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E04-A46B-4BD3-8884-FC50725039F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892-F204-4000-9C0B-439AC1E3C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3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E04-A46B-4BD3-8884-FC50725039F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892-F204-4000-9C0B-439AC1E3C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7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E04-A46B-4BD3-8884-FC50725039F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892-F204-4000-9C0B-439AC1E3C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E04-A46B-4BD3-8884-FC50725039F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892-F204-4000-9C0B-439AC1E3C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7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E04-A46B-4BD3-8884-FC50725039F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892-F204-4000-9C0B-439AC1E3C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7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E04-A46B-4BD3-8884-FC50725039F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892-F204-4000-9C0B-439AC1E3C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54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E04-A46B-4BD3-8884-FC50725039F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892-F204-4000-9C0B-439AC1E3C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E04-A46B-4BD3-8884-FC50725039F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892-F204-4000-9C0B-439AC1E3C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7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E04-A46B-4BD3-8884-FC50725039F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892-F204-4000-9C0B-439AC1E3C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0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E04-A46B-4BD3-8884-FC50725039F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892-F204-4000-9C0B-439AC1E3C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9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E04-A46B-4BD3-8884-FC50725039F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892-F204-4000-9C0B-439AC1E3C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C8E04-A46B-4BD3-8884-FC50725039F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13892-F204-4000-9C0B-439AC1E3C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5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Untitled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87781" y="4549617"/>
            <a:ext cx="3817636" cy="192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sz="1800" dirty="0" smtClean="0"/>
              <a:t>Name    </a:t>
            </a:r>
            <a:r>
              <a:rPr lang="ko-KR" altLang="en-US" sz="1800" dirty="0" smtClean="0"/>
              <a:t>김진숙</a:t>
            </a:r>
          </a:p>
          <a:p>
            <a:pPr marL="0" indent="0">
              <a:buNone/>
            </a:pPr>
            <a:r>
              <a:rPr lang="en-US" altLang="ko-KR" sz="1800" dirty="0" smtClean="0"/>
              <a:t>Age       43</a:t>
            </a:r>
          </a:p>
          <a:p>
            <a:pPr marL="0" indent="0">
              <a:buNone/>
            </a:pPr>
            <a:r>
              <a:rPr lang="en-US" altLang="ko-KR" sz="1800" dirty="0" smtClean="0"/>
              <a:t>Gender  </a:t>
            </a:r>
            <a:r>
              <a:rPr lang="ko-KR" altLang="en-US" sz="1800" dirty="0" smtClean="0"/>
              <a:t>여성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Family    </a:t>
            </a:r>
            <a:r>
              <a:rPr lang="ko-KR" altLang="en-US" sz="1800" dirty="0" smtClean="0"/>
              <a:t>배우자</a:t>
            </a:r>
            <a:r>
              <a:rPr lang="en-US" altLang="ko-KR" sz="1800" dirty="0" smtClean="0"/>
              <a:t>(46), </a:t>
            </a:r>
            <a:r>
              <a:rPr lang="ko-KR" altLang="en-US" sz="1800" dirty="0" smtClean="0"/>
              <a:t>아들</a:t>
            </a:r>
            <a:r>
              <a:rPr lang="en-US" altLang="ko-KR" sz="1800" dirty="0" smtClean="0"/>
              <a:t>(9), </a:t>
            </a:r>
            <a:r>
              <a:rPr lang="ko-KR" altLang="en-US" sz="1800" dirty="0" smtClean="0"/>
              <a:t>딸</a:t>
            </a:r>
            <a:r>
              <a:rPr lang="en-US" altLang="ko-KR" sz="1800" dirty="0" smtClean="0"/>
              <a:t>(7)</a:t>
            </a:r>
          </a:p>
          <a:p>
            <a:pPr marL="0" indent="0">
              <a:buNone/>
            </a:pPr>
            <a:r>
              <a:rPr lang="en-US" altLang="ko-KR" sz="1800" dirty="0" smtClean="0"/>
              <a:t>Job       </a:t>
            </a:r>
            <a:r>
              <a:rPr lang="ko-KR" altLang="en-US" sz="1800" dirty="0" smtClean="0"/>
              <a:t>주부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10" y="1361215"/>
            <a:ext cx="3439244" cy="29976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05417" y="1675013"/>
            <a:ext cx="76241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/>
              <a:t>Life Style</a:t>
            </a:r>
          </a:p>
          <a:p>
            <a:pPr algn="just"/>
            <a:r>
              <a:rPr lang="ko-KR" altLang="en-US" dirty="0" smtClean="0"/>
              <a:t>배우자 </a:t>
            </a:r>
            <a:r>
              <a:rPr lang="ko-KR" altLang="en-US" dirty="0" err="1" smtClean="0"/>
              <a:t>연소득은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5500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세전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이며 서울시 도봉구 창동의 </a:t>
            </a:r>
            <a:r>
              <a:rPr lang="en-US" altLang="ko-KR" dirty="0" smtClean="0"/>
              <a:t>30</a:t>
            </a:r>
            <a:r>
              <a:rPr lang="ko-KR" altLang="en-US" dirty="0" err="1" smtClean="0"/>
              <a:t>평대</a:t>
            </a:r>
            <a:r>
              <a:rPr lang="ko-KR" altLang="en-US" dirty="0" smtClean="0"/>
              <a:t> 아파트에 거주하고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큰 관심사는 아이들 교육이다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자녀들은 종합 학원을 다니며 아들은 태권도 학원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딸은 피아노 학원을 추가로 다닌다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화목한 가정을 위해 주말마다 바깥으로 나들이를 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운전은 남편이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아이들 </a:t>
            </a:r>
            <a:r>
              <a:rPr lang="ko-KR" altLang="en-US" dirty="0" err="1" smtClean="0"/>
              <a:t>케어는</a:t>
            </a:r>
            <a:r>
              <a:rPr lang="ko-KR" altLang="en-US" dirty="0" smtClean="0"/>
              <a:t> 본인이 한다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b="1" dirty="0" smtClean="0"/>
              <a:t>Goal</a:t>
            </a:r>
          </a:p>
          <a:p>
            <a:pPr algn="just"/>
            <a:r>
              <a:rPr lang="ko-KR" altLang="en-US" dirty="0" smtClean="0"/>
              <a:t>서울에 살고는 있지만 거리가 꽤 멀어서 지금껏 가지 않았던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서울타워에 모처럼 이번 주말에 가족 나들이를 가려고 한다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b="1" dirty="0" smtClean="0"/>
              <a:t>Need</a:t>
            </a:r>
          </a:p>
          <a:p>
            <a:pPr algn="just"/>
            <a:r>
              <a:rPr lang="ko-KR" altLang="en-US" dirty="0" smtClean="0"/>
              <a:t>거리가 멀어 차를 몰고 갈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주차는 어디서 해야 할까</a:t>
            </a:r>
            <a:r>
              <a:rPr lang="en-US" altLang="ko-KR" dirty="0" smtClean="0"/>
              <a:t>?</a:t>
            </a:r>
          </a:p>
          <a:p>
            <a:pPr algn="just"/>
            <a:r>
              <a:rPr lang="ko-KR" altLang="en-US" dirty="0" smtClean="0"/>
              <a:t>아이들이 </a:t>
            </a:r>
            <a:r>
              <a:rPr lang="ko-KR" altLang="en-US" dirty="0" err="1" smtClean="0"/>
              <a:t>즐길거리는</a:t>
            </a:r>
            <a:r>
              <a:rPr lang="ko-KR" altLang="en-US" dirty="0" smtClean="0"/>
              <a:t> 무엇이 있을까</a:t>
            </a:r>
            <a:r>
              <a:rPr lang="en-US" altLang="ko-KR" dirty="0" smtClean="0"/>
              <a:t>?</a:t>
            </a:r>
          </a:p>
          <a:p>
            <a:pPr algn="just"/>
            <a:r>
              <a:rPr lang="ko-KR" altLang="en-US" dirty="0" smtClean="0"/>
              <a:t>다 같이 전망대에 오를 예정인데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할인 정보나 구매 정보는 어떻게 얻을 수 있을까</a:t>
            </a:r>
            <a:r>
              <a:rPr lang="en-US" altLang="ko-KR" dirty="0" smtClean="0"/>
              <a:t>?</a:t>
            </a:r>
          </a:p>
          <a:p>
            <a:pPr algn="just"/>
            <a:r>
              <a:rPr lang="ko-KR" altLang="en-US" dirty="0" smtClean="0"/>
              <a:t>음식점과 카페는 어떤 게 있을까</a:t>
            </a:r>
            <a:r>
              <a:rPr lang="en-US" altLang="ko-KR" dirty="0" smtClean="0"/>
              <a:t>?(</a:t>
            </a:r>
            <a:r>
              <a:rPr lang="ko-KR" altLang="en-US" dirty="0" smtClean="0"/>
              <a:t>예약을 해야 할까</a:t>
            </a:r>
            <a:r>
              <a:rPr lang="en-US" altLang="ko-KR" dirty="0" smtClean="0"/>
              <a:t>?)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3410" y="271848"/>
            <a:ext cx="2298357" cy="824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Persona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91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</dc:title>
  <dc:creator>iibi1100</dc:creator>
  <cp:lastModifiedBy>iibi1100</cp:lastModifiedBy>
  <cp:revision>3</cp:revision>
  <dcterms:created xsi:type="dcterms:W3CDTF">2022-09-26T00:16:40Z</dcterms:created>
  <dcterms:modified xsi:type="dcterms:W3CDTF">2022-10-21T03:17:17Z</dcterms:modified>
</cp:coreProperties>
</file>