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56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06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15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46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49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80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06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60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29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32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20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58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雲朵形 3"/>
          <p:cNvSpPr/>
          <p:nvPr/>
        </p:nvSpPr>
        <p:spPr>
          <a:xfrm>
            <a:off x="2375756" y="2559317"/>
            <a:ext cx="2232248" cy="115212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real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concept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1780" y="5573706"/>
            <a:ext cx="1800200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6" name="雲朵形 5"/>
          <p:cNvSpPr/>
          <p:nvPr/>
        </p:nvSpPr>
        <p:spPr>
          <a:xfrm>
            <a:off x="4896036" y="2618724"/>
            <a:ext cx="2232248" cy="115212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real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concept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12060" y="5633113"/>
            <a:ext cx="1800200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Entity</a:t>
            </a:r>
          </a:p>
        </p:txBody>
      </p:sp>
      <p:cxnSp>
        <p:nvCxnSpPr>
          <p:cNvPr id="9" name="直線單箭頭接點 8"/>
          <p:cNvCxnSpPr>
            <a:stCxn id="5" idx="0"/>
            <a:endCxn id="4" idx="1"/>
          </p:cNvCxnSpPr>
          <p:nvPr/>
        </p:nvCxnSpPr>
        <p:spPr>
          <a:xfrm flipV="1">
            <a:off x="3491880" y="3710218"/>
            <a:ext cx="0" cy="1863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0"/>
            <a:endCxn id="6" idx="1"/>
          </p:cNvCxnSpPr>
          <p:nvPr/>
        </p:nvCxnSpPr>
        <p:spPr>
          <a:xfrm flipV="1">
            <a:off x="6012160" y="3769625"/>
            <a:ext cx="0" cy="1863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雲朵形 12"/>
          <p:cNvSpPr/>
          <p:nvPr/>
        </p:nvSpPr>
        <p:spPr>
          <a:xfrm>
            <a:off x="3624858" y="620688"/>
            <a:ext cx="2232248" cy="115212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>
                <a:solidFill>
                  <a:schemeClr val="tx1"/>
                </a:solidFill>
              </a:rPr>
              <a:t>abstract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concept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4" idx="3"/>
            <a:endCxn id="13" idx="1"/>
          </p:cNvCxnSpPr>
          <p:nvPr/>
        </p:nvCxnSpPr>
        <p:spPr>
          <a:xfrm flipV="1">
            <a:off x="3491880" y="1771589"/>
            <a:ext cx="1249102" cy="853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3"/>
            <a:endCxn id="13" idx="1"/>
          </p:cNvCxnSpPr>
          <p:nvPr/>
        </p:nvCxnSpPr>
        <p:spPr>
          <a:xfrm flipH="1" flipV="1">
            <a:off x="4740982" y="1771589"/>
            <a:ext cx="1271178" cy="913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15988" y="1849914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given criterion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7452320" y="908720"/>
            <a:ext cx="576064" cy="5034318"/>
            <a:chOff x="-756592" y="908720"/>
            <a:chExt cx="576064" cy="5034318"/>
          </a:xfrm>
        </p:grpSpPr>
        <p:cxnSp>
          <p:nvCxnSpPr>
            <p:cNvPr id="3" name="直線單箭頭接點 2"/>
            <p:cNvCxnSpPr/>
            <p:nvPr/>
          </p:nvCxnSpPr>
          <p:spPr>
            <a:xfrm flipV="1">
              <a:off x="-756592" y="980728"/>
              <a:ext cx="0" cy="48245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-596026" y="557370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因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-596026" y="90872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92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03648" y="980728"/>
            <a:ext cx="309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AbstractConcept|criterion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537023" y="1366620"/>
            <a:ext cx="372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AbstractConcept|criterion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rought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09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</Words>
  <Application>Microsoft Office PowerPoint</Application>
  <PresentationFormat>如螢幕大小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Paul Lin</dc:creator>
  <cp:lastModifiedBy>Paul Lin</cp:lastModifiedBy>
  <cp:revision>9</cp:revision>
  <dcterms:created xsi:type="dcterms:W3CDTF">2013-09-03T14:37:19Z</dcterms:created>
  <dcterms:modified xsi:type="dcterms:W3CDTF">2013-09-04T13:12:53Z</dcterms:modified>
</cp:coreProperties>
</file>