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51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C058B-F75C-438D-9977-937E524E58B6}" type="datetimeFigureOut">
              <a:rPr lang="zh-TW" altLang="en-US" smtClean="0"/>
              <a:t>2013/9/4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641DC-8573-4C4F-9BC0-7EEFE50188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2567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C058B-F75C-438D-9977-937E524E58B6}" type="datetimeFigureOut">
              <a:rPr lang="zh-TW" altLang="en-US" smtClean="0"/>
              <a:t>2013/9/4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641DC-8573-4C4F-9BC0-7EEFE50188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1067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C058B-F75C-438D-9977-937E524E58B6}" type="datetimeFigureOut">
              <a:rPr lang="zh-TW" altLang="en-US" smtClean="0"/>
              <a:t>2013/9/4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641DC-8573-4C4F-9BC0-7EEFE50188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8155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C058B-F75C-438D-9977-937E524E58B6}" type="datetimeFigureOut">
              <a:rPr lang="zh-TW" altLang="en-US" smtClean="0"/>
              <a:t>2013/9/4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641DC-8573-4C4F-9BC0-7EEFE50188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2465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C058B-F75C-438D-9977-937E524E58B6}" type="datetimeFigureOut">
              <a:rPr lang="zh-TW" altLang="en-US" smtClean="0"/>
              <a:t>2013/9/4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641DC-8573-4C4F-9BC0-7EEFE50188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7498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C058B-F75C-438D-9977-937E524E58B6}" type="datetimeFigureOut">
              <a:rPr lang="zh-TW" altLang="en-US" smtClean="0"/>
              <a:t>2013/9/4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641DC-8573-4C4F-9BC0-7EEFE50188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8800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C058B-F75C-438D-9977-937E524E58B6}" type="datetimeFigureOut">
              <a:rPr lang="zh-TW" altLang="en-US" smtClean="0"/>
              <a:t>2013/9/4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641DC-8573-4C4F-9BC0-7EEFE50188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1063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C058B-F75C-438D-9977-937E524E58B6}" type="datetimeFigureOut">
              <a:rPr lang="zh-TW" altLang="en-US" smtClean="0"/>
              <a:t>2013/9/4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641DC-8573-4C4F-9BC0-7EEFE50188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0601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C058B-F75C-438D-9977-937E524E58B6}" type="datetimeFigureOut">
              <a:rPr lang="zh-TW" altLang="en-US" smtClean="0"/>
              <a:t>2013/9/4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641DC-8573-4C4F-9BC0-7EEFE50188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8292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C058B-F75C-438D-9977-937E524E58B6}" type="datetimeFigureOut">
              <a:rPr lang="zh-TW" altLang="en-US" smtClean="0"/>
              <a:t>2013/9/4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641DC-8573-4C4F-9BC0-7EEFE50188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0329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C058B-F75C-438D-9977-937E524E58B6}" type="datetimeFigureOut">
              <a:rPr lang="zh-TW" altLang="en-US" smtClean="0"/>
              <a:t>2013/9/4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641DC-8573-4C4F-9BC0-7EEFE50188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1207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C058B-F75C-438D-9977-937E524E58B6}" type="datetimeFigureOut">
              <a:rPr lang="zh-TW" altLang="en-US" smtClean="0"/>
              <a:t>2013/9/4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641DC-8573-4C4F-9BC0-7EEFE50188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3586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7810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雲朵形 3"/>
          <p:cNvSpPr/>
          <p:nvPr/>
        </p:nvSpPr>
        <p:spPr>
          <a:xfrm>
            <a:off x="2375756" y="2559317"/>
            <a:ext cx="2232248" cy="1152128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real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concept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91780" y="5573706"/>
            <a:ext cx="1800200" cy="8640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Entity</a:t>
            </a:r>
          </a:p>
        </p:txBody>
      </p:sp>
      <p:sp>
        <p:nvSpPr>
          <p:cNvPr id="6" name="雲朵形 5"/>
          <p:cNvSpPr/>
          <p:nvPr/>
        </p:nvSpPr>
        <p:spPr>
          <a:xfrm>
            <a:off x="4896036" y="2618724"/>
            <a:ext cx="2232248" cy="1152128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real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concept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12060" y="5633113"/>
            <a:ext cx="1800200" cy="8640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Entity</a:t>
            </a:r>
          </a:p>
        </p:txBody>
      </p:sp>
      <p:cxnSp>
        <p:nvCxnSpPr>
          <p:cNvPr id="9" name="直線單箭頭接點 8"/>
          <p:cNvCxnSpPr>
            <a:stCxn id="5" idx="0"/>
            <a:endCxn id="4" idx="1"/>
          </p:cNvCxnSpPr>
          <p:nvPr/>
        </p:nvCxnSpPr>
        <p:spPr>
          <a:xfrm flipV="1">
            <a:off x="3491880" y="3710218"/>
            <a:ext cx="0" cy="18634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7" idx="0"/>
            <a:endCxn id="6" idx="1"/>
          </p:cNvCxnSpPr>
          <p:nvPr/>
        </p:nvCxnSpPr>
        <p:spPr>
          <a:xfrm flipV="1">
            <a:off x="6012160" y="3769625"/>
            <a:ext cx="0" cy="18634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雲朵形 12"/>
          <p:cNvSpPr/>
          <p:nvPr/>
        </p:nvSpPr>
        <p:spPr>
          <a:xfrm>
            <a:off x="3624858" y="620688"/>
            <a:ext cx="2232248" cy="1152128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>
                <a:solidFill>
                  <a:schemeClr val="tx1"/>
                </a:solidFill>
              </a:rPr>
              <a:t>abstract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concept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線單箭頭接點 13"/>
          <p:cNvCxnSpPr>
            <a:stCxn id="4" idx="3"/>
            <a:endCxn id="13" idx="1"/>
          </p:cNvCxnSpPr>
          <p:nvPr/>
        </p:nvCxnSpPr>
        <p:spPr>
          <a:xfrm flipV="1">
            <a:off x="3491880" y="1771589"/>
            <a:ext cx="1249102" cy="8536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6" idx="3"/>
            <a:endCxn id="13" idx="1"/>
          </p:cNvCxnSpPr>
          <p:nvPr/>
        </p:nvCxnSpPr>
        <p:spPr>
          <a:xfrm flipH="1" flipV="1">
            <a:off x="4740982" y="1771589"/>
            <a:ext cx="1271178" cy="9130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715988" y="1849914"/>
            <a:ext cx="318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When given Entity1 and Entity 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2928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475656" y="2348880"/>
            <a:ext cx="835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Pr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TargetEntities</a:t>
            </a:r>
            <a:r>
              <a:rPr lang="en-US" altLang="zh-TW" dirty="0" smtClean="0"/>
              <a:t> belong to </a:t>
            </a:r>
            <a:r>
              <a:rPr lang="en-US" altLang="zh-TW" dirty="0" err="1" smtClean="0"/>
              <a:t>AbstractConcepts|baseEntities</a:t>
            </a:r>
            <a:r>
              <a:rPr lang="en-US" altLang="zh-TW" dirty="0" smtClean="0"/>
              <a:t>, criterion, </a:t>
            </a:r>
            <a:r>
              <a:rPr lang="en-US" altLang="zh-TW" dirty="0" err="1" smtClean="0"/>
              <a:t>AbstractConcepts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1475656" y="1619508"/>
            <a:ext cx="4319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Pr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AbstractConcepts|baseEntities</a:t>
            </a:r>
            <a:r>
              <a:rPr lang="en-US" altLang="zh-TW" dirty="0" smtClean="0"/>
              <a:t>, criterion)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475656" y="1259468"/>
            <a:ext cx="2587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Pr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Criterion|baseEntities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7444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403648" y="2060848"/>
            <a:ext cx="2633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Train </a:t>
            </a:r>
            <a:r>
              <a:rPr lang="en-US" altLang="zh-TW" dirty="0" err="1" smtClean="0"/>
              <a:t>RealConcept</a:t>
            </a:r>
            <a:r>
              <a:rPr lang="en-US" altLang="zh-TW" dirty="0" smtClean="0"/>
              <a:t>{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add entities to a concept}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4932040" y="2067744"/>
            <a:ext cx="29510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Find </a:t>
            </a:r>
            <a:r>
              <a:rPr lang="en-US" altLang="zh-TW" dirty="0" err="1" smtClean="0"/>
              <a:t>RealConcept</a:t>
            </a:r>
            <a:r>
              <a:rPr lang="en-US" altLang="zh-TW" dirty="0" smtClean="0"/>
              <a:t> by entities{</a:t>
            </a:r>
          </a:p>
          <a:p>
            <a:r>
              <a:rPr lang="en-US" altLang="zh-TW" dirty="0" smtClean="0"/>
              <a:t>Return </a:t>
            </a:r>
            <a:r>
              <a:rPr lang="zh-TW" altLang="en-US" dirty="0" smtClean="0"/>
              <a:t>最大交集的前幾個</a:t>
            </a:r>
            <a:r>
              <a:rPr lang="en-US" altLang="zh-TW" dirty="0" smtClean="0"/>
              <a:t>}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439496" y="2707179"/>
            <a:ext cx="33562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Train </a:t>
            </a:r>
            <a:r>
              <a:rPr lang="en-US" altLang="zh-TW" dirty="0" err="1" smtClean="0"/>
              <a:t>AbstractConcept</a:t>
            </a:r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Add </a:t>
            </a:r>
            <a:r>
              <a:rPr lang="en-US" altLang="zh-TW" dirty="0" err="1" smtClean="0"/>
              <a:t>realConcept</a:t>
            </a:r>
            <a:r>
              <a:rPr lang="en-US" altLang="zh-TW" dirty="0" smtClean="0"/>
              <a:t> Array of entities,</a:t>
            </a:r>
          </a:p>
          <a:p>
            <a:r>
              <a:rPr lang="en-US" altLang="zh-TW" dirty="0" smtClean="0"/>
              <a:t> give criterion}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8532440" y="2323962"/>
            <a:ext cx="982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criterion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5084439" y="2806870"/>
            <a:ext cx="45568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Find </a:t>
            </a:r>
            <a:r>
              <a:rPr lang="en-US" altLang="zh-TW" dirty="0" err="1" smtClean="0"/>
              <a:t>AbstractConcept</a:t>
            </a:r>
            <a:r>
              <a:rPr lang="en-US" altLang="zh-TW" dirty="0" smtClean="0"/>
              <a:t> by entities and criterion{</a:t>
            </a:r>
          </a:p>
          <a:p>
            <a:r>
              <a:rPr lang="en-US" altLang="zh-TW" dirty="0" smtClean="0"/>
              <a:t>Return </a:t>
            </a:r>
            <a:r>
              <a:rPr lang="zh-TW" altLang="en-US" dirty="0" smtClean="0"/>
              <a:t>最大交集的前幾個</a:t>
            </a:r>
            <a:r>
              <a:rPr lang="en-US" altLang="zh-TW" dirty="0" smtClean="0"/>
              <a:t>}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4932040" y="3646765"/>
            <a:ext cx="49845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Find </a:t>
            </a:r>
            <a:r>
              <a:rPr lang="en-US" altLang="zh-TW" dirty="0" err="1" smtClean="0"/>
              <a:t>standfor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realconcept</a:t>
            </a:r>
            <a:r>
              <a:rPr lang="en-US" altLang="zh-TW" dirty="0" smtClean="0"/>
              <a:t> Array of </a:t>
            </a:r>
            <a:r>
              <a:rPr lang="en-US" altLang="zh-TW" dirty="0" err="1" smtClean="0"/>
              <a:t>AbstracConcept</a:t>
            </a:r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Return </a:t>
            </a:r>
            <a:r>
              <a:rPr lang="zh-TW" altLang="en-US" dirty="0" smtClean="0"/>
              <a:t>最大交集的前幾個</a:t>
            </a:r>
            <a:r>
              <a:rPr lang="en-US" altLang="zh-TW" smtClean="0"/>
              <a:t>}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5058503" y="4445496"/>
            <a:ext cx="4276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Find </a:t>
            </a:r>
            <a:r>
              <a:rPr lang="en-US" altLang="zh-TW" dirty="0" err="1" smtClean="0"/>
              <a:t>standfor</a:t>
            </a:r>
            <a:r>
              <a:rPr lang="en-US" altLang="zh-TW" dirty="0" smtClean="0"/>
              <a:t> entities Array of </a:t>
            </a:r>
            <a:r>
              <a:rPr lang="en-US" altLang="zh-TW" dirty="0" err="1" smtClean="0"/>
              <a:t>RealConcept</a:t>
            </a:r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Return </a:t>
            </a:r>
            <a:r>
              <a:rPr lang="zh-TW" altLang="en-US" dirty="0" smtClean="0"/>
              <a:t>最大交集的前幾個</a:t>
            </a:r>
            <a:r>
              <a:rPr lang="en-US" altLang="zh-TW" dirty="0" smtClean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8684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107</Words>
  <Application>Microsoft Office PowerPoint</Application>
  <PresentationFormat>如螢幕大小 (4:3)</PresentationFormat>
  <Paragraphs>26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Paul Lin</dc:creator>
  <cp:lastModifiedBy>Paul Lin</cp:lastModifiedBy>
  <cp:revision>7</cp:revision>
  <dcterms:created xsi:type="dcterms:W3CDTF">2013-09-03T14:37:19Z</dcterms:created>
  <dcterms:modified xsi:type="dcterms:W3CDTF">2013-09-03T22:26:50Z</dcterms:modified>
</cp:coreProperties>
</file>