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57" y="-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46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70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9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68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8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89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42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8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44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3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4728-859C-4903-A95B-DED652DF7612}" type="datetimeFigureOut">
              <a:rPr lang="zh-TW" altLang="en-US" smtClean="0"/>
              <a:t>2013/6/13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E26B4-B1B9-4E04-9E32-1354BF11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09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5717203" y="829855"/>
            <a:ext cx="2043924" cy="3633167"/>
            <a:chOff x="4472292" y="1179984"/>
            <a:chExt cx="2043924" cy="3633167"/>
          </a:xfrm>
        </p:grpSpPr>
        <p:sp>
          <p:nvSpPr>
            <p:cNvPr id="28" name="圓角矩形 27"/>
            <p:cNvSpPr/>
            <p:nvPr/>
          </p:nvSpPr>
          <p:spPr>
            <a:xfrm>
              <a:off x="5940152" y="3427862"/>
              <a:ext cx="576064" cy="282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4472292" y="1179984"/>
              <a:ext cx="2033178" cy="3633167"/>
              <a:chOff x="1439652" y="908720"/>
              <a:chExt cx="2033178" cy="3633167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1439652" y="1988840"/>
                <a:ext cx="1512168" cy="86409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1547664" y="908720"/>
                <a:ext cx="1296144" cy="1296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39652" y="2453655"/>
                <a:ext cx="1512168" cy="20882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9"/>
              <p:cNvSpPr/>
              <p:nvPr/>
            </p:nvSpPr>
            <p:spPr>
              <a:xfrm>
                <a:off x="2257425" y="2409825"/>
                <a:ext cx="1209675" cy="753740"/>
              </a:xfrm>
              <a:custGeom>
                <a:avLst/>
                <a:gdLst>
                  <a:gd name="connsiteX0" fmla="*/ 0 w 1209675"/>
                  <a:gd name="connsiteY0" fmla="*/ 0 h 753740"/>
                  <a:gd name="connsiteX1" fmla="*/ 209550 w 1209675"/>
                  <a:gd name="connsiteY1" fmla="*/ 647700 h 753740"/>
                  <a:gd name="connsiteX2" fmla="*/ 1209675 w 1209675"/>
                  <a:gd name="connsiteY2" fmla="*/ 752475 h 753740"/>
                  <a:gd name="connsiteX3" fmla="*/ 1209675 w 1209675"/>
                  <a:gd name="connsiteY3" fmla="*/ 752475 h 753740"/>
                  <a:gd name="connsiteX4" fmla="*/ 1209675 w 1209675"/>
                  <a:gd name="connsiteY4" fmla="*/ 752475 h 753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5" h="753740">
                    <a:moveTo>
                      <a:pt x="0" y="0"/>
                    </a:moveTo>
                    <a:cubicBezTo>
                      <a:pt x="3969" y="261144"/>
                      <a:pt x="7938" y="522288"/>
                      <a:pt x="209550" y="647700"/>
                    </a:cubicBezTo>
                    <a:cubicBezTo>
                      <a:pt x="411162" y="773112"/>
                      <a:pt x="1209675" y="752475"/>
                      <a:pt x="1209675" y="752475"/>
                    </a:cubicBezTo>
                    <a:lnTo>
                      <a:pt x="1209675" y="752475"/>
                    </a:lnTo>
                    <a:lnTo>
                      <a:pt x="1209675" y="752475"/>
                    </a:ln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手繪多邊形 10"/>
              <p:cNvSpPr/>
              <p:nvPr/>
            </p:nvSpPr>
            <p:spPr>
              <a:xfrm>
                <a:off x="1946067" y="2294387"/>
                <a:ext cx="1526763" cy="1134613"/>
              </a:xfrm>
              <a:custGeom>
                <a:avLst/>
                <a:gdLst>
                  <a:gd name="connsiteX0" fmla="*/ 2763 w 1526763"/>
                  <a:gd name="connsiteY0" fmla="*/ 0 h 1134613"/>
                  <a:gd name="connsiteX1" fmla="*/ 240888 w 1526763"/>
                  <a:gd name="connsiteY1" fmla="*/ 952500 h 1134613"/>
                  <a:gd name="connsiteX2" fmla="*/ 1526763 w 1526763"/>
                  <a:gd name="connsiteY2" fmla="*/ 1133475 h 113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6763" h="1134613">
                    <a:moveTo>
                      <a:pt x="2763" y="0"/>
                    </a:moveTo>
                    <a:cubicBezTo>
                      <a:pt x="-5175" y="381794"/>
                      <a:pt x="-13112" y="763588"/>
                      <a:pt x="240888" y="952500"/>
                    </a:cubicBezTo>
                    <a:cubicBezTo>
                      <a:pt x="494888" y="1141412"/>
                      <a:pt x="1010825" y="1137443"/>
                      <a:pt x="1526763" y="1133475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907704" y="2222402"/>
                <a:ext cx="467544" cy="3055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接點 13"/>
              <p:cNvCxnSpPr>
                <a:stCxn id="10" idx="2"/>
                <a:endCxn id="11" idx="2"/>
              </p:cNvCxnSpPr>
              <p:nvPr/>
            </p:nvCxnSpPr>
            <p:spPr>
              <a:xfrm>
                <a:off x="3467100" y="3162300"/>
                <a:ext cx="5730" cy="265562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群組 42"/>
          <p:cNvGrpSpPr/>
          <p:nvPr/>
        </p:nvGrpSpPr>
        <p:grpSpPr>
          <a:xfrm>
            <a:off x="467544" y="313720"/>
            <a:ext cx="3071812" cy="4708981"/>
            <a:chOff x="467544" y="313720"/>
            <a:chExt cx="3071812" cy="4708981"/>
          </a:xfrm>
        </p:grpSpPr>
        <p:grpSp>
          <p:nvGrpSpPr>
            <p:cNvPr id="41" name="群組 40"/>
            <p:cNvGrpSpPr/>
            <p:nvPr/>
          </p:nvGrpSpPr>
          <p:grpSpPr>
            <a:xfrm>
              <a:off x="467544" y="897100"/>
              <a:ext cx="3071812" cy="3644712"/>
              <a:chOff x="467544" y="897100"/>
              <a:chExt cx="3071812" cy="364471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908025"/>
                <a:ext cx="2047875" cy="3633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491481" y="897100"/>
                <a:ext cx="2047875" cy="3633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0" name="文字方塊 29"/>
            <p:cNvSpPr txBox="1"/>
            <p:nvPr/>
          </p:nvSpPr>
          <p:spPr>
            <a:xfrm>
              <a:off x="937692" y="313720"/>
              <a:ext cx="214674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華康黑體 Std W7" pitchFamily="34" charset="-120"/>
                  <a:ea typeface="華康黑體 Std W7" pitchFamily="34" charset="-120"/>
                </a:rPr>
                <a:t>F</a:t>
              </a:r>
              <a:endParaRPr lang="zh-TW" altLang="en-US" sz="30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黑體 Std W7" pitchFamily="34" charset="-120"/>
                <a:ea typeface="華康黑體 Std W7" pitchFamily="34" charset="-120"/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1" t="20240" r="28320" b="34628"/>
          <a:stretch/>
        </p:blipFill>
        <p:spPr bwMode="auto">
          <a:xfrm>
            <a:off x="7259856" y="1491787"/>
            <a:ext cx="3105151" cy="373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1" t="20240" r="28320" b="34628"/>
          <a:stretch/>
        </p:blipFill>
        <p:spPr bwMode="auto">
          <a:xfrm>
            <a:off x="34224" y="649855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51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Paul Lin</dc:creator>
  <cp:lastModifiedBy>Paul Lin</cp:lastModifiedBy>
  <cp:revision>3</cp:revision>
  <dcterms:created xsi:type="dcterms:W3CDTF">2013-06-13T14:40:19Z</dcterms:created>
  <dcterms:modified xsi:type="dcterms:W3CDTF">2013-06-13T15:01:21Z</dcterms:modified>
</cp:coreProperties>
</file>