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8B47D-6CC2-469D-A523-B46A20A9C90C}" v="126" dt="2022-11-20T01:06:00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Valenzuela" userId="10137b501962c433" providerId="LiveId" clId="{3C58B47D-6CC2-469D-A523-B46A20A9C90C}"/>
    <pc:docChg chg="undo redo custSel addSld delSld modSld sldOrd addMainMaster delMainMaster modMainMaster">
      <pc:chgData name="Samuel Valenzuela" userId="10137b501962c433" providerId="LiveId" clId="{3C58B47D-6CC2-469D-A523-B46A20A9C90C}" dt="2022-11-20T01:07:13.770" v="831" actId="113"/>
      <pc:docMkLst>
        <pc:docMk/>
      </pc:docMkLst>
      <pc:sldChg chg="addSp delSp modSp new add del mod setBg modClrScheme setClrOvrMap chgLayout">
        <pc:chgData name="Samuel Valenzuela" userId="10137b501962c433" providerId="LiveId" clId="{3C58B47D-6CC2-469D-A523-B46A20A9C90C}" dt="2022-11-19T17:24:42.295" v="498" actId="47"/>
        <pc:sldMkLst>
          <pc:docMk/>
          <pc:sldMk cId="4089200196" sldId="256"/>
        </pc:sldMkLst>
        <pc:spChg chg="mod">
          <ac:chgData name="Samuel Valenzuela" userId="10137b501962c433" providerId="LiveId" clId="{3C58B47D-6CC2-469D-A523-B46A20A9C90C}" dt="2022-11-19T17:21:09.365" v="423" actId="1036"/>
          <ac:spMkLst>
            <pc:docMk/>
            <pc:sldMk cId="4089200196" sldId="256"/>
            <ac:spMk id="2" creationId="{2260BF6A-764A-70B6-79EE-B01C5DBE4FE6}"/>
          </ac:spMkLst>
        </pc:spChg>
        <pc:spChg chg="mod">
          <ac:chgData name="Samuel Valenzuela" userId="10137b501962c433" providerId="LiveId" clId="{3C58B47D-6CC2-469D-A523-B46A20A9C90C}" dt="2022-11-19T17:21:09.365" v="423" actId="1036"/>
          <ac:spMkLst>
            <pc:docMk/>
            <pc:sldMk cId="4089200196" sldId="256"/>
            <ac:spMk id="3" creationId="{E8246541-DC73-1BBE-3D87-B0C6B4B276D9}"/>
          </ac:spMkLst>
        </pc:spChg>
        <pc:spChg chg="add del">
          <ac:chgData name="Samuel Valenzuela" userId="10137b501962c433" providerId="LiveId" clId="{3C58B47D-6CC2-469D-A523-B46A20A9C90C}" dt="2022-11-19T16:55:51.831" v="7"/>
          <ac:spMkLst>
            <pc:docMk/>
            <pc:sldMk cId="4089200196" sldId="256"/>
            <ac:spMk id="4" creationId="{36163310-9925-3036-10BD-53F3409831A3}"/>
          </ac:spMkLst>
        </pc:spChg>
        <pc:spChg chg="add del mod">
          <ac:chgData name="Samuel Valenzuela" userId="10137b501962c433" providerId="LiveId" clId="{3C58B47D-6CC2-469D-A523-B46A20A9C90C}" dt="2022-11-19T16:56:03.357" v="17"/>
          <ac:spMkLst>
            <pc:docMk/>
            <pc:sldMk cId="4089200196" sldId="256"/>
            <ac:spMk id="5" creationId="{15A31B30-57B4-2EA8-E603-6ED785C09B44}"/>
          </ac:spMkLst>
        </pc:spChg>
        <pc:spChg chg="add del mod">
          <ac:chgData name="Samuel Valenzuela" userId="10137b501962c433" providerId="LiveId" clId="{3C58B47D-6CC2-469D-A523-B46A20A9C90C}" dt="2022-11-19T17:01:10.382" v="269" actId="478"/>
          <ac:spMkLst>
            <pc:docMk/>
            <pc:sldMk cId="4089200196" sldId="256"/>
            <ac:spMk id="7" creationId="{20F6CC22-B6CE-81CE-E171-361CE49D60F8}"/>
          </ac:spMkLst>
        </pc:spChg>
        <pc:spChg chg="add del">
          <ac:chgData name="Samuel Valenzuela" userId="10137b501962c433" providerId="LiveId" clId="{3C58B47D-6CC2-469D-A523-B46A20A9C90C}" dt="2022-11-19T16:59:33.160" v="229" actId="26606"/>
          <ac:spMkLst>
            <pc:docMk/>
            <pc:sldMk cId="4089200196" sldId="256"/>
            <ac:spMk id="9" creationId="{ECD84B89-83B1-AA44-B9BE-C68A3A346981}"/>
          </ac:spMkLst>
        </pc:spChg>
        <pc:spChg chg="add del">
          <ac:chgData name="Samuel Valenzuela" userId="10137b501962c433" providerId="LiveId" clId="{3C58B47D-6CC2-469D-A523-B46A20A9C90C}" dt="2022-11-19T16:59:33.160" v="229" actId="26606"/>
          <ac:spMkLst>
            <pc:docMk/>
            <pc:sldMk cId="4089200196" sldId="256"/>
            <ac:spMk id="11" creationId="{DF3B9D9F-2555-4B2E-AD17-056B66596D5A}"/>
          </ac:spMkLst>
        </pc:spChg>
        <pc:spChg chg="add del">
          <ac:chgData name="Samuel Valenzuela" userId="10137b501962c433" providerId="LiveId" clId="{3C58B47D-6CC2-469D-A523-B46A20A9C90C}" dt="2022-11-19T16:59:33.160" v="229" actId="26606"/>
          <ac:spMkLst>
            <pc:docMk/>
            <pc:sldMk cId="4089200196" sldId="256"/>
            <ac:spMk id="13" creationId="{98F816C8-664D-4D46-87AC-DD7054006763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15" creationId="{21A75659-5A6F-4F77-9679-678A00B9D8DC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17" creationId="{EFAEC92A-2230-45B0-A12F-07F9F9EA45AD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19" creationId="{55D4142C-5077-457F-A6AD-3FECFDB39685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21" creationId="{7A5F0580-5EE9-419F-96EE-B6529EF6E7D0}"/>
          </ac:spMkLst>
        </pc:spChg>
        <pc:spChg chg="add del">
          <ac:chgData name="Samuel Valenzuela" userId="10137b501962c433" providerId="LiveId" clId="{3C58B47D-6CC2-469D-A523-B46A20A9C90C}" dt="2022-11-19T17:00:40.896" v="260" actId="26606"/>
          <ac:spMkLst>
            <pc:docMk/>
            <pc:sldMk cId="4089200196" sldId="256"/>
            <ac:spMk id="30" creationId="{458183E0-58D3-4C7F-97F0-2494113B38F6}"/>
          </ac:spMkLst>
        </pc:spChg>
        <pc:spChg chg="add del">
          <ac:chgData name="Samuel Valenzuela" userId="10137b501962c433" providerId="LiveId" clId="{3C58B47D-6CC2-469D-A523-B46A20A9C90C}" dt="2022-11-19T17:00:40.896" v="260" actId="26606"/>
          <ac:spMkLst>
            <pc:docMk/>
            <pc:sldMk cId="4089200196" sldId="256"/>
            <ac:spMk id="32" creationId="{493D7220-9A41-4B89-8A05-2E854925EDA1}"/>
          </ac:spMkLst>
        </pc:spChg>
        <pc:spChg chg="add del">
          <ac:chgData name="Samuel Valenzuela" userId="10137b501962c433" providerId="LiveId" clId="{3C58B47D-6CC2-469D-A523-B46A20A9C90C}" dt="2022-11-19T16:59:54.215" v="231" actId="26606"/>
          <ac:spMkLst>
            <pc:docMk/>
            <pc:sldMk cId="4089200196" sldId="256"/>
            <ac:spMk id="42" creationId="{63BAC6E0-ADAC-40FB-AF53-88FA5F83738C}"/>
          </ac:spMkLst>
        </pc:spChg>
        <pc:spChg chg="add del">
          <ac:chgData name="Samuel Valenzuela" userId="10137b501962c433" providerId="LiveId" clId="{3C58B47D-6CC2-469D-A523-B46A20A9C90C}" dt="2022-11-19T16:59:54.215" v="231" actId="26606"/>
          <ac:spMkLst>
            <pc:docMk/>
            <pc:sldMk cId="4089200196" sldId="256"/>
            <ac:spMk id="44" creationId="{1C582B07-D0F0-4B6B-A5D9-D2F192CB3A4E}"/>
          </ac:spMkLst>
        </pc:spChg>
        <pc:spChg chg="add del">
          <ac:chgData name="Samuel Valenzuela" userId="10137b501962c433" providerId="LiveId" clId="{3C58B47D-6CC2-469D-A523-B46A20A9C90C}" dt="2022-11-19T16:59:54.215" v="231" actId="26606"/>
          <ac:spMkLst>
            <pc:docMk/>
            <pc:sldMk cId="4089200196" sldId="256"/>
            <ac:spMk id="79" creationId="{BEAC0A80-07D3-49CB-87C3-BC34F219DFF7}"/>
          </ac:spMkLst>
        </pc:spChg>
        <pc:spChg chg="add del">
          <ac:chgData name="Samuel Valenzuela" userId="10137b501962c433" providerId="LiveId" clId="{3C58B47D-6CC2-469D-A523-B46A20A9C90C}" dt="2022-11-19T17:00:00.720" v="233" actId="26606"/>
          <ac:spMkLst>
            <pc:docMk/>
            <pc:sldMk cId="4089200196" sldId="256"/>
            <ac:spMk id="81" creationId="{EBDD1931-9E86-4402-9A68-33A2D9EFB198}"/>
          </ac:spMkLst>
        </pc:spChg>
        <pc:spChg chg="add del">
          <ac:chgData name="Samuel Valenzuela" userId="10137b501962c433" providerId="LiveId" clId="{3C58B47D-6CC2-469D-A523-B46A20A9C90C}" dt="2022-11-19T17:00:00.720" v="233" actId="26606"/>
          <ac:spMkLst>
            <pc:docMk/>
            <pc:sldMk cId="4089200196" sldId="256"/>
            <ac:spMk id="82" creationId="{1A9F7B4E-B03D-4F64-BE33-00D074458D45}"/>
          </ac:spMkLst>
        </pc:spChg>
        <pc:spChg chg="add del">
          <ac:chgData name="Samuel Valenzuela" userId="10137b501962c433" providerId="LiveId" clId="{3C58B47D-6CC2-469D-A523-B46A20A9C90C}" dt="2022-11-19T17:00:00.720" v="233" actId="26606"/>
          <ac:spMkLst>
            <pc:docMk/>
            <pc:sldMk cId="4089200196" sldId="256"/>
            <ac:spMk id="84" creationId="{1CA8A97F-67F0-4D5F-A850-0C30727D1CE3}"/>
          </ac:spMkLst>
        </pc:spChg>
        <pc:spChg chg="add del">
          <ac:chgData name="Samuel Valenzuela" userId="10137b501962c433" providerId="LiveId" clId="{3C58B47D-6CC2-469D-A523-B46A20A9C90C}" dt="2022-11-19T17:00:09.351" v="235" actId="26606"/>
          <ac:spMkLst>
            <pc:docMk/>
            <pc:sldMk cId="4089200196" sldId="256"/>
            <ac:spMk id="86" creationId="{1265911B-1E2F-489E-97EF-A15A9299E703}"/>
          </ac:spMkLst>
        </pc:spChg>
        <pc:spChg chg="add del">
          <ac:chgData name="Samuel Valenzuela" userId="10137b501962c433" providerId="LiveId" clId="{3C58B47D-6CC2-469D-A523-B46A20A9C90C}" dt="2022-11-19T17:00:09.351" v="235" actId="26606"/>
          <ac:spMkLst>
            <pc:docMk/>
            <pc:sldMk cId="4089200196" sldId="256"/>
            <ac:spMk id="87" creationId="{2119D4F1-CE65-4D74-A168-F27C15F1B00C}"/>
          </ac:spMkLst>
        </pc:spChg>
        <pc:spChg chg="add del">
          <ac:chgData name="Samuel Valenzuela" userId="10137b501962c433" providerId="LiveId" clId="{3C58B47D-6CC2-469D-A523-B46A20A9C90C}" dt="2022-11-19T17:00:12.436" v="237" actId="26606"/>
          <ac:spMkLst>
            <pc:docMk/>
            <pc:sldMk cId="4089200196" sldId="256"/>
            <ac:spMk id="90" creationId="{9B37791B-B040-4694-BFDC-8DD132D86E8E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95" creationId="{2D6FBB9D-1CAA-4D05-AB33-BABDFE17B843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96" creationId="{04727B71-B4B6-4823-80A1-68C40B475118}"/>
          </ac:spMkLst>
        </pc:spChg>
        <pc:spChg chg="add del">
          <ac:chgData name="Samuel Valenzuela" userId="10137b501962c433" providerId="LiveId" clId="{3C58B47D-6CC2-469D-A523-B46A20A9C90C}" dt="2022-11-19T17:00:18.875" v="239" actId="26606"/>
          <ac:spMkLst>
            <pc:docMk/>
            <pc:sldMk cId="4089200196" sldId="256"/>
            <ac:spMk id="97" creationId="{79A6DB05-9FB5-4B07-8675-74C23D4FD89D}"/>
          </ac:spMkLst>
        </pc:spChg>
        <pc:spChg chg="add del">
          <ac:chgData name="Samuel Valenzuela" userId="10137b501962c433" providerId="LiveId" clId="{3C58B47D-6CC2-469D-A523-B46A20A9C90C}" dt="2022-11-19T17:00:22.181" v="241" actId="26606"/>
          <ac:spMkLst>
            <pc:docMk/>
            <pc:sldMk cId="4089200196" sldId="256"/>
            <ac:spMk id="107" creationId="{63BAC6E0-ADAC-40FB-AF53-88FA5F83738C}"/>
          </ac:spMkLst>
        </pc:spChg>
        <pc:spChg chg="add del">
          <ac:chgData name="Samuel Valenzuela" userId="10137b501962c433" providerId="LiveId" clId="{3C58B47D-6CC2-469D-A523-B46A20A9C90C}" dt="2022-11-19T17:00:22.181" v="241" actId="26606"/>
          <ac:spMkLst>
            <pc:docMk/>
            <pc:sldMk cId="4089200196" sldId="256"/>
            <ac:spMk id="108" creationId="{1C582B07-D0F0-4B6B-A5D9-D2F192CB3A4E}"/>
          </ac:spMkLst>
        </pc:spChg>
        <pc:spChg chg="add del">
          <ac:chgData name="Samuel Valenzuela" userId="10137b501962c433" providerId="LiveId" clId="{3C58B47D-6CC2-469D-A523-B46A20A9C90C}" dt="2022-11-19T17:00:22.181" v="241" actId="26606"/>
          <ac:spMkLst>
            <pc:docMk/>
            <pc:sldMk cId="4089200196" sldId="256"/>
            <ac:spMk id="110" creationId="{BEAC0A80-07D3-49CB-87C3-BC34F219DFF7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3" creationId="{2D6FBB9D-1CAA-4D05-AB33-BABDFE17B843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4" creationId="{04727B71-B4B6-4823-80A1-68C40B475118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5" creationId="{79A6DB05-9FB5-4B07-8675-74C23D4FD89D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6" creationId="{21A75659-5A6F-4F77-9679-678A00B9D8DC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8" creationId="{EFAEC92A-2230-45B0-A12F-07F9F9EA45AD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19" creationId="{55D4142C-5077-457F-A6AD-3FECFDB39685}"/>
          </ac:spMkLst>
        </pc:spChg>
        <pc:spChg chg="add del">
          <ac:chgData name="Samuel Valenzuela" userId="10137b501962c433" providerId="LiveId" clId="{3C58B47D-6CC2-469D-A523-B46A20A9C90C}" dt="2022-11-19T17:00:26.233" v="243" actId="26606"/>
          <ac:spMkLst>
            <pc:docMk/>
            <pc:sldMk cId="4089200196" sldId="256"/>
            <ac:spMk id="120" creationId="{7A5F0580-5EE9-419F-96EE-B6529EF6E7D0}"/>
          </ac:spMkLst>
        </pc:spChg>
        <pc:spChg chg="add del">
          <ac:chgData name="Samuel Valenzuela" userId="10137b501962c433" providerId="LiveId" clId="{3C58B47D-6CC2-469D-A523-B46A20A9C90C}" dt="2022-11-19T17:00:40.896" v="260" actId="26606"/>
          <ac:spMkLst>
            <pc:docMk/>
            <pc:sldMk cId="4089200196" sldId="256"/>
            <ac:spMk id="122" creationId="{99B5B3C5-A599-465B-B2B9-866E8B2087CE}"/>
          </ac:spMkLst>
        </pc:spChg>
        <pc:spChg chg="add del">
          <ac:chgData name="Samuel Valenzuela" userId="10137b501962c433" providerId="LiveId" clId="{3C58B47D-6CC2-469D-A523-B46A20A9C90C}" dt="2022-11-19T17:00:40.896" v="260" actId="26606"/>
          <ac:spMkLst>
            <pc:docMk/>
            <pc:sldMk cId="4089200196" sldId="256"/>
            <ac:spMk id="123" creationId="{25C84982-7DD0-43B1-8A2D-BFA4DF1B4E60}"/>
          </ac:spMkLst>
        </pc:spChg>
        <pc:grpChg chg="add del">
          <ac:chgData name="Samuel Valenzuela" userId="10137b501962c433" providerId="LiveId" clId="{3C58B47D-6CC2-469D-A523-B46A20A9C90C}" dt="2022-11-19T17:00:40.896" v="260" actId="26606"/>
          <ac:grpSpMkLst>
            <pc:docMk/>
            <pc:sldMk cId="4089200196" sldId="256"/>
            <ac:grpSpMk id="34" creationId="{C1F869AB-954B-4EAB-8260-60AE9C8D0C6F}"/>
          </ac:grpSpMkLst>
        </pc:grpChg>
        <pc:grpChg chg="add del">
          <ac:chgData name="Samuel Valenzuela" userId="10137b501962c433" providerId="LiveId" clId="{3C58B47D-6CC2-469D-A523-B46A20A9C90C}" dt="2022-11-19T16:59:54.215" v="231" actId="26606"/>
          <ac:grpSpMkLst>
            <pc:docMk/>
            <pc:sldMk cId="4089200196" sldId="256"/>
            <ac:grpSpMk id="41" creationId="{BDF0D99C-5D42-41C6-A50C-C4E2D6B2A36E}"/>
          </ac:grpSpMkLst>
        </pc:grpChg>
        <pc:grpChg chg="add del">
          <ac:chgData name="Samuel Valenzuela" userId="10137b501962c433" providerId="LiveId" clId="{3C58B47D-6CC2-469D-A523-B46A20A9C90C}" dt="2022-11-19T16:59:54.215" v="231" actId="26606"/>
          <ac:grpSpMkLst>
            <pc:docMk/>
            <pc:sldMk cId="4089200196" sldId="256"/>
            <ac:grpSpMk id="46" creationId="{4D431671-5191-4947-8899-E90505A70426}"/>
          </ac:grpSpMkLst>
        </pc:grpChg>
        <pc:grpChg chg="add del">
          <ac:chgData name="Samuel Valenzuela" userId="10137b501962c433" providerId="LiveId" clId="{3C58B47D-6CC2-469D-A523-B46A20A9C90C}" dt="2022-11-19T17:00:12.436" v="237" actId="26606"/>
          <ac:grpSpMkLst>
            <pc:docMk/>
            <pc:sldMk cId="4089200196" sldId="256"/>
            <ac:grpSpMk id="92" creationId="{A7900967-84CA-47B4-9F1C-E787BAC1496A}"/>
          </ac:grpSpMkLst>
        </pc:grpChg>
        <pc:grpChg chg="add del">
          <ac:chgData name="Samuel Valenzuela" userId="10137b501962c433" providerId="LiveId" clId="{3C58B47D-6CC2-469D-A523-B46A20A9C90C}" dt="2022-11-19T17:00:22.181" v="241" actId="26606"/>
          <ac:grpSpMkLst>
            <pc:docMk/>
            <pc:sldMk cId="4089200196" sldId="256"/>
            <ac:grpSpMk id="100" creationId="{BDF0D99C-5D42-41C6-A50C-C4E2D6B2A36E}"/>
          </ac:grpSpMkLst>
        </pc:grpChg>
        <pc:grpChg chg="add del">
          <ac:chgData name="Samuel Valenzuela" userId="10137b501962c433" providerId="LiveId" clId="{3C58B47D-6CC2-469D-A523-B46A20A9C90C}" dt="2022-11-19T17:00:22.181" v="241" actId="26606"/>
          <ac:grpSpMkLst>
            <pc:docMk/>
            <pc:sldMk cId="4089200196" sldId="256"/>
            <ac:grpSpMk id="109" creationId="{4D431671-5191-4947-8899-E90505A70426}"/>
          </ac:grpSpMkLst>
        </pc:grpChg>
        <pc:grpChg chg="add del">
          <ac:chgData name="Samuel Valenzuela" userId="10137b501962c433" providerId="LiveId" clId="{3C58B47D-6CC2-469D-A523-B46A20A9C90C}" dt="2022-11-19T17:00:40.896" v="260" actId="26606"/>
          <ac:grpSpMkLst>
            <pc:docMk/>
            <pc:sldMk cId="4089200196" sldId="256"/>
            <ac:grpSpMk id="124" creationId="{1D912E1C-3BBA-42F0-A3EE-FEC382E7230A}"/>
          </ac:grpSpMkLst>
        </pc:grpChg>
        <pc:picChg chg="add del">
          <ac:chgData name="Samuel Valenzuela" userId="10137b501962c433" providerId="LiveId" clId="{3C58B47D-6CC2-469D-A523-B46A20A9C90C}" dt="2022-11-19T16:59:33.160" v="229" actId="26606"/>
          <ac:picMkLst>
            <pc:docMk/>
            <pc:sldMk cId="4089200196" sldId="256"/>
            <ac:picMk id="6" creationId="{0188DD5E-F460-5BEA-D1B8-21D1C0CCA879}"/>
          </ac:picMkLst>
        </pc:picChg>
        <pc:picChg chg="add del">
          <ac:chgData name="Samuel Valenzuela" userId="10137b501962c433" providerId="LiveId" clId="{3C58B47D-6CC2-469D-A523-B46A20A9C90C}" dt="2022-11-19T16:59:54.215" v="231" actId="26606"/>
          <ac:picMkLst>
            <pc:docMk/>
            <pc:sldMk cId="4089200196" sldId="256"/>
            <ac:picMk id="78" creationId="{0528990A-7D6D-2BFD-5CDE-02493FC0BD01}"/>
          </ac:picMkLst>
        </pc:picChg>
        <pc:picChg chg="add del">
          <ac:chgData name="Samuel Valenzuela" userId="10137b501962c433" providerId="LiveId" clId="{3C58B47D-6CC2-469D-A523-B46A20A9C90C}" dt="2022-11-19T17:00:00.720" v="233" actId="26606"/>
          <ac:picMkLst>
            <pc:docMk/>
            <pc:sldMk cId="4089200196" sldId="256"/>
            <ac:picMk id="83" creationId="{3B4706A0-4700-6FD9-27D0-6D3706304B01}"/>
          </ac:picMkLst>
        </pc:picChg>
        <pc:picChg chg="add del">
          <ac:chgData name="Samuel Valenzuela" userId="10137b501962c433" providerId="LiveId" clId="{3C58B47D-6CC2-469D-A523-B46A20A9C90C}" dt="2022-11-19T17:00:09.351" v="235" actId="26606"/>
          <ac:picMkLst>
            <pc:docMk/>
            <pc:sldMk cId="4089200196" sldId="256"/>
            <ac:picMk id="88" creationId="{1D066E25-B30D-E0BB-FAB7-954300D9FF61}"/>
          </ac:picMkLst>
        </pc:picChg>
        <pc:picChg chg="add del">
          <ac:chgData name="Samuel Valenzuela" userId="10137b501962c433" providerId="LiveId" clId="{3C58B47D-6CC2-469D-A523-B46A20A9C90C}" dt="2022-11-19T17:00:12.436" v="237" actId="26606"/>
          <ac:picMkLst>
            <pc:docMk/>
            <pc:sldMk cId="4089200196" sldId="256"/>
            <ac:picMk id="91" creationId="{305CDA22-61DD-DA51-5885-BDAB521BBEE8}"/>
          </ac:picMkLst>
        </pc:picChg>
        <pc:picChg chg="add del">
          <ac:chgData name="Samuel Valenzuela" userId="10137b501962c433" providerId="LiveId" clId="{3C58B47D-6CC2-469D-A523-B46A20A9C90C}" dt="2022-11-19T17:00:18.875" v="239" actId="26606"/>
          <ac:picMkLst>
            <pc:docMk/>
            <pc:sldMk cId="4089200196" sldId="256"/>
            <ac:picMk id="98" creationId="{C84EC8E7-8EC5-1DB5-769A-E40D66D27570}"/>
          </ac:picMkLst>
        </pc:picChg>
        <pc:picChg chg="add del">
          <ac:chgData name="Samuel Valenzuela" userId="10137b501962c433" providerId="LiveId" clId="{3C58B47D-6CC2-469D-A523-B46A20A9C90C}" dt="2022-11-19T17:00:22.181" v="241" actId="26606"/>
          <ac:picMkLst>
            <pc:docMk/>
            <pc:sldMk cId="4089200196" sldId="256"/>
            <ac:picMk id="111" creationId="{DD4D8E7A-B86D-DEDA-28EB-DC7B3D2A9C20}"/>
          </ac:picMkLst>
        </pc:picChg>
        <pc:picChg chg="add del">
          <ac:chgData name="Samuel Valenzuela" userId="10137b501962c433" providerId="LiveId" clId="{3C58B47D-6CC2-469D-A523-B46A20A9C90C}" dt="2022-11-19T17:00:26.233" v="243" actId="26606"/>
          <ac:picMkLst>
            <pc:docMk/>
            <pc:sldMk cId="4089200196" sldId="256"/>
            <ac:picMk id="117" creationId="{C84EC8E7-8EC5-1DB5-769A-E40D66D27570}"/>
          </ac:picMkLst>
        </pc:picChg>
        <pc:picChg chg="add del mod">
          <ac:chgData name="Samuel Valenzuela" userId="10137b501962c433" providerId="LiveId" clId="{3C58B47D-6CC2-469D-A523-B46A20A9C90C}" dt="2022-11-19T17:00:40.896" v="260" actId="26606"/>
          <ac:picMkLst>
            <pc:docMk/>
            <pc:sldMk cId="4089200196" sldId="256"/>
            <ac:picMk id="129" creationId="{B9AAD956-D41A-46C1-2DFD-25D314675F50}"/>
          </ac:picMkLst>
        </pc:picChg>
      </pc:sldChg>
      <pc:sldChg chg="modSp new add del mod">
        <pc:chgData name="Samuel Valenzuela" userId="10137b501962c433" providerId="LiveId" clId="{3C58B47D-6CC2-469D-A523-B46A20A9C90C}" dt="2022-11-19T17:24:42.295" v="498" actId="47"/>
        <pc:sldMkLst>
          <pc:docMk/>
          <pc:sldMk cId="1568614779" sldId="257"/>
        </pc:sldMkLst>
        <pc:spChg chg="mod">
          <ac:chgData name="Samuel Valenzuela" userId="10137b501962c433" providerId="LiveId" clId="{3C58B47D-6CC2-469D-A523-B46A20A9C90C}" dt="2022-11-19T17:22:40.505" v="443" actId="403"/>
          <ac:spMkLst>
            <pc:docMk/>
            <pc:sldMk cId="1568614779" sldId="257"/>
            <ac:spMk id="2" creationId="{2A277DD5-B427-C416-3E93-A89EFD85829A}"/>
          </ac:spMkLst>
        </pc:spChg>
        <pc:spChg chg="mod">
          <ac:chgData name="Samuel Valenzuela" userId="10137b501962c433" providerId="LiveId" clId="{3C58B47D-6CC2-469D-A523-B46A20A9C90C}" dt="2022-11-19T17:22:31.135" v="432" actId="14100"/>
          <ac:spMkLst>
            <pc:docMk/>
            <pc:sldMk cId="1568614779" sldId="257"/>
            <ac:spMk id="3" creationId="{C14BE319-4A82-2129-A604-A09AF4E5D5BD}"/>
          </ac:spMkLst>
        </pc:spChg>
      </pc:sldChg>
      <pc:sldChg chg="modSp new mod modTransition">
        <pc:chgData name="Samuel Valenzuela" userId="10137b501962c433" providerId="LiveId" clId="{3C58B47D-6CC2-469D-A523-B46A20A9C90C}" dt="2022-11-20T01:07:13.770" v="831" actId="113"/>
        <pc:sldMkLst>
          <pc:docMk/>
          <pc:sldMk cId="276814903" sldId="258"/>
        </pc:sldMkLst>
        <pc:spChg chg="mod">
          <ac:chgData name="Samuel Valenzuela" userId="10137b501962c433" providerId="LiveId" clId="{3C58B47D-6CC2-469D-A523-B46A20A9C90C}" dt="2022-11-20T01:07:13.770" v="831" actId="113"/>
          <ac:spMkLst>
            <pc:docMk/>
            <pc:sldMk cId="276814903" sldId="258"/>
            <ac:spMk id="2" creationId="{7192C2A0-B894-6221-B67B-9375C2428822}"/>
          </ac:spMkLst>
        </pc:spChg>
        <pc:spChg chg="mod">
          <ac:chgData name="Samuel Valenzuela" userId="10137b501962c433" providerId="LiveId" clId="{3C58B47D-6CC2-469D-A523-B46A20A9C90C}" dt="2022-11-20T00:50:39.584" v="761" actId="113"/>
          <ac:spMkLst>
            <pc:docMk/>
            <pc:sldMk cId="276814903" sldId="258"/>
            <ac:spMk id="3" creationId="{1E8B33DF-5D63-AC50-D028-EAD7F89634C9}"/>
          </ac:spMkLst>
        </pc:spChg>
      </pc:sldChg>
      <pc:sldChg chg="modSp new mod modTransition modAnim">
        <pc:chgData name="Samuel Valenzuela" userId="10137b501962c433" providerId="LiveId" clId="{3C58B47D-6CC2-469D-A523-B46A20A9C90C}" dt="2022-11-20T01:06:00.079" v="829"/>
        <pc:sldMkLst>
          <pc:docMk/>
          <pc:sldMk cId="1374608541" sldId="259"/>
        </pc:sldMkLst>
        <pc:spChg chg="mod">
          <ac:chgData name="Samuel Valenzuela" userId="10137b501962c433" providerId="LiveId" clId="{3C58B47D-6CC2-469D-A523-B46A20A9C90C}" dt="2022-11-20T01:05:45.604" v="823" actId="113"/>
          <ac:spMkLst>
            <pc:docMk/>
            <pc:sldMk cId="1374608541" sldId="259"/>
            <ac:spMk id="2" creationId="{C0126942-2AF8-2D42-71A9-B80FB55F7CA5}"/>
          </ac:spMkLst>
        </pc:spChg>
        <pc:spChg chg="mod">
          <ac:chgData name="Samuel Valenzuela" userId="10137b501962c433" providerId="LiveId" clId="{3C58B47D-6CC2-469D-A523-B46A20A9C90C}" dt="2022-11-20T01:05:54.002" v="827" actId="20577"/>
          <ac:spMkLst>
            <pc:docMk/>
            <pc:sldMk cId="1374608541" sldId="259"/>
            <ac:spMk id="3" creationId="{13D253F1-E7E0-952C-C4D0-0F0D7159DA9E}"/>
          </ac:spMkLst>
        </pc:spChg>
      </pc:sldChg>
      <pc:sldChg chg="new del">
        <pc:chgData name="Samuel Valenzuela" userId="10137b501962c433" providerId="LiveId" clId="{3C58B47D-6CC2-469D-A523-B46A20A9C90C}" dt="2022-11-19T17:24:20.142" v="474" actId="680"/>
        <pc:sldMkLst>
          <pc:docMk/>
          <pc:sldMk cId="2902301913" sldId="259"/>
        </pc:sldMkLst>
      </pc:sldChg>
      <pc:sldChg chg="modSp new add del mod">
        <pc:chgData name="Samuel Valenzuela" userId="10137b501962c433" providerId="LiveId" clId="{3C58B47D-6CC2-469D-A523-B46A20A9C90C}" dt="2022-11-19T17:24:44.434" v="499" actId="47"/>
        <pc:sldMkLst>
          <pc:docMk/>
          <pc:sldMk cId="3175743689" sldId="259"/>
        </pc:sldMkLst>
        <pc:spChg chg="mod">
          <ac:chgData name="Samuel Valenzuela" userId="10137b501962c433" providerId="LiveId" clId="{3C58B47D-6CC2-469D-A523-B46A20A9C90C}" dt="2022-11-19T17:19:18.696" v="368" actId="403"/>
          <ac:spMkLst>
            <pc:docMk/>
            <pc:sldMk cId="3175743689" sldId="259"/>
            <ac:spMk id="2" creationId="{0D835B48-CDAE-3002-ACFA-AD15A7747892}"/>
          </ac:spMkLst>
        </pc:spChg>
        <pc:spChg chg="mod">
          <ac:chgData name="Samuel Valenzuela" userId="10137b501962c433" providerId="LiveId" clId="{3C58B47D-6CC2-469D-A523-B46A20A9C90C}" dt="2022-11-19T17:19:17.207" v="363" actId="14100"/>
          <ac:spMkLst>
            <pc:docMk/>
            <pc:sldMk cId="3175743689" sldId="259"/>
            <ac:spMk id="3" creationId="{80A72C32-5ECC-710B-27F9-C062C60CAC45}"/>
          </ac:spMkLst>
        </pc:spChg>
      </pc:sldChg>
      <pc:sldChg chg="addSp delSp modSp new mod modTransition">
        <pc:chgData name="Samuel Valenzuela" userId="10137b501962c433" providerId="LiveId" clId="{3C58B47D-6CC2-469D-A523-B46A20A9C90C}" dt="2022-11-20T00:54:19.155" v="789"/>
        <pc:sldMkLst>
          <pc:docMk/>
          <pc:sldMk cId="1153987738" sldId="260"/>
        </pc:sldMkLst>
        <pc:spChg chg="add del mod">
          <ac:chgData name="Samuel Valenzuela" userId="10137b501962c433" providerId="LiveId" clId="{3C58B47D-6CC2-469D-A523-B46A20A9C90C}" dt="2022-11-19T17:27:50.211" v="698" actId="478"/>
          <ac:spMkLst>
            <pc:docMk/>
            <pc:sldMk cId="1153987738" sldId="260"/>
            <ac:spMk id="2" creationId="{E23DB36C-5C7C-4804-7563-4C6FE9DEFB97}"/>
          </ac:spMkLst>
        </pc:spChg>
        <pc:spChg chg="mod">
          <ac:chgData name="Samuel Valenzuela" userId="10137b501962c433" providerId="LiveId" clId="{3C58B47D-6CC2-469D-A523-B46A20A9C90C}" dt="2022-11-19T17:28:01.041" v="700" actId="122"/>
          <ac:spMkLst>
            <pc:docMk/>
            <pc:sldMk cId="1153987738" sldId="260"/>
            <ac:spMk id="3" creationId="{56030165-B214-291C-D280-BE9000ADBEC9}"/>
          </ac:spMkLst>
        </pc:spChg>
      </pc:sldChg>
      <pc:sldChg chg="modSp new add del mod ord modTransition">
        <pc:chgData name="Samuel Valenzuela" userId="10137b501962c433" providerId="LiveId" clId="{3C58B47D-6CC2-469D-A523-B46A20A9C90C}" dt="2022-11-20T00:54:15.301" v="788" actId="47"/>
        <pc:sldMkLst>
          <pc:docMk/>
          <pc:sldMk cId="3391063353" sldId="261"/>
        </pc:sldMkLst>
        <pc:spChg chg="mod">
          <ac:chgData name="Samuel Valenzuela" userId="10137b501962c433" providerId="LiveId" clId="{3C58B47D-6CC2-469D-A523-B46A20A9C90C}" dt="2022-11-19T17:29:20.497" v="754" actId="20577"/>
          <ac:spMkLst>
            <pc:docMk/>
            <pc:sldMk cId="3391063353" sldId="261"/>
            <ac:spMk id="2" creationId="{8BA18E0C-E77F-D4E2-F314-743A0B3229FC}"/>
          </ac:spMkLst>
        </pc:spChg>
        <pc:spChg chg="mod">
          <ac:chgData name="Samuel Valenzuela" userId="10137b501962c433" providerId="LiveId" clId="{3C58B47D-6CC2-469D-A523-B46A20A9C90C}" dt="2022-11-19T17:29:24.519" v="758" actId="5793"/>
          <ac:spMkLst>
            <pc:docMk/>
            <pc:sldMk cId="3391063353" sldId="261"/>
            <ac:spMk id="3" creationId="{BD406062-8D13-DB60-0D0D-F144D2F9FC8E}"/>
          </ac:spMkLst>
        </pc:spChg>
      </pc:sldChg>
      <pc:sldChg chg="modSp add del mod ord modTransition">
        <pc:chgData name="Samuel Valenzuela" userId="10137b501962c433" providerId="LiveId" clId="{3C58B47D-6CC2-469D-A523-B46A20A9C90C}" dt="2022-11-20T00:54:15.301" v="788" actId="47"/>
        <pc:sldMkLst>
          <pc:docMk/>
          <pc:sldMk cId="2823252050" sldId="262"/>
        </pc:sldMkLst>
        <pc:spChg chg="mod">
          <ac:chgData name="Samuel Valenzuela" userId="10137b501962c433" providerId="LiveId" clId="{3C58B47D-6CC2-469D-A523-B46A20A9C90C}" dt="2022-11-19T17:29:12.496" v="738" actId="404"/>
          <ac:spMkLst>
            <pc:docMk/>
            <pc:sldMk cId="2823252050" sldId="262"/>
            <ac:spMk id="3" creationId="{56030165-B214-291C-D280-BE9000ADBEC9}"/>
          </ac:spMkLst>
        </pc:spChg>
      </pc:sldChg>
      <pc:sldMasterChg chg="addSp delSp modSp mod setBg modSldLayout">
        <pc:chgData name="Samuel Valenzuela" userId="10137b501962c433" providerId="LiveId" clId="{3C58B47D-6CC2-469D-A523-B46A20A9C90C}" dt="2022-11-19T17:28:21.256" v="703" actId="207"/>
        <pc:sldMasterMkLst>
          <pc:docMk/>
          <pc:sldMasterMk cId="3118771504" sldId="2147483648"/>
        </pc:sldMasterMkLst>
        <pc:spChg chg="mod">
          <ac:chgData name="Samuel Valenzuela" userId="10137b501962c433" providerId="LiveId" clId="{3C58B47D-6CC2-469D-A523-B46A20A9C90C}" dt="2022-11-19T17:28:21.256" v="703" actId="207"/>
          <ac:spMkLst>
            <pc:docMk/>
            <pc:sldMasterMk cId="3118771504" sldId="2147483648"/>
            <ac:spMk id="2" creationId="{F00A083E-44CA-E0AA-9511-E70303644A40}"/>
          </ac:spMkLst>
        </pc:spChg>
        <pc:spChg chg="mod">
          <ac:chgData name="Samuel Valenzuela" userId="10137b501962c433" providerId="LiveId" clId="{3C58B47D-6CC2-469D-A523-B46A20A9C90C}" dt="2022-11-19T17:28:21.256" v="703" actId="207"/>
          <ac:spMkLst>
            <pc:docMk/>
            <pc:sldMasterMk cId="3118771504" sldId="2147483648"/>
            <ac:spMk id="3" creationId="{B2B4104C-ED2D-3402-34FE-24F1E94E0E0F}"/>
          </ac:spMkLst>
        </pc:spChg>
        <pc:spChg chg="mod">
          <ac:chgData name="Samuel Valenzuela" userId="10137b501962c433" providerId="LiveId" clId="{3C58B47D-6CC2-469D-A523-B46A20A9C90C}" dt="2022-11-19T17:28:21.256" v="703" actId="207"/>
          <ac:spMkLst>
            <pc:docMk/>
            <pc:sldMasterMk cId="3118771504" sldId="2147483648"/>
            <ac:spMk id="4" creationId="{6AAF4D54-8451-4288-D9B6-04E9FC60E095}"/>
          </ac:spMkLst>
        </pc:spChg>
        <pc:spChg chg="mod">
          <ac:chgData name="Samuel Valenzuela" userId="10137b501962c433" providerId="LiveId" clId="{3C58B47D-6CC2-469D-A523-B46A20A9C90C}" dt="2022-11-19T17:28:21.256" v="703" actId="207"/>
          <ac:spMkLst>
            <pc:docMk/>
            <pc:sldMasterMk cId="3118771504" sldId="2147483648"/>
            <ac:spMk id="5" creationId="{5550E4E2-6416-9B5A-1585-3D7BDB54DB04}"/>
          </ac:spMkLst>
        </pc:spChg>
        <pc:spChg chg="mod">
          <ac:chgData name="Samuel Valenzuela" userId="10137b501962c433" providerId="LiveId" clId="{3C58B47D-6CC2-469D-A523-B46A20A9C90C}" dt="2022-11-19T17:28:21.256" v="703" actId="207"/>
          <ac:spMkLst>
            <pc:docMk/>
            <pc:sldMasterMk cId="3118771504" sldId="2147483648"/>
            <ac:spMk id="6" creationId="{E104D3BE-43DD-A46A-A818-6E794F3E0588}"/>
          </ac:spMkLst>
        </pc:spChg>
        <pc:spChg chg="add del mod">
          <ac:chgData name="Samuel Valenzuela" userId="10137b501962c433" providerId="LiveId" clId="{3C58B47D-6CC2-469D-A523-B46A20A9C90C}" dt="2022-11-19T17:01:31.234" v="273"/>
          <ac:spMkLst>
            <pc:docMk/>
            <pc:sldMasterMk cId="3118771504" sldId="2147483648"/>
            <ac:spMk id="7" creationId="{67AF531E-DA7D-7A3C-823E-925B92CABA1B}"/>
          </ac:spMkLst>
        </pc:spChg>
        <pc:sldLayoutChg chg="modSp mod">
          <pc:chgData name="Samuel Valenzuela" userId="10137b501962c433" providerId="LiveId" clId="{3C58B47D-6CC2-469D-A523-B46A20A9C90C}" dt="2022-11-19T17:24:33.927" v="497" actId="14100"/>
          <pc:sldLayoutMkLst>
            <pc:docMk/>
            <pc:sldMasterMk cId="3118771504" sldId="2147483648"/>
            <pc:sldLayoutMk cId="984747405" sldId="2147483650"/>
          </pc:sldLayoutMkLst>
          <pc:spChg chg="mod">
            <ac:chgData name="Samuel Valenzuela" userId="10137b501962c433" providerId="LiveId" clId="{3C58B47D-6CC2-469D-A523-B46A20A9C90C}" dt="2022-11-19T17:24:33.927" v="497" actId="14100"/>
            <ac:spMkLst>
              <pc:docMk/>
              <pc:sldMasterMk cId="3118771504" sldId="2147483648"/>
              <pc:sldLayoutMk cId="984747405" sldId="2147483650"/>
              <ac:spMk id="3" creationId="{320AC340-45C9-FE9B-8D80-18686E5BC7F2}"/>
            </ac:spMkLst>
          </pc:spChg>
        </pc:sldLayoutChg>
      </pc:sldMasterChg>
      <pc:sldMasterChg chg="add del addSldLayout delSldLayout">
        <pc:chgData name="Samuel Valenzuela" userId="10137b501962c433" providerId="LiveId" clId="{3C58B47D-6CC2-469D-A523-B46A20A9C90C}" dt="2022-11-19T17:00:40.896" v="260" actId="26606"/>
        <pc:sldMasterMkLst>
          <pc:docMk/>
          <pc:sldMasterMk cId="2965868541" sldId="2147483660"/>
        </pc:sldMasterMkLst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174135945" sldId="2147483661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620366407" sldId="2147483662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4089988375" sldId="2147483663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2435162233" sldId="2147483664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2747154211" sldId="2147483665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1414629562" sldId="2147483666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3120911885" sldId="2147483667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1102541261" sldId="2147483668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1090562720" sldId="2147483669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3819102753" sldId="2147483670"/>
          </pc:sldLayoutMkLst>
        </pc:sldLayoutChg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965868541" sldId="2147483660"/>
            <pc:sldLayoutMk cId="597808536" sldId="2147483671"/>
          </pc:sldLayoutMkLst>
        </pc:sldLayoutChg>
      </pc:sldMasterChg>
      <pc:sldMasterChg chg="add del replId addSldLayout delSldLayout">
        <pc:chgData name="Samuel Valenzuela" userId="10137b501962c433" providerId="LiveId" clId="{3C58B47D-6CC2-469D-A523-B46A20A9C90C}" dt="2022-11-19T17:00:00.720" v="233" actId="26606"/>
        <pc:sldMasterMkLst>
          <pc:docMk/>
          <pc:sldMasterMk cId="1166105538" sldId="2147483672"/>
        </pc:sldMasterMkLst>
        <pc:sldLayoutChg chg="add del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2161315085" sldId="2147483673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1058333101" sldId="2147483674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879092948" sldId="2147483675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1547646758" sldId="2147483676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3941861310" sldId="2147483677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354631324" sldId="2147483678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2878189797" sldId="2147483679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4269214309" sldId="2147483680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2566091543" sldId="2147483681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3246625995" sldId="2147483682"/>
          </pc:sldLayoutMkLst>
        </pc:sldLayoutChg>
        <pc:sldLayoutChg chg="add del replId">
          <pc:chgData name="Samuel Valenzuela" userId="10137b501962c433" providerId="LiveId" clId="{3C58B47D-6CC2-469D-A523-B46A20A9C90C}" dt="2022-11-19T17:00:00.720" v="233" actId="26606"/>
          <pc:sldLayoutMkLst>
            <pc:docMk/>
            <pc:sldMasterMk cId="1166105538" sldId="2147483672"/>
            <pc:sldLayoutMk cId="1407555154" sldId="2147483683"/>
          </pc:sldLayoutMkLst>
        </pc:sldLayoutChg>
      </pc:sldMasterChg>
      <pc:sldMasterChg chg="add del replId addSldLayout delSldLayout">
        <pc:chgData name="Samuel Valenzuela" userId="10137b501962c433" providerId="LiveId" clId="{3C58B47D-6CC2-469D-A523-B46A20A9C90C}" dt="2022-11-19T17:00:40.896" v="260" actId="26606"/>
        <pc:sldMasterMkLst>
          <pc:docMk/>
          <pc:sldMasterMk cId="2797065162" sldId="2147483672"/>
        </pc:sldMasterMkLst>
        <pc:sldLayoutChg chg="add del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192096590" sldId="2147483673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800278446" sldId="2147483674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181559743" sldId="2147483675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256571557" sldId="2147483676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183169187" sldId="2147483677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1230096271" sldId="2147483678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119573338" sldId="2147483679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911655770" sldId="2147483680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1384985948" sldId="2147483681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2820503210" sldId="2147483682"/>
          </pc:sldLayoutMkLst>
        </pc:sldLayoutChg>
        <pc:sldLayoutChg chg="add del replId">
          <pc:chgData name="Samuel Valenzuela" userId="10137b501962c433" providerId="LiveId" clId="{3C58B47D-6CC2-469D-A523-B46A20A9C90C}" dt="2022-11-19T17:00:40.896" v="260" actId="26606"/>
          <pc:sldLayoutMkLst>
            <pc:docMk/>
            <pc:sldMasterMk cId="2797065162" sldId="2147483672"/>
            <pc:sldLayoutMk cId="3325429303" sldId="2147483683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6:59:33.160" v="229" actId="26606"/>
        <pc:sldMasterMkLst>
          <pc:docMk/>
          <pc:sldMasterMk cId="554112572" sldId="2147483698"/>
        </pc:sldMasterMkLst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264973054" sldId="2147483687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206493547" sldId="2147483688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141730712" sldId="2147483689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755012944" sldId="2147483690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2335556942" sldId="2147483691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622145690" sldId="2147483692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3176282573" sldId="2147483693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2365513348" sldId="2147483694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4190962766" sldId="2147483695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1042027010" sldId="2147483696"/>
          </pc:sldLayoutMkLst>
        </pc:sldLayoutChg>
        <pc:sldLayoutChg chg="add del">
          <pc:chgData name="Samuel Valenzuela" userId="10137b501962c433" providerId="LiveId" clId="{3C58B47D-6CC2-469D-A523-B46A20A9C90C}" dt="2022-11-19T16:59:33.160" v="229" actId="26606"/>
          <pc:sldLayoutMkLst>
            <pc:docMk/>
            <pc:sldMasterMk cId="554112572" sldId="2147483698"/>
            <pc:sldLayoutMk cId="1341893984" sldId="2147483697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7:00:12.436" v="237" actId="26606"/>
        <pc:sldMasterMkLst>
          <pc:docMk/>
          <pc:sldMasterMk cId="1635327277" sldId="2147483698"/>
        </pc:sldMasterMkLst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1671389227" sldId="2147483687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2652874406" sldId="2147483688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2328275201" sldId="2147483689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1932826754" sldId="2147483690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2092257547" sldId="2147483691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1462772880" sldId="2147483692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390708401" sldId="2147483693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623414442" sldId="2147483694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4072067355" sldId="2147483695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1069787221" sldId="2147483696"/>
          </pc:sldLayoutMkLst>
        </pc:sldLayoutChg>
        <pc:sldLayoutChg chg="add del">
          <pc:chgData name="Samuel Valenzuela" userId="10137b501962c433" providerId="LiveId" clId="{3C58B47D-6CC2-469D-A523-B46A20A9C90C}" dt="2022-11-19T17:00:12.436" v="237" actId="26606"/>
          <pc:sldLayoutMkLst>
            <pc:docMk/>
            <pc:sldMasterMk cId="1635327277" sldId="2147483698"/>
            <pc:sldLayoutMk cId="391045766" sldId="2147483697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7:00:26.233" v="243" actId="26606"/>
        <pc:sldMasterMkLst>
          <pc:docMk/>
          <pc:sldMasterMk cId="3182385610" sldId="2147483724"/>
        </pc:sldMasterMkLst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748066747" sldId="2147483713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562438644" sldId="2147483714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3284243926" sldId="2147483715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4255284550" sldId="2147483716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2777127512" sldId="2147483717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1540378783" sldId="2147483718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1521301302" sldId="2147483719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4186322067" sldId="2147483720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789848951" sldId="2147483721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616257948" sldId="2147483722"/>
          </pc:sldLayoutMkLst>
        </pc:sldLayoutChg>
        <pc:sldLayoutChg chg="add del">
          <pc:chgData name="Samuel Valenzuela" userId="10137b501962c433" providerId="LiveId" clId="{3C58B47D-6CC2-469D-A523-B46A20A9C90C}" dt="2022-11-19T17:00:26.233" v="243" actId="26606"/>
          <pc:sldLayoutMkLst>
            <pc:docMk/>
            <pc:sldMasterMk cId="3182385610" sldId="2147483724"/>
            <pc:sldLayoutMk cId="4123909869" sldId="2147483723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7:00:22.181" v="241" actId="26606"/>
        <pc:sldMasterMkLst>
          <pc:docMk/>
          <pc:sldMasterMk cId="1501780254" sldId="2147483737"/>
        </pc:sldMasterMkLst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3591510851" sldId="2147483726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3653965526" sldId="2147483727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3251305280" sldId="2147483728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3545290338" sldId="2147483729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2453375041" sldId="2147483730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1293105954" sldId="2147483731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971192995" sldId="2147483732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1307706412" sldId="2147483733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84219884" sldId="2147483734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1800746349" sldId="2147483735"/>
          </pc:sldLayoutMkLst>
        </pc:sldLayoutChg>
        <pc:sldLayoutChg chg="add del">
          <pc:chgData name="Samuel Valenzuela" userId="10137b501962c433" providerId="LiveId" clId="{3C58B47D-6CC2-469D-A523-B46A20A9C90C}" dt="2022-11-19T17:00:22.181" v="241" actId="26606"/>
          <pc:sldLayoutMkLst>
            <pc:docMk/>
            <pc:sldMasterMk cId="1501780254" sldId="2147483737"/>
            <pc:sldLayoutMk cId="3552440461" sldId="2147483736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6:59:54.215" v="231" actId="26606"/>
        <pc:sldMasterMkLst>
          <pc:docMk/>
          <pc:sldMasterMk cId="1688580806" sldId="2147483751"/>
        </pc:sldMasterMkLst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2364783990" sldId="2147483740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2661925469" sldId="2147483741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3850820515" sldId="2147483742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1719311809" sldId="2147483743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1586993022" sldId="2147483744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113322210" sldId="2147483745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2971041373" sldId="2147483746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1749342324" sldId="2147483747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4034348338" sldId="2147483748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3490754157" sldId="2147483749"/>
          </pc:sldLayoutMkLst>
        </pc:sldLayoutChg>
        <pc:sldLayoutChg chg="add del">
          <pc:chgData name="Samuel Valenzuela" userId="10137b501962c433" providerId="LiveId" clId="{3C58B47D-6CC2-469D-A523-B46A20A9C90C}" dt="2022-11-19T16:59:54.215" v="231" actId="26606"/>
          <pc:sldLayoutMkLst>
            <pc:docMk/>
            <pc:sldMasterMk cId="1688580806" sldId="2147483751"/>
            <pc:sldLayoutMk cId="274251291" sldId="2147483750"/>
          </pc:sldLayoutMkLst>
        </pc:sldLayoutChg>
      </pc:sldMasterChg>
      <pc:sldMasterChg chg="add del addSldLayout delSldLayout">
        <pc:chgData name="Samuel Valenzuela" userId="10137b501962c433" providerId="LiveId" clId="{3C58B47D-6CC2-469D-A523-B46A20A9C90C}" dt="2022-11-19T17:00:09.351" v="235" actId="26606"/>
        <pc:sldMasterMkLst>
          <pc:docMk/>
          <pc:sldMasterMk cId="1905831996" sldId="2147483763"/>
        </pc:sldMasterMkLst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4025314111" sldId="2147483752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622552527" sldId="2147483753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178025251" sldId="2147483754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809603961" sldId="2147483755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706268091" sldId="2147483756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258221582" sldId="2147483757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323808395" sldId="2147483758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4010116295" sldId="2147483759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810220586" sldId="2147483760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116383345" sldId="2147483761"/>
          </pc:sldLayoutMkLst>
        </pc:sldLayoutChg>
        <pc:sldLayoutChg chg="add del">
          <pc:chgData name="Samuel Valenzuela" userId="10137b501962c433" providerId="LiveId" clId="{3C58B47D-6CC2-469D-A523-B46A20A9C90C}" dt="2022-11-19T17:00:09.351" v="235" actId="26606"/>
          <pc:sldLayoutMkLst>
            <pc:docMk/>
            <pc:sldMasterMk cId="1905831996" sldId="2147483763"/>
            <pc:sldLayoutMk cId="2202214654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EC13-ADE4-4BE5-A310-4638C556F9A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C739-68EF-491B-84B9-D1140F52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FCFC-DBF0-244D-0EE0-56ABD060D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AEA36-A66B-F36C-AD5E-244920C5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6B6E-4071-23A8-80D1-CB832660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1CE9-BC10-5F0E-34A3-28E13CA9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6487-BC41-0B16-2B6B-90876B41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D69F-6CA1-5E60-C055-E2E62434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92539-45E2-70A2-BE75-96D6394C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AA46-66A4-EFEF-D255-6B38CA8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F0BD-1834-7D25-CFDB-2D809C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931A-641D-0EBC-DB29-D0AD336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660F2-BC5A-E68C-31AB-F65D61F80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19E47-8C70-2857-1089-E0AEE2956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2F26-1EB0-3B5E-497E-60CC2784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CFD8-67B8-5CFC-2F42-B55BFB50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52A2-C583-6094-62F6-2E34F86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8837-9D12-4FCB-8768-B4945871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C340-45C9-FE9B-8D80-18686E5B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5DD3-6C82-AF3B-7645-EA668A27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4965-2D11-8D29-B8FC-A69427AF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0FDA5-74EC-AE6E-D1B8-1C80185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C0BE-FCF7-AF4B-FD12-736A29F4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23BBB-679C-80BD-CAC0-4C98EE54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BD91-70B8-BB0B-523A-CFAC080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1B6E-E826-B737-EF65-7B000FE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8778-44A7-7036-5823-486ACDEE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A7E0-7658-80C5-321D-2E68BDB5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CFA2-C331-E92C-6F26-B184867D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D0055-A89D-1CDA-CBBA-D3932F24F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A1F1-1F9B-E083-5FB7-2A321396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E362-4E62-FEB5-BB33-9271AE33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7EDE-2680-2757-FEC5-9B52951B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2A99-2D02-34A7-31FA-74C26D22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8909-7277-7B1E-6CFE-4462F674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4B6DA-1437-F7E6-C5A7-33A99204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FC22-DE38-29BB-7EF2-9E7E0B47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9A8F6-7C26-51E4-410C-9FF491AE8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EF62C-A0D3-FBDD-5014-AF4623A3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5DF86-EBB1-7A63-0AD9-FE555A8E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A5C2D-D92D-A1F0-D811-B2827A2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A803-239C-5B4F-F651-8C69B681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7F962-C36C-A109-9674-30B8CEEC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03140-CA51-EB16-02FA-53D42F5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C23BC-6EE8-EF8D-938A-0BF7E6D9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73884-400F-C0ED-2056-359F2EF9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AB233-87C1-157B-DA8E-A69DDA18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D083-A480-E851-9CDD-98198AAC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7E54-09DA-100F-A0E8-953DA52F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D010-5C5F-B577-FFEC-A12AA64E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9D309-1401-5B06-6E88-669DE36FE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3752C-F197-F9D1-8C81-D5CD6552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1944-E9FE-78DE-2009-582CDF40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2149-8CCB-6C74-1DB8-287EBD44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B85D-41ED-83E7-1D72-ED44AE05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1FE0A-CEAA-5872-962E-80188C652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BE5D-B314-D03B-55BA-E8198CB5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EECAB-0A66-9A55-7F24-744EAA89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2ED-ECE3-4A05-9F0C-E527CB0CD45B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27C8C-AE72-CC07-4F31-C497885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0162-3DDA-5BA6-D6D8-9356069F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4ACF6-34F8-4115-A410-D4531435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A083E-44CA-E0AA-9511-E7030364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4104C-ED2D-3402-34FE-24F1E94E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4D54-8451-4288-D9B6-04E9FC60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70DB2ED-ECE3-4A05-9F0C-E527CB0CD45B}" type="datetimeFigureOut">
              <a:rPr lang="en-US" smtClean="0"/>
              <a:pPr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0E4E2-6416-9B5A-1585-3D7BDB54D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D3BE-43DD-A46A-A818-6E794F3E0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DC4ACF6-34F8-4115-A410-D45314357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C2A0-B894-6221-B67B-9375C242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290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b="1" dirty="0"/>
              <a:t>CrisisAvoider9000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33DF-5D63-AC50-D028-EAD7F896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026"/>
            <a:ext cx="10515600" cy="356484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1" dirty="0"/>
              <a:t>Proudly presented by:</a:t>
            </a:r>
          </a:p>
          <a:p>
            <a:pPr marL="0" indent="0" algn="ctr">
              <a:buNone/>
            </a:pPr>
            <a:r>
              <a:rPr lang="en-US" dirty="0"/>
              <a:t>Fabian Braun</a:t>
            </a:r>
          </a:p>
          <a:p>
            <a:pPr marL="0" indent="0" algn="ctr">
              <a:buNone/>
            </a:pPr>
            <a:r>
              <a:rPr lang="en-US" dirty="0"/>
              <a:t>Pauline </a:t>
            </a:r>
            <a:r>
              <a:rPr lang="en-US" dirty="0" err="1"/>
              <a:t>Laßmann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Gustav Lund</a:t>
            </a:r>
          </a:p>
          <a:p>
            <a:pPr marL="0" indent="0" algn="ctr">
              <a:buNone/>
            </a:pPr>
            <a:r>
              <a:rPr lang="en-US" dirty="0"/>
              <a:t>Samuel Valenzuela</a:t>
            </a:r>
          </a:p>
        </p:txBody>
      </p:sp>
    </p:spTree>
    <p:extLst>
      <p:ext uri="{BB962C8B-B14F-4D97-AF65-F5344CB8AC3E}">
        <p14:creationId xmlns:p14="http://schemas.microsoft.com/office/powerpoint/2010/main" val="2768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6942-2AF8-2D42-71A9-B80FB55F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The </a:t>
            </a:r>
            <a:r>
              <a:rPr lang="de-DE" sz="5400" b="1" dirty="0" err="1"/>
              <a:t>daily</a:t>
            </a:r>
            <a:r>
              <a:rPr lang="de-DE" sz="5400" b="1" dirty="0"/>
              <a:t> </a:t>
            </a:r>
            <a:r>
              <a:rPr lang="de-DE" sz="5400" b="1" dirty="0" err="1"/>
              <a:t>struggle</a:t>
            </a:r>
            <a:r>
              <a:rPr lang="de-DE" sz="5400" b="1" dirty="0"/>
              <a:t>…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53F1-E7E0-952C-C4D0-0F0D7159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want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buy</a:t>
            </a:r>
            <a:r>
              <a:rPr lang="de-DE" sz="3600" dirty="0"/>
              <a:t> a </a:t>
            </a:r>
            <a:r>
              <a:rPr lang="de-DE" sz="3600" dirty="0" err="1"/>
              <a:t>house</a:t>
            </a:r>
            <a:r>
              <a:rPr lang="de-DE" sz="3600" dirty="0"/>
              <a:t>.</a:t>
            </a:r>
          </a:p>
          <a:p>
            <a:pPr marL="0" indent="0">
              <a:buNone/>
            </a:pP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don‘t</a:t>
            </a:r>
            <a:r>
              <a:rPr lang="de-DE" sz="3600" dirty="0"/>
              <a:t> </a:t>
            </a:r>
            <a:r>
              <a:rPr lang="de-DE" sz="3600" dirty="0" err="1"/>
              <a:t>want</a:t>
            </a:r>
            <a:r>
              <a:rPr lang="de-DE" sz="3600" dirty="0"/>
              <a:t> </a:t>
            </a:r>
            <a:r>
              <a:rPr lang="de-DE" sz="3600" dirty="0" err="1"/>
              <a:t>it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destroyed</a:t>
            </a:r>
            <a:r>
              <a:rPr lang="de-DE" sz="3600" dirty="0"/>
              <a:t> </a:t>
            </a:r>
            <a:r>
              <a:rPr lang="de-DE" sz="3600" dirty="0" err="1"/>
              <a:t>next</a:t>
            </a:r>
            <a:r>
              <a:rPr lang="de-DE" sz="3600" dirty="0"/>
              <a:t> </a:t>
            </a:r>
            <a:r>
              <a:rPr lang="de-DE" sz="3600" dirty="0" err="1"/>
              <a:t>year</a:t>
            </a:r>
            <a:r>
              <a:rPr lang="de-DE" sz="3600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6600" dirty="0"/>
              <a:t>WHERE do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buy</a:t>
            </a:r>
            <a:r>
              <a:rPr lang="de-DE" sz="6600" dirty="0"/>
              <a:t> </a:t>
            </a:r>
            <a:r>
              <a:rPr lang="de-DE" sz="6600" dirty="0" err="1"/>
              <a:t>it</a:t>
            </a:r>
            <a:r>
              <a:rPr lang="de-DE" sz="6600" dirty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460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0165-B214-291C-D280-BE9000AD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1277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13800" dirty="0"/>
              <a:t>(LIVE DEMO)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5398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CrisisAvoider9000</vt:lpstr>
      <vt:lpstr>The daily struggle…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CrysisAvoider9000</dc:title>
  <dc:creator>Samuel Valenzuela</dc:creator>
  <cp:lastModifiedBy>Samuel Valenzuela</cp:lastModifiedBy>
  <cp:revision>1</cp:revision>
  <dcterms:created xsi:type="dcterms:W3CDTF">2022-11-19T16:52:57Z</dcterms:created>
  <dcterms:modified xsi:type="dcterms:W3CDTF">2022-11-20T01:07:20Z</dcterms:modified>
</cp:coreProperties>
</file>