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44415" y="1628775"/>
            <a:ext cx="3041650" cy="279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	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75075" y="3023870"/>
            <a:ext cx="550799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65240" y="851535"/>
            <a:ext cx="0" cy="482536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984625" y="1260475"/>
            <a:ext cx="859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(-1, -1)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917815" y="2606040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(1, 0)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86065" y="1260475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-1)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65240" y="1260475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(0, -1)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984625" y="2599690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(-1, 0)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984625" y="4164965"/>
            <a:ext cx="7708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(-1, 1)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52235" y="54660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83065" y="307975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74130" y="441896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(0, 1)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26070" y="422846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(1, 1)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65240" y="3023870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(0, 0)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770880" y="213360"/>
            <a:ext cx="12071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Alignment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844415" y="1628775"/>
            <a:ext cx="3041650" cy="27901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  <a:p>
            <a:pPr algn="ctr"/>
            <a:r>
              <a:rPr lang="en-US" altLang="zh-CN"/>
              <a:t>	</a:t>
            </a:r>
            <a:endParaRPr lang="en-US" altLang="zh-CN"/>
          </a:p>
        </p:txBody>
      </p:sp>
      <p:cxnSp>
        <p:nvCxnSpPr>
          <p:cNvPr id="7" name="直接箭头连接符 6"/>
          <p:cNvCxnSpPr/>
          <p:nvPr/>
        </p:nvCxnSpPr>
        <p:spPr>
          <a:xfrm>
            <a:off x="3775075" y="3023870"/>
            <a:ext cx="5507990" cy="0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6365240" y="851535"/>
            <a:ext cx="0" cy="4825365"/>
          </a:xfrm>
          <a:prstGeom prst="straightConnector1">
            <a:avLst/>
          </a:prstGeom>
          <a:ln w="19050"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3168015" y="1307465"/>
            <a:ext cx="1723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sym typeface="+mn-ea"/>
              </a:rPr>
              <a:t>坐标原点</a:t>
            </a:r>
            <a:r>
              <a:rPr lang="en-US" altLang="zh-CN">
                <a:sym typeface="+mn-ea"/>
              </a:rPr>
              <a:t>: (0, 0)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7841615" y="265557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(1, 0.5)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841615" y="1306830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(1, 0)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066540" y="2599690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(0, 0.5)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06875" y="415353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(0, 1)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452235" y="5466080"/>
            <a:ext cx="525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y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9283065" y="3079750"/>
            <a:ext cx="5295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轴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365240" y="441896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(0.5, 1)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902575" y="4153535"/>
            <a:ext cx="681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(1, 1)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65240" y="3023870"/>
            <a:ext cx="1062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(0.5, 0.5)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61000" y="213360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FractionalOffset</a:t>
            </a:r>
            <a:endParaRPr lang="en-US" altLang="zh-CN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74130" y="1260475"/>
            <a:ext cx="872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(0.5, 0)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</Words>
  <Application>WPS 演示</Application>
  <PresentationFormat>宽屏</PresentationFormat>
  <Paragraphs>52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方正书宋_GBK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zad</dc:creator>
  <cp:lastModifiedBy>zad</cp:lastModifiedBy>
  <cp:revision>1</cp:revision>
  <dcterms:created xsi:type="dcterms:W3CDTF">2022-03-07T09:37:24Z</dcterms:created>
  <dcterms:modified xsi:type="dcterms:W3CDTF">2022-03-07T09:37:24Z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2052-3.9.3.6359</vt:lpwstr>
  </property>
</Properties>
</file>