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0F03-53C7-46BB-8117-6E0839101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3C64A-3038-40A1-B8DC-5F79DB0A6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4F4EA-379D-4407-AE1A-A246D239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CEED-FE5B-4CB1-A6AF-71AA6F952B85}" type="datetimeFigureOut">
              <a:rPr lang="en-AU" smtClean="0"/>
              <a:t>22/10/2021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DF7A8-6985-4ACF-B43B-EF0C3670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4493E-48FF-4C41-BA52-AB624C07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D040-F387-4C89-8C7E-4AAD514A6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335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0112-DA30-4BCD-B8E9-F932AEC5F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C7EBF-ABA8-45C1-AE09-9012731F7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CD113-2E51-4A06-8B66-393D9121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CEED-FE5B-4CB1-A6AF-71AA6F952B85}" type="datetimeFigureOut">
              <a:rPr lang="en-AU" smtClean="0"/>
              <a:t>22/10/2021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23D19-20B1-4990-AC47-1086303C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72651-3844-408D-AEF7-A804BD58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D040-F387-4C89-8C7E-4AAD514A6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502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950FAE-6A42-4AE0-839D-89F70C6B0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B0E54-9DC9-452F-8C67-CA01A43C0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ED7BE-4218-4FDB-A6E0-BE551A9D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CEED-FE5B-4CB1-A6AF-71AA6F952B85}" type="datetimeFigureOut">
              <a:rPr lang="en-AU" smtClean="0"/>
              <a:t>22/10/2021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61F2D-A7CA-4002-9946-DB759F944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7527C-9EDE-4A71-A372-A4E91125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D040-F387-4C89-8C7E-4AAD514A6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07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83B49-35E5-4E4C-B5BF-53753F986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4DBA0-816E-4D3E-A6B3-317D0B95F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E2466-AFAB-4E4A-BFE1-B6E17596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CEED-FE5B-4CB1-A6AF-71AA6F952B85}" type="datetimeFigureOut">
              <a:rPr lang="en-AU" smtClean="0"/>
              <a:t>22/10/2021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B8B79-5FFC-4BCC-8C51-9F807EA38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A5F6-86A8-447C-A246-0EEDBF8A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D040-F387-4C89-8C7E-4AAD514A6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797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CA14-3B7A-48C0-854B-08143D870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8FB1E-9C93-4170-9B4D-5F74F543E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8FF1F-ED86-461D-A06F-B98973B4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CEED-FE5B-4CB1-A6AF-71AA6F952B85}" type="datetimeFigureOut">
              <a:rPr lang="en-AU" smtClean="0"/>
              <a:t>22/10/2021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E0C2A-268D-4BFC-B8AA-59540BBD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7F21D-3D06-4FE8-837E-161C41ED3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D040-F387-4C89-8C7E-4AAD514A6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641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F3FB4-B995-47CF-88C9-1317BF1C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3886-8926-4BBB-A4BE-912554850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D615B-C53D-4672-9640-14192E579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31DC6-4B9C-4044-AEB4-ECE98F810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CEED-FE5B-4CB1-A6AF-71AA6F952B85}" type="datetimeFigureOut">
              <a:rPr lang="en-AU" smtClean="0"/>
              <a:t>22/10/2021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05B66-0B9D-4765-91DF-D2DFCC40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E6280-4A4F-490D-8037-14EA720E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D040-F387-4C89-8C7E-4AAD514A6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819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C7C3B-B5A6-4C6C-88C0-AA9D2F1E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00C4-6B36-4877-BFD5-47E068849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1C427-64E5-44FB-8AD2-FF08895BD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9D0F79-74E4-4904-B1F1-F437461BF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BC5C1-1072-4B7D-80B8-D95B2E93A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E17C51-08F4-4865-9277-4C7872C5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CEED-FE5B-4CB1-A6AF-71AA6F952B85}" type="datetimeFigureOut">
              <a:rPr lang="en-AU" smtClean="0"/>
              <a:t>22/10/2021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C01DC-A5B8-448B-A3AB-2507600A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408222-5661-4362-AC28-257ECD92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D040-F387-4C89-8C7E-4AAD514A6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304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5587-1F37-47EA-98EE-40F55322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E83C63-9E05-4DFB-8F46-8A051314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CEED-FE5B-4CB1-A6AF-71AA6F952B85}" type="datetimeFigureOut">
              <a:rPr lang="en-AU" smtClean="0"/>
              <a:t>22/10/2021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A1466-6446-4DDB-8FE0-71981623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F71FA-46A4-4FEE-B082-D35EB5238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D040-F387-4C89-8C7E-4AAD514A6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053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DA460-E831-4306-94DA-2218CDF0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CEED-FE5B-4CB1-A6AF-71AA6F952B85}" type="datetimeFigureOut">
              <a:rPr lang="en-AU" smtClean="0"/>
              <a:t>22/10/2021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BAFFEB-741D-4ACF-979F-9014C840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B5ED9-6A53-459D-A3F7-4478E356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D040-F387-4C89-8C7E-4AAD514A6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303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27F0-4194-4762-A440-CF293294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4EE4B-6F22-4541-B040-3B9F77CD3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71995-3D92-400F-B715-3BDE74343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204C9-A6BF-41D0-828D-AB499C72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CEED-FE5B-4CB1-A6AF-71AA6F952B85}" type="datetimeFigureOut">
              <a:rPr lang="en-AU" smtClean="0"/>
              <a:t>22/10/2021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31358-7043-464D-8795-E3E07DB3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1A851-C79D-4832-9F0D-E024794D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D040-F387-4C89-8C7E-4AAD514A6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263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FB13-01E2-46BE-92DE-940DFF6C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36293-A731-46E4-BF6C-B4370FDF3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5A4B9-8397-43B8-920C-9B91629CD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6C6DF-B4A5-43B3-834B-D7E6D801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CEED-FE5B-4CB1-A6AF-71AA6F952B85}" type="datetimeFigureOut">
              <a:rPr lang="en-AU" smtClean="0"/>
              <a:t>22/10/2021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3758D-FFBD-49FC-A3D4-5CEAB6DD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00F1A-373A-45C4-AAB9-DABFD6644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D040-F387-4C89-8C7E-4AAD514A6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932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0F4D88-61A2-4F47-9264-FCF716EC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37A86-93CE-49F9-93B5-A4570E489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2D12A-8113-4665-8DFC-B194DF056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7CEED-FE5B-4CB1-A6AF-71AA6F952B85}" type="datetimeFigureOut">
              <a:rPr lang="en-AU" smtClean="0"/>
              <a:t>22/10/2021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A68D1-783D-449D-B030-5516AF531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533C8-0231-4A11-8C39-1A369C359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0D040-F387-4C89-8C7E-4AAD514A6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7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ED887-A7C2-4DF5-81EA-A01E39CEFB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dirty="0"/>
              <a:t>FACT, TRUTH, OPINION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4BE73-54F0-457E-BC65-85E6BF3F8E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555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90FF-D222-4EB9-9705-EA60702F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20C89-44FD-4BC3-A31F-00FF5B2F1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Google provides services to collect data and can sell it to people/companies through targeted advertising</a:t>
            </a:r>
          </a:p>
        </p:txBody>
      </p:sp>
    </p:spTree>
    <p:extLst>
      <p:ext uri="{BB962C8B-B14F-4D97-AF65-F5344CB8AC3E}">
        <p14:creationId xmlns:p14="http://schemas.microsoft.com/office/powerpoint/2010/main" val="327002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7ECD-8B5E-4622-B726-5FB60868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1EC4C-44E4-4226-BD90-32673C2A2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I really enjoy playing video games in my spare time</a:t>
            </a:r>
          </a:p>
        </p:txBody>
      </p:sp>
    </p:spTree>
    <p:extLst>
      <p:ext uri="{BB962C8B-B14F-4D97-AF65-F5344CB8AC3E}">
        <p14:creationId xmlns:p14="http://schemas.microsoft.com/office/powerpoint/2010/main" val="203587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FF88-B272-47AF-88A4-959FFB2D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OPINION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1362F-4E27-41B8-877B-45274BB03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I am the best video game player there ever was!</a:t>
            </a:r>
          </a:p>
        </p:txBody>
      </p:sp>
    </p:spTree>
    <p:extLst>
      <p:ext uri="{BB962C8B-B14F-4D97-AF65-F5344CB8AC3E}">
        <p14:creationId xmlns:p14="http://schemas.microsoft.com/office/powerpoint/2010/main" val="1895551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46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FACT, TRUTH, OPINION</vt:lpstr>
      <vt:lpstr>FACT</vt:lpstr>
      <vt:lpstr>TRUTH</vt:lpstr>
      <vt:lpstr>OPINION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FACT, TRUTH, OPINION</dc:title>
  <dc:creator>jai carey</dc:creator>
  <cp:lastModifiedBy>jai carey</cp:lastModifiedBy>
  <cp:revision>1</cp:revision>
  <dcterms:created xsi:type="dcterms:W3CDTF">2021-10-21T22:49:30Z</dcterms:created>
  <dcterms:modified xsi:type="dcterms:W3CDTF">2021-10-21T22:55:12Z</dcterms:modified>
</cp:coreProperties>
</file>