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56" r:id="rId5"/>
    <p:sldId id="257" r:id="rId6"/>
    <p:sldId id="258" r:id="rId7"/>
    <p:sldId id="260" r:id="rId8"/>
    <p:sldId id="261" r:id="rId9"/>
    <p:sldId id="265" r:id="rId10"/>
    <p:sldId id="266" r:id="rId11"/>
    <p:sldId id="267" r:id="rId12"/>
    <p:sldId id="262" r:id="rId13"/>
    <p:sldId id="263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E5-D3EF-43FE-9809-ED7A28FF6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3882-8651-4933-BB6B-B3E529283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6ACA-2E1E-43A3-883B-A62FA8C7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0CEC-021B-41E6-A90D-F8757B26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55AF-EC85-493D-B5FB-7FA981C0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0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86A-70AF-43C5-8044-F9C1462B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E6B0-4266-4B1C-83F4-8F29C5F9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CC71-3503-42CE-8170-5676F45A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C13B-5BE5-4166-8DD6-D80C27E3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8A07-0932-4653-8967-532884E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2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85C63-9D9E-416C-AC59-73708BEBF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21928-A608-46DF-B11B-158D159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1D45-0939-46A0-954D-DFCC00AC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85E1-4E96-4CA8-8A36-9973CFF8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16D7-D21A-4CCB-9A29-7BDE887A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6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79F3-231F-4453-8A57-992DD13A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F55F-CFDE-4080-802B-E67B5D7D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83B6-CF80-4002-941A-B12A2496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CDC6-0736-4B02-BEBE-B10469A0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FFDE-EC49-4CAE-92E1-9AD26F8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56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4CBB-709B-434C-96A1-34E0C9C5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9D7E-B507-4CA3-983B-EC297130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AAE2-589C-47C6-BC6E-4BFD3DB3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08EE-A4ED-4744-86BE-68237CA4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B3E-D3AC-4CA5-A30F-3A3EC467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8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7E0D-59E7-493E-AA1A-45317AA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1EDA-79FC-4992-86BB-ED67B6A67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D72AE-A539-4DB1-BDC1-011D4DE5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ED80-AF35-4BEC-8437-4B16CC40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480C-7839-44CC-AF4E-846334D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DF38-A524-4D73-A992-9F055F96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6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E57D-266F-4DD9-B1CC-0B825323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0BFE-63DB-4E22-B81D-71AD3D13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94DE-3783-4BF4-A872-BDC72EEF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A69D0-8E3A-434E-910D-7EA45753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6EA47-75E8-4F74-8CB3-3A75666B6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24EE5-FD63-40A9-B206-DD361F80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06549-F802-4201-AB6D-5CBCCB15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4B49E-F09E-4EED-BC82-EE25B57C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5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536-51CB-456E-815C-C9FA2224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F5316-EF90-4535-BA9B-993BC54F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5DC09-EFDE-4533-BEE3-014AA191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D8E1A-09B4-41F9-A1F7-AF05DEE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D8484-0687-4699-9FBA-FA6468B1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039AE-7D51-4F45-BD84-E61FF4D1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0A74-8FED-4903-AF72-7174AD30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5A4-A771-40C8-88EC-41F3C7B3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96A-F074-4F2C-846F-58E94271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8899-D639-4B89-B094-C2B79AEC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6DC21-B310-4B13-81F8-36E3D55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26765-F825-4E67-B0A1-F8B2C58C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36AD-639F-4CF4-A6A0-C5AFDBF8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E40D-13DB-4F4B-9DF0-5B5CB39E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0598C-BF91-4846-83CD-F71EF84A2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D225A-394C-4282-A42A-C8CF5338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D70CD-4B7A-41A2-8B3F-E9759C85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863D-A2FE-4C7D-B305-9AB57F91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507C7-7E27-4868-8886-E8306B5D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3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207C5-0720-4620-B3F0-7F05D2A1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541D-D444-4973-AD8C-E04483EB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9497-3199-4120-9C20-7094F314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11B6-9021-468D-98F6-69B43C0CD7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ED8C-BE95-49CA-A298-2E1F90F8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A10D-B533-40C6-88E8-F15DB2A52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F682-3074-4260-93E5-29A51FB82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9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FEDB-6CEB-4CEC-9285-4748A640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0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Introduction</a:t>
            </a:r>
            <a:br>
              <a:rPr lang="en-AU" dirty="0"/>
            </a:br>
            <a:r>
              <a:rPr lang="en-AU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6443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5590-6C10-48E4-8A30-FB5EC8D2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Models (events that could fail OFTEN)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9A030D-4F63-4D67-96CE-EA42AE5B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59" y="1580510"/>
            <a:ext cx="7568681" cy="49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5590-6C10-48E4-8A30-FB5EC8D2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Models (events that could fail OFTEN)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5BD129-E21F-4DF0-9EFF-A68C7BF2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63" y="2540258"/>
            <a:ext cx="8511074" cy="29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3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5AAE-4F26-4050-A7B6-6F2453B4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Findings from Preliminary Designs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B98B3-3E0D-4984-976E-85E22FFE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AU" dirty="0"/>
              <a:t>OHS risks</a:t>
            </a:r>
          </a:p>
          <a:p>
            <a:r>
              <a:rPr lang="en-AU" dirty="0"/>
              <a:t>Many potential failures</a:t>
            </a:r>
          </a:p>
          <a:p>
            <a:r>
              <a:rPr lang="en-AU" dirty="0"/>
              <a:t>Material considerations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E956-F014-4F96-9EEA-2C69649F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 sz="3400">
                <a:solidFill>
                  <a:srgbClr val="FFFFFF"/>
                </a:solidFill>
              </a:rPr>
              <a:t>New implementations into our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8402-3A05-46DD-B03A-AF3EF0CA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AU" dirty="0"/>
              <a:t>Removal of the hook</a:t>
            </a:r>
          </a:p>
          <a:p>
            <a:r>
              <a:rPr lang="en-AU" dirty="0"/>
              <a:t>Securing as many aspects of the scissors and string as possible</a:t>
            </a:r>
          </a:p>
          <a:p>
            <a:r>
              <a:rPr lang="en-AU" dirty="0"/>
              <a:t>Testing different pendulum weights and materials</a:t>
            </a:r>
          </a:p>
          <a:p>
            <a:r>
              <a:rPr lang="en-AU" dirty="0"/>
              <a:t>Testing different materials for the ball so that it can switch off ANY alarm</a:t>
            </a:r>
          </a:p>
        </p:txBody>
      </p:sp>
    </p:spTree>
    <p:extLst>
      <p:ext uri="{BB962C8B-B14F-4D97-AF65-F5344CB8AC3E}">
        <p14:creationId xmlns:p14="http://schemas.microsoft.com/office/powerpoint/2010/main" val="207961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D4A41EA-9469-47F3-9835-E0236DF8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84" y="444628"/>
            <a:ext cx="8783632" cy="345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B04A04-1B8B-4E62-91EC-BCA8E59F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84" y="3724275"/>
            <a:ext cx="8783632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6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C7FDE-71B1-479A-A041-E66880FF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Challenges and what we learned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0E89-3A9A-40EE-B8B3-95E0069D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/>
              <a:t>Difficulty organising meetings together</a:t>
            </a:r>
          </a:p>
          <a:p>
            <a:r>
              <a:rPr lang="en-AU" dirty="0"/>
              <a:t>Different interpretations of questions</a:t>
            </a:r>
          </a:p>
          <a:p>
            <a:r>
              <a:rPr lang="en-AU" dirty="0"/>
              <a:t>Differing opinions when identifying risks and creating solutions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Take time to listen to each other</a:t>
            </a:r>
          </a:p>
          <a:p>
            <a:r>
              <a:rPr lang="en-AU" dirty="0"/>
              <a:t>Consider everyone’s opinion</a:t>
            </a:r>
          </a:p>
          <a:p>
            <a:r>
              <a:rPr lang="en-AU" dirty="0"/>
              <a:t>Breaking down the project into more detail is beneficial!</a:t>
            </a:r>
          </a:p>
        </p:txBody>
      </p:sp>
    </p:spTree>
    <p:extLst>
      <p:ext uri="{BB962C8B-B14F-4D97-AF65-F5344CB8AC3E}">
        <p14:creationId xmlns:p14="http://schemas.microsoft.com/office/powerpoint/2010/main" val="17057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3E528-D2B0-4D70-AA28-E142B524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"/>
            <a:ext cx="6096000" cy="658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9BFB1-4388-4CC6-926D-543FD77E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9111"/>
            <a:ext cx="60960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0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2A313-337E-431B-B80C-57E32033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62062"/>
            <a:ext cx="6096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A04DE-7C36-4787-B33E-CA04C6465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860" y="1939159"/>
            <a:ext cx="5919239" cy="1813691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Preliminary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AA1AC-73E3-4525-9395-5B82EC14B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861" y="3973046"/>
            <a:ext cx="5725436" cy="2138717"/>
          </a:xfrm>
        </p:spPr>
        <p:txBody>
          <a:bodyPr>
            <a:normAutofit lnSpcReduction="10000"/>
          </a:bodyPr>
          <a:lstStyle/>
          <a:p>
            <a:pPr algn="l"/>
            <a:r>
              <a:rPr lang="en-AU" b="1" dirty="0"/>
              <a:t>The Blue Jackets (T4_Nima_2)</a:t>
            </a:r>
          </a:p>
          <a:p>
            <a:pPr algn="l"/>
            <a:r>
              <a:rPr lang="en-AU" sz="1700" dirty="0"/>
              <a:t>Jai Carey (Chairman) - Shaper</a:t>
            </a:r>
          </a:p>
          <a:p>
            <a:pPr algn="l"/>
            <a:r>
              <a:rPr lang="en-AU" sz="1700" dirty="0"/>
              <a:t>Indigo Chapman (Minute-taker) – Completer Finisher</a:t>
            </a:r>
          </a:p>
          <a:p>
            <a:pPr algn="l"/>
            <a:r>
              <a:rPr lang="en-AU" sz="1700" dirty="0"/>
              <a:t>Arnav Singh – Resource Investigator</a:t>
            </a:r>
          </a:p>
          <a:p>
            <a:pPr algn="l"/>
            <a:r>
              <a:rPr lang="en-AU" sz="1700" dirty="0" err="1"/>
              <a:t>Himanshi</a:t>
            </a:r>
            <a:r>
              <a:rPr lang="en-AU" sz="1700" dirty="0"/>
              <a:t> Garg – Implementer </a:t>
            </a:r>
          </a:p>
          <a:p>
            <a:pPr algn="l"/>
            <a:r>
              <a:rPr lang="en-AU" sz="1700" dirty="0"/>
              <a:t>Faisal </a:t>
            </a:r>
            <a:r>
              <a:rPr lang="en-AU" sz="1700" dirty="0" err="1"/>
              <a:t>Anowar</a:t>
            </a:r>
            <a:r>
              <a:rPr lang="en-AU" sz="1700" dirty="0"/>
              <a:t> – Monitor Evaluator </a:t>
            </a:r>
          </a:p>
        </p:txBody>
      </p:sp>
    </p:spTree>
    <p:extLst>
      <p:ext uri="{BB962C8B-B14F-4D97-AF65-F5344CB8AC3E}">
        <p14:creationId xmlns:p14="http://schemas.microsoft.com/office/powerpoint/2010/main" val="26814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10AD2-A010-4964-B629-F76CC107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90F8-56E6-4997-A68B-D8DC0281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AU" dirty="0"/>
              <a:t>Defining “Preliminary Design”</a:t>
            </a:r>
          </a:p>
          <a:p>
            <a:r>
              <a:rPr lang="en-AU" dirty="0"/>
              <a:t>Establish objectives</a:t>
            </a:r>
          </a:p>
          <a:p>
            <a:r>
              <a:rPr lang="en-AU" dirty="0"/>
              <a:t>Testing models (events that could fail OFTEN)</a:t>
            </a:r>
          </a:p>
          <a:p>
            <a:r>
              <a:rPr lang="en-AU" dirty="0"/>
              <a:t>Findings from Preliminary Designs</a:t>
            </a:r>
          </a:p>
          <a:p>
            <a:r>
              <a:rPr lang="en-AU" dirty="0"/>
              <a:t>New implementations into our design</a:t>
            </a:r>
          </a:p>
          <a:p>
            <a:r>
              <a:rPr lang="en-AU" dirty="0"/>
              <a:t>Challenges and what we learned</a:t>
            </a:r>
          </a:p>
          <a:p>
            <a:endParaRPr lang="en-A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99833-DB14-470A-BA6A-22EB94DD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Defining “Preliminary Design”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7DB1-82E8-4ABF-93B0-FCE3B35D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AU" dirty="0"/>
              <a:t>Breaking down the conceptual design</a:t>
            </a:r>
          </a:p>
          <a:p>
            <a:r>
              <a:rPr lang="en-AU" dirty="0"/>
              <a:t>Identifying issues</a:t>
            </a:r>
          </a:p>
          <a:p>
            <a:r>
              <a:rPr lang="en-AU" dirty="0"/>
              <a:t>Make changes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2DCE2-437F-4FD9-A5A1-7CE145F4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Establish order of objectives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992D-4376-4D47-B24F-67B3D61C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/>
              <a:t>Turn off the alarm at the end of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AU"/>
              <a:t>Conceptualise and design working RGM with 10 unique events</a:t>
            </a:r>
          </a:p>
          <a:p>
            <a:pPr marL="514350" indent="-514350">
              <a:buFont typeface="+mj-lt"/>
              <a:buAutoNum type="arabicPeriod"/>
            </a:pPr>
            <a:r>
              <a:rPr lang="en-AU"/>
              <a:t>Minimum 3 seconds long per event</a:t>
            </a:r>
          </a:p>
          <a:p>
            <a:pPr marL="514350" indent="-514350">
              <a:buFont typeface="+mj-lt"/>
              <a:buAutoNum type="arabicPeriod"/>
            </a:pPr>
            <a:r>
              <a:rPr lang="en-AU"/>
              <a:t>90% success rate</a:t>
            </a:r>
          </a:p>
          <a:p>
            <a:pPr marL="514350" indent="-514350">
              <a:buFont typeface="+mj-lt"/>
              <a:buAutoNum type="arabicPeriod"/>
            </a:pPr>
            <a:r>
              <a:rPr lang="en-AU"/>
              <a:t>Total time to complete the RGM is 10 minutes</a:t>
            </a:r>
            <a:endParaRPr lang="en-A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5590-6C10-48E4-8A30-FB5EC8D2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Models (events that could fail OFTEN)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2C47D3-1A46-42D3-904E-122ACB09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611"/>
            <a:ext cx="10358535" cy="49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5590-6C10-48E4-8A30-FB5EC8D2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Models (events that could fail OFTEN)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F9C4-3039-44A4-8439-CC92F106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9" y="1573034"/>
            <a:ext cx="5180919" cy="51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4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258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Agenda</vt:lpstr>
      <vt:lpstr>PowerPoint Presentation</vt:lpstr>
      <vt:lpstr>PowerPoint Presentation</vt:lpstr>
      <vt:lpstr>Preliminary Design</vt:lpstr>
      <vt:lpstr>Agenda</vt:lpstr>
      <vt:lpstr>Defining “Preliminary Design”</vt:lpstr>
      <vt:lpstr>Establish order of objectives</vt:lpstr>
      <vt:lpstr>Testing Models (events that could fail OFTEN)</vt:lpstr>
      <vt:lpstr>Testing Models (events that could fail OFTEN)</vt:lpstr>
      <vt:lpstr>Testing Models (events that could fail OFTEN)</vt:lpstr>
      <vt:lpstr>Testing Models (events that could fail OFTEN)</vt:lpstr>
      <vt:lpstr>Findings from Preliminary Designs</vt:lpstr>
      <vt:lpstr>New implementations into our design</vt:lpstr>
      <vt:lpstr>PowerPoint Presentation</vt:lpstr>
      <vt:lpstr>Challenges and 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</dc:title>
  <dc:creator>jai carey</dc:creator>
  <cp:lastModifiedBy>jai carey</cp:lastModifiedBy>
  <cp:revision>11</cp:revision>
  <dcterms:created xsi:type="dcterms:W3CDTF">2021-09-02T08:24:54Z</dcterms:created>
  <dcterms:modified xsi:type="dcterms:W3CDTF">2021-09-04T00:02:48Z</dcterms:modified>
</cp:coreProperties>
</file>