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2" r:id="rId3"/>
    <p:sldId id="261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87" r:id="rId12"/>
    <p:sldId id="271" r:id="rId13"/>
    <p:sldId id="286" r:id="rId14"/>
    <p:sldId id="272" r:id="rId15"/>
    <p:sldId id="274" r:id="rId16"/>
    <p:sldId id="273" r:id="rId17"/>
    <p:sldId id="288" r:id="rId18"/>
    <p:sldId id="275" r:id="rId19"/>
    <p:sldId id="276" r:id="rId20"/>
    <p:sldId id="277" r:id="rId21"/>
    <p:sldId id="278" r:id="rId22"/>
    <p:sldId id="279" r:id="rId23"/>
    <p:sldId id="260" r:id="rId24"/>
    <p:sldId id="280" r:id="rId25"/>
    <p:sldId id="281" r:id="rId26"/>
    <p:sldId id="282" r:id="rId27"/>
    <p:sldId id="258" r:id="rId28"/>
    <p:sldId id="283" r:id="rId29"/>
    <p:sldId id="284" r:id="rId30"/>
    <p:sldId id="259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73"/>
    <p:restoredTop sz="54071"/>
  </p:normalViewPr>
  <p:slideViewPr>
    <p:cSldViewPr snapToGrid="0" snapToObjects="1">
      <p:cViewPr varScale="1">
        <p:scale>
          <a:sx n="49" d="100"/>
          <a:sy n="49" d="100"/>
        </p:scale>
        <p:origin x="2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ED491-1231-054D-99A4-DFFEB17AFA0C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8077D9-04B2-8746-938A-6B7E1EB4D680}">
      <dgm:prSet phldrT="[Text]"/>
      <dgm:spPr>
        <a:solidFill>
          <a:srgbClr val="00AD3B"/>
        </a:solidFill>
      </dgm:spPr>
      <dgm:t>
        <a:bodyPr/>
        <a:lstStyle/>
        <a:p>
          <a:r>
            <a:rPr lang="en-US" dirty="0" smtClean="0"/>
            <a:t>Acquire Data</a:t>
          </a:r>
          <a:endParaRPr lang="en-US" dirty="0"/>
        </a:p>
      </dgm:t>
    </dgm:pt>
    <dgm:pt modelId="{5521A227-E069-6F4B-B970-842394EACF09}" type="parTrans" cxnId="{1AA08F6F-B695-BC46-97C5-671F0D4605FB}">
      <dgm:prSet/>
      <dgm:spPr/>
      <dgm:t>
        <a:bodyPr/>
        <a:lstStyle/>
        <a:p>
          <a:endParaRPr lang="en-US"/>
        </a:p>
      </dgm:t>
    </dgm:pt>
    <dgm:pt modelId="{86C658D9-F4F9-AB45-BB51-45BB16B36BB4}" type="sibTrans" cxnId="{1AA08F6F-B695-BC46-97C5-671F0D4605FB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8EB8814D-7EB3-3645-AAC4-3F4982419D7C}">
      <dgm:prSet phldrT="[Text]"/>
      <dgm:spPr>
        <a:solidFill>
          <a:srgbClr val="00AD3B"/>
        </a:solidFill>
      </dgm:spPr>
      <dgm:t>
        <a:bodyPr/>
        <a:lstStyle/>
        <a:p>
          <a:r>
            <a:rPr lang="en-US" dirty="0" smtClean="0"/>
            <a:t>Feature Selection</a:t>
          </a:r>
          <a:endParaRPr lang="en-US" dirty="0"/>
        </a:p>
      </dgm:t>
    </dgm:pt>
    <dgm:pt modelId="{C8A735FE-9080-7B45-AF64-72417830CF8E}" type="parTrans" cxnId="{70276C8B-4166-0D42-9B35-7F8A73D9EA6C}">
      <dgm:prSet/>
      <dgm:spPr/>
      <dgm:t>
        <a:bodyPr/>
        <a:lstStyle/>
        <a:p>
          <a:endParaRPr lang="en-US"/>
        </a:p>
      </dgm:t>
    </dgm:pt>
    <dgm:pt modelId="{A0EF75FE-D143-7A49-8973-8F064B825FD4}" type="sibTrans" cxnId="{70276C8B-4166-0D42-9B35-7F8A73D9EA6C}">
      <dgm:prSet/>
      <dgm:spPr/>
      <dgm:t>
        <a:bodyPr/>
        <a:lstStyle/>
        <a:p>
          <a:endParaRPr lang="en-US"/>
        </a:p>
      </dgm:t>
    </dgm:pt>
    <dgm:pt modelId="{42CE2EC6-A52B-D542-BC93-5C18EEED9E1B}">
      <dgm:prSet phldrT="[Text]"/>
      <dgm:spPr>
        <a:solidFill>
          <a:srgbClr val="00AD3B"/>
        </a:solidFill>
      </dgm:spPr>
      <dgm:t>
        <a:bodyPr/>
        <a:lstStyle/>
        <a:p>
          <a:r>
            <a:rPr lang="en-US" dirty="0" smtClean="0"/>
            <a:t>Feature Transforms</a:t>
          </a:r>
          <a:endParaRPr lang="en-US" dirty="0"/>
        </a:p>
      </dgm:t>
    </dgm:pt>
    <dgm:pt modelId="{7F9336BB-975C-224C-AC2F-18D483B22541}" type="parTrans" cxnId="{9640B3C8-7BBA-5C4D-BB49-4F65AB35E412}">
      <dgm:prSet/>
      <dgm:spPr/>
      <dgm:t>
        <a:bodyPr/>
        <a:lstStyle/>
        <a:p>
          <a:endParaRPr lang="en-US"/>
        </a:p>
      </dgm:t>
    </dgm:pt>
    <dgm:pt modelId="{4C630904-312E-3247-B0B1-88E876B099F3}" type="sibTrans" cxnId="{9640B3C8-7BBA-5C4D-BB49-4F65AB35E412}">
      <dgm:prSet/>
      <dgm:spPr/>
      <dgm:t>
        <a:bodyPr/>
        <a:lstStyle/>
        <a:p>
          <a:endParaRPr lang="en-US"/>
        </a:p>
      </dgm:t>
    </dgm:pt>
    <dgm:pt modelId="{86DB6E78-7A37-CB40-B5AC-37B97E059195}">
      <dgm:prSet phldrT="[Text]"/>
      <dgm:spPr>
        <a:solidFill>
          <a:srgbClr val="00AD3B"/>
        </a:solidFill>
      </dgm:spPr>
      <dgm:t>
        <a:bodyPr/>
        <a:lstStyle/>
        <a:p>
          <a:r>
            <a:rPr lang="en-US" dirty="0" smtClean="0"/>
            <a:t>Regularization</a:t>
          </a:r>
          <a:endParaRPr lang="en-US" dirty="0"/>
        </a:p>
      </dgm:t>
    </dgm:pt>
    <dgm:pt modelId="{0309047D-306D-7B49-8F44-1BB82519C64E}" type="parTrans" cxnId="{FDA66C31-268D-8D43-AFC3-C1F560A02532}">
      <dgm:prSet/>
      <dgm:spPr/>
      <dgm:t>
        <a:bodyPr/>
        <a:lstStyle/>
        <a:p>
          <a:endParaRPr lang="en-US"/>
        </a:p>
      </dgm:t>
    </dgm:pt>
    <dgm:pt modelId="{D88BA61B-46FF-7C49-AC9E-DD08E66FF20F}" type="sibTrans" cxnId="{FDA66C31-268D-8D43-AFC3-C1F560A02532}">
      <dgm:prSet/>
      <dgm:spPr/>
      <dgm:t>
        <a:bodyPr/>
        <a:lstStyle/>
        <a:p>
          <a:endParaRPr lang="en-US"/>
        </a:p>
      </dgm:t>
    </dgm:pt>
    <dgm:pt modelId="{06C045CE-65DA-1045-823D-61C793F0C4B1}">
      <dgm:prSet phldrT="[Text]"/>
      <dgm:spPr>
        <a:solidFill>
          <a:srgbClr val="00AD3B"/>
        </a:solidFill>
      </dgm:spPr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37A594B1-E2B3-D448-B529-ABFC8F490627}" type="parTrans" cxnId="{6E862511-31B5-4E43-B945-A118A7943D79}">
      <dgm:prSet/>
      <dgm:spPr/>
      <dgm:t>
        <a:bodyPr/>
        <a:lstStyle/>
        <a:p>
          <a:endParaRPr lang="en-US"/>
        </a:p>
      </dgm:t>
    </dgm:pt>
    <dgm:pt modelId="{FF2C8516-C952-4048-9504-45572171E8B1}" type="sibTrans" cxnId="{6E862511-31B5-4E43-B945-A118A7943D79}">
      <dgm:prSet/>
      <dgm:spPr/>
      <dgm:t>
        <a:bodyPr/>
        <a:lstStyle/>
        <a:p>
          <a:endParaRPr lang="en-US"/>
        </a:p>
      </dgm:t>
    </dgm:pt>
    <dgm:pt modelId="{96E4F89F-206E-AC48-BACB-95696C111773}" type="pres">
      <dgm:prSet presAssocID="{143ED491-1231-054D-99A4-DFFEB17AFA0C}" presName="Name0" presStyleCnt="0">
        <dgm:presLayoutVars>
          <dgm:dir/>
          <dgm:resizeHandles val="exact"/>
        </dgm:presLayoutVars>
      </dgm:prSet>
      <dgm:spPr/>
    </dgm:pt>
    <dgm:pt modelId="{3DA19DBC-72F1-9941-952A-340FBC77424B}" type="pres">
      <dgm:prSet presAssocID="{143ED491-1231-054D-99A4-DFFEB17AFA0C}" presName="cycle" presStyleCnt="0"/>
      <dgm:spPr/>
    </dgm:pt>
    <dgm:pt modelId="{805C8B70-9D68-C54C-B969-879BA1220412}" type="pres">
      <dgm:prSet presAssocID="{1F8077D9-04B2-8746-938A-6B7E1EB4D680}" presName="nodeFirstNode" presStyleLbl="node1" presStyleIdx="0" presStyleCnt="5">
        <dgm:presLayoutVars>
          <dgm:bulletEnabled val="1"/>
        </dgm:presLayoutVars>
      </dgm:prSet>
      <dgm:spPr/>
    </dgm:pt>
    <dgm:pt modelId="{4D938D1D-1920-8740-A8DF-7CD40A25113F}" type="pres">
      <dgm:prSet presAssocID="{86C658D9-F4F9-AB45-BB51-45BB16B36BB4}" presName="sibTransFirstNode" presStyleLbl="bgShp" presStyleIdx="0" presStyleCnt="1"/>
      <dgm:spPr/>
    </dgm:pt>
    <dgm:pt modelId="{7603ED80-60EB-4549-A4C8-5329D22E3000}" type="pres">
      <dgm:prSet presAssocID="{8EB8814D-7EB3-3645-AAC4-3F4982419D7C}" presName="nodeFollowingNodes" presStyleLbl="node1" presStyleIdx="1" presStyleCnt="5">
        <dgm:presLayoutVars>
          <dgm:bulletEnabled val="1"/>
        </dgm:presLayoutVars>
      </dgm:prSet>
      <dgm:spPr/>
    </dgm:pt>
    <dgm:pt modelId="{B862A29F-69E2-054C-ADDA-EE40BA74CFFB}" type="pres">
      <dgm:prSet presAssocID="{42CE2EC6-A52B-D542-BC93-5C18EEED9E1B}" presName="nodeFollowingNodes" presStyleLbl="node1" presStyleIdx="2" presStyleCnt="5">
        <dgm:presLayoutVars>
          <dgm:bulletEnabled val="1"/>
        </dgm:presLayoutVars>
      </dgm:prSet>
      <dgm:spPr/>
    </dgm:pt>
    <dgm:pt modelId="{E027E5D5-828A-D54A-8E26-7EAEB6C00944}" type="pres">
      <dgm:prSet presAssocID="{86DB6E78-7A37-CB40-B5AC-37B97E059195}" presName="nodeFollowingNodes" presStyleLbl="node1" presStyleIdx="3" presStyleCnt="5">
        <dgm:presLayoutVars>
          <dgm:bulletEnabled val="1"/>
        </dgm:presLayoutVars>
      </dgm:prSet>
      <dgm:spPr/>
    </dgm:pt>
    <dgm:pt modelId="{CD0D4FF0-9927-E848-8EDE-08D7D76CB9E6}" type="pres">
      <dgm:prSet presAssocID="{06C045CE-65DA-1045-823D-61C793F0C4B1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81449E13-8624-744A-B7A0-FC0CEA1BA67E}" type="presOf" srcId="{86C658D9-F4F9-AB45-BB51-45BB16B36BB4}" destId="{4D938D1D-1920-8740-A8DF-7CD40A25113F}" srcOrd="0" destOrd="0" presId="urn:microsoft.com/office/officeart/2005/8/layout/cycle3"/>
    <dgm:cxn modelId="{1AA08F6F-B695-BC46-97C5-671F0D4605FB}" srcId="{143ED491-1231-054D-99A4-DFFEB17AFA0C}" destId="{1F8077D9-04B2-8746-938A-6B7E1EB4D680}" srcOrd="0" destOrd="0" parTransId="{5521A227-E069-6F4B-B970-842394EACF09}" sibTransId="{86C658D9-F4F9-AB45-BB51-45BB16B36BB4}"/>
    <dgm:cxn modelId="{70276C8B-4166-0D42-9B35-7F8A73D9EA6C}" srcId="{143ED491-1231-054D-99A4-DFFEB17AFA0C}" destId="{8EB8814D-7EB3-3645-AAC4-3F4982419D7C}" srcOrd="1" destOrd="0" parTransId="{C8A735FE-9080-7B45-AF64-72417830CF8E}" sibTransId="{A0EF75FE-D143-7A49-8973-8F064B825FD4}"/>
    <dgm:cxn modelId="{82138DF3-8312-274F-9B71-3C3903EF940A}" type="presOf" srcId="{8EB8814D-7EB3-3645-AAC4-3F4982419D7C}" destId="{7603ED80-60EB-4549-A4C8-5329D22E3000}" srcOrd="0" destOrd="0" presId="urn:microsoft.com/office/officeart/2005/8/layout/cycle3"/>
    <dgm:cxn modelId="{07B8AE75-AB16-9344-9317-BA76E05D9937}" type="presOf" srcId="{143ED491-1231-054D-99A4-DFFEB17AFA0C}" destId="{96E4F89F-206E-AC48-BACB-95696C111773}" srcOrd="0" destOrd="0" presId="urn:microsoft.com/office/officeart/2005/8/layout/cycle3"/>
    <dgm:cxn modelId="{C8770A33-B01D-6B47-874B-FCB8DC7E983E}" type="presOf" srcId="{86DB6E78-7A37-CB40-B5AC-37B97E059195}" destId="{E027E5D5-828A-D54A-8E26-7EAEB6C00944}" srcOrd="0" destOrd="0" presId="urn:microsoft.com/office/officeart/2005/8/layout/cycle3"/>
    <dgm:cxn modelId="{6E862511-31B5-4E43-B945-A118A7943D79}" srcId="{143ED491-1231-054D-99A4-DFFEB17AFA0C}" destId="{06C045CE-65DA-1045-823D-61C793F0C4B1}" srcOrd="4" destOrd="0" parTransId="{37A594B1-E2B3-D448-B529-ABFC8F490627}" sibTransId="{FF2C8516-C952-4048-9504-45572171E8B1}"/>
    <dgm:cxn modelId="{FDA66C31-268D-8D43-AFC3-C1F560A02532}" srcId="{143ED491-1231-054D-99A4-DFFEB17AFA0C}" destId="{86DB6E78-7A37-CB40-B5AC-37B97E059195}" srcOrd="3" destOrd="0" parTransId="{0309047D-306D-7B49-8F44-1BB82519C64E}" sibTransId="{D88BA61B-46FF-7C49-AC9E-DD08E66FF20F}"/>
    <dgm:cxn modelId="{9640B3C8-7BBA-5C4D-BB49-4F65AB35E412}" srcId="{143ED491-1231-054D-99A4-DFFEB17AFA0C}" destId="{42CE2EC6-A52B-D542-BC93-5C18EEED9E1B}" srcOrd="2" destOrd="0" parTransId="{7F9336BB-975C-224C-AC2F-18D483B22541}" sibTransId="{4C630904-312E-3247-B0B1-88E876B099F3}"/>
    <dgm:cxn modelId="{C44B2D12-6BFE-8941-803F-D2291B278B29}" type="presOf" srcId="{42CE2EC6-A52B-D542-BC93-5C18EEED9E1B}" destId="{B862A29F-69E2-054C-ADDA-EE40BA74CFFB}" srcOrd="0" destOrd="0" presId="urn:microsoft.com/office/officeart/2005/8/layout/cycle3"/>
    <dgm:cxn modelId="{4B38528E-8BCA-6545-A91C-9704D24C072C}" type="presOf" srcId="{06C045CE-65DA-1045-823D-61C793F0C4B1}" destId="{CD0D4FF0-9927-E848-8EDE-08D7D76CB9E6}" srcOrd="0" destOrd="0" presId="urn:microsoft.com/office/officeart/2005/8/layout/cycle3"/>
    <dgm:cxn modelId="{5884043B-523A-4F41-8544-69C4EFC6D94D}" type="presOf" srcId="{1F8077D9-04B2-8746-938A-6B7E1EB4D680}" destId="{805C8B70-9D68-C54C-B969-879BA1220412}" srcOrd="0" destOrd="0" presId="urn:microsoft.com/office/officeart/2005/8/layout/cycle3"/>
    <dgm:cxn modelId="{C09BEF90-E5FC-DE41-A2AB-6FA40FC3CF02}" type="presParOf" srcId="{96E4F89F-206E-AC48-BACB-95696C111773}" destId="{3DA19DBC-72F1-9941-952A-340FBC77424B}" srcOrd="0" destOrd="0" presId="urn:microsoft.com/office/officeart/2005/8/layout/cycle3"/>
    <dgm:cxn modelId="{52377F6C-2069-F84E-BDE0-1734B21EC77B}" type="presParOf" srcId="{3DA19DBC-72F1-9941-952A-340FBC77424B}" destId="{805C8B70-9D68-C54C-B969-879BA1220412}" srcOrd="0" destOrd="0" presId="urn:microsoft.com/office/officeart/2005/8/layout/cycle3"/>
    <dgm:cxn modelId="{50D13498-0C7E-E14D-814F-2C35CDA695C1}" type="presParOf" srcId="{3DA19DBC-72F1-9941-952A-340FBC77424B}" destId="{4D938D1D-1920-8740-A8DF-7CD40A25113F}" srcOrd="1" destOrd="0" presId="urn:microsoft.com/office/officeart/2005/8/layout/cycle3"/>
    <dgm:cxn modelId="{50B94431-FA40-0841-9C6D-304A21BF367E}" type="presParOf" srcId="{3DA19DBC-72F1-9941-952A-340FBC77424B}" destId="{7603ED80-60EB-4549-A4C8-5329D22E3000}" srcOrd="2" destOrd="0" presId="urn:microsoft.com/office/officeart/2005/8/layout/cycle3"/>
    <dgm:cxn modelId="{7AA0444B-DB5D-314A-8827-01F25AB7A992}" type="presParOf" srcId="{3DA19DBC-72F1-9941-952A-340FBC77424B}" destId="{B862A29F-69E2-054C-ADDA-EE40BA74CFFB}" srcOrd="3" destOrd="0" presId="urn:microsoft.com/office/officeart/2005/8/layout/cycle3"/>
    <dgm:cxn modelId="{AB294F2E-D2D0-6A4F-A56A-0C3E95F450BF}" type="presParOf" srcId="{3DA19DBC-72F1-9941-952A-340FBC77424B}" destId="{E027E5D5-828A-D54A-8E26-7EAEB6C00944}" srcOrd="4" destOrd="0" presId="urn:microsoft.com/office/officeart/2005/8/layout/cycle3"/>
    <dgm:cxn modelId="{7FEEE79B-EC0E-1A44-AC56-3F66C74DE8B4}" type="presParOf" srcId="{3DA19DBC-72F1-9941-952A-340FBC77424B}" destId="{CD0D4FF0-9927-E848-8EDE-08D7D76CB9E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BC268C-8B13-E946-BA42-E7030179DF60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7F97F-FF69-564B-AAC1-2EAD9E972A52}">
      <dgm:prSet phldrT="[Text]"/>
      <dgm:spPr>
        <a:solidFill>
          <a:srgbClr val="00AD3B"/>
        </a:solidFill>
      </dgm:spPr>
      <dgm:t>
        <a:bodyPr/>
        <a:lstStyle/>
        <a:p>
          <a:r>
            <a:rPr lang="en-US" smtClean="0"/>
            <a:t>DATA</a:t>
          </a:r>
          <a:endParaRPr lang="en-US" dirty="0"/>
        </a:p>
      </dgm:t>
    </dgm:pt>
    <dgm:pt modelId="{FB79090B-D9E3-F642-8243-609DABF52E98}" type="parTrans" cxnId="{2BDDB94C-A1AC-F84D-85E7-3D4B820219AE}">
      <dgm:prSet/>
      <dgm:spPr/>
      <dgm:t>
        <a:bodyPr/>
        <a:lstStyle/>
        <a:p>
          <a:endParaRPr lang="en-US"/>
        </a:p>
      </dgm:t>
    </dgm:pt>
    <dgm:pt modelId="{5E16F3CA-A5D4-AE44-BA37-03EDF576A8B5}" type="sibTrans" cxnId="{2BDDB94C-A1AC-F84D-85E7-3D4B820219AE}">
      <dgm:prSet/>
      <dgm:spPr/>
      <dgm:t>
        <a:bodyPr/>
        <a:lstStyle/>
        <a:p>
          <a:endParaRPr lang="en-US"/>
        </a:p>
      </dgm:t>
    </dgm:pt>
    <dgm:pt modelId="{A234065B-2501-5B44-BA7F-1F3F97C70AB2}">
      <dgm:prSet phldrT="[Text]"/>
      <dgm:spPr>
        <a:solidFill>
          <a:srgbClr val="00AD3B"/>
        </a:solidFill>
      </dgm:spPr>
      <dgm:t>
        <a:bodyPr/>
        <a:lstStyle/>
        <a:p>
          <a:r>
            <a:rPr lang="en-US" dirty="0" smtClean="0"/>
            <a:t>Holdout</a:t>
          </a:r>
          <a:endParaRPr lang="en-US" dirty="0"/>
        </a:p>
      </dgm:t>
    </dgm:pt>
    <dgm:pt modelId="{A88F3224-DE0D-644F-BA26-56F3A07AEFA0}" type="sibTrans" cxnId="{C126E2C7-4082-DB40-9D51-84DE5A6616F8}">
      <dgm:prSet/>
      <dgm:spPr/>
      <dgm:t>
        <a:bodyPr/>
        <a:lstStyle/>
        <a:p>
          <a:endParaRPr lang="en-US"/>
        </a:p>
      </dgm:t>
    </dgm:pt>
    <dgm:pt modelId="{C7B3DA81-99B2-5746-9369-CB6D7EF5BACF}" type="parTrans" cxnId="{C126E2C7-4082-DB40-9D51-84DE5A6616F8}">
      <dgm:prSet/>
      <dgm:spPr/>
      <dgm:t>
        <a:bodyPr/>
        <a:lstStyle/>
        <a:p>
          <a:endParaRPr lang="en-US"/>
        </a:p>
      </dgm:t>
    </dgm:pt>
    <dgm:pt modelId="{32AF4038-D9D1-5A42-B763-D54F58CCE4A5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74D4AD07-C6D0-2B4E-BEC6-3F11DCFE7A5F}" type="sibTrans" cxnId="{EDD722A8-7465-FB4B-91FD-660F14392E9F}">
      <dgm:prSet/>
      <dgm:spPr/>
      <dgm:t>
        <a:bodyPr/>
        <a:lstStyle/>
        <a:p>
          <a:endParaRPr lang="en-US"/>
        </a:p>
      </dgm:t>
    </dgm:pt>
    <dgm:pt modelId="{EFB415AB-FCFF-E547-9526-570339751F1A}" type="parTrans" cxnId="{EDD722A8-7465-FB4B-91FD-660F14392E9F}">
      <dgm:prSet/>
      <dgm:spPr/>
      <dgm:t>
        <a:bodyPr/>
        <a:lstStyle/>
        <a:p>
          <a:endParaRPr lang="en-US"/>
        </a:p>
      </dgm:t>
    </dgm:pt>
    <dgm:pt modelId="{E0BF1ADA-365B-0F4E-887A-3E8F1B59FA7E}">
      <dgm:prSet phldrT="[Text]"/>
      <dgm:spPr>
        <a:solidFill>
          <a:srgbClr val="00AD3B"/>
        </a:solidFill>
      </dgm:spPr>
      <dgm:t>
        <a:bodyPr/>
        <a:lstStyle/>
        <a:p>
          <a:r>
            <a:rPr lang="en-US" dirty="0" smtClean="0"/>
            <a:t>Holdout</a:t>
          </a:r>
          <a:endParaRPr lang="en-US" dirty="0"/>
        </a:p>
      </dgm:t>
    </dgm:pt>
    <dgm:pt modelId="{3F75ED49-B1E6-4F46-8D17-794C480B8C71}" type="sibTrans" cxnId="{77C92038-05E8-1B47-BC8C-AB54F22796AB}">
      <dgm:prSet/>
      <dgm:spPr/>
      <dgm:t>
        <a:bodyPr/>
        <a:lstStyle/>
        <a:p>
          <a:endParaRPr lang="en-US"/>
        </a:p>
      </dgm:t>
    </dgm:pt>
    <dgm:pt modelId="{432AE5C3-FE7A-BE42-9A5A-A2A7D9824AF9}" type="parTrans" cxnId="{77C92038-05E8-1B47-BC8C-AB54F22796AB}">
      <dgm:prSet/>
      <dgm:spPr/>
      <dgm:t>
        <a:bodyPr/>
        <a:lstStyle/>
        <a:p>
          <a:endParaRPr lang="en-US"/>
        </a:p>
      </dgm:t>
    </dgm:pt>
    <dgm:pt modelId="{30A12E69-976E-CB4C-B309-E7EF34B3A71E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Validation</a:t>
          </a:r>
          <a:endParaRPr lang="en-US" dirty="0"/>
        </a:p>
      </dgm:t>
    </dgm:pt>
    <dgm:pt modelId="{4A630DAD-734B-E344-BDBC-E09A322A7766}" type="sibTrans" cxnId="{081C908F-EE82-1940-A498-1D9506A9311D}">
      <dgm:prSet/>
      <dgm:spPr/>
      <dgm:t>
        <a:bodyPr/>
        <a:lstStyle/>
        <a:p>
          <a:endParaRPr lang="en-US"/>
        </a:p>
      </dgm:t>
    </dgm:pt>
    <dgm:pt modelId="{655EAA96-75D6-4646-BA65-269C1DEC23A2}" type="parTrans" cxnId="{081C908F-EE82-1940-A498-1D9506A9311D}">
      <dgm:prSet/>
      <dgm:spPr/>
      <dgm:t>
        <a:bodyPr/>
        <a:lstStyle/>
        <a:p>
          <a:endParaRPr lang="en-US"/>
        </a:p>
      </dgm:t>
    </dgm:pt>
    <dgm:pt modelId="{08732FEA-A7E6-2B4E-8B69-2907A6ABCF4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B00F6EE-B7AA-F840-AACF-7C29BC133657}" type="sibTrans" cxnId="{D19F3DA0-933D-9941-836F-94CBF1CF0822}">
      <dgm:prSet/>
      <dgm:spPr/>
      <dgm:t>
        <a:bodyPr/>
        <a:lstStyle/>
        <a:p>
          <a:endParaRPr lang="en-US"/>
        </a:p>
      </dgm:t>
    </dgm:pt>
    <dgm:pt modelId="{D51EF974-32AA-5A40-ACAF-91B7F5C487C4}" type="parTrans" cxnId="{D19F3DA0-933D-9941-836F-94CBF1CF0822}">
      <dgm:prSet/>
      <dgm:spPr/>
      <dgm:t>
        <a:bodyPr/>
        <a:lstStyle/>
        <a:p>
          <a:endParaRPr lang="en-US"/>
        </a:p>
      </dgm:t>
    </dgm:pt>
    <dgm:pt modelId="{44638E67-2F9B-6E42-B8FA-B2C3D870D409}" type="pres">
      <dgm:prSet presAssocID="{DBBC268C-8B13-E946-BA42-E7030179DF6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4BB0BD4-5EA5-AA41-B5DE-3183936469E6}" type="pres">
      <dgm:prSet presAssocID="{45C7F97F-FF69-564B-AAC1-2EAD9E972A52}" presName="vertOne" presStyleCnt="0"/>
      <dgm:spPr/>
    </dgm:pt>
    <dgm:pt modelId="{C771FBD9-C789-B946-BF15-5C5D85A0FD77}" type="pres">
      <dgm:prSet presAssocID="{45C7F97F-FF69-564B-AAC1-2EAD9E972A5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D08A2C-77AF-9046-9F30-5D73464A2964}" type="pres">
      <dgm:prSet presAssocID="{45C7F97F-FF69-564B-AAC1-2EAD9E972A52}" presName="parTransOne" presStyleCnt="0"/>
      <dgm:spPr/>
    </dgm:pt>
    <dgm:pt modelId="{4EC2D28A-B206-B444-BCDF-EAE8AB153231}" type="pres">
      <dgm:prSet presAssocID="{45C7F97F-FF69-564B-AAC1-2EAD9E972A52}" presName="horzOne" presStyleCnt="0"/>
      <dgm:spPr/>
    </dgm:pt>
    <dgm:pt modelId="{E1E79BDC-9E48-6F4D-A150-2788C049A286}" type="pres">
      <dgm:prSet presAssocID="{08732FEA-A7E6-2B4E-8B69-2907A6ABCF44}" presName="vertTwo" presStyleCnt="0"/>
      <dgm:spPr/>
    </dgm:pt>
    <dgm:pt modelId="{533ADE7C-1638-EF4D-8DDB-0516488666C2}" type="pres">
      <dgm:prSet presAssocID="{08732FEA-A7E6-2B4E-8B69-2907A6ABCF4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E4FDAC-09C9-DF4A-92D3-E32CDBF54ABA}" type="pres">
      <dgm:prSet presAssocID="{08732FEA-A7E6-2B4E-8B69-2907A6ABCF44}" presName="parTransTwo" presStyleCnt="0"/>
      <dgm:spPr/>
    </dgm:pt>
    <dgm:pt modelId="{4C658BBA-4DD6-C54C-B361-BC08BE3AB0D7}" type="pres">
      <dgm:prSet presAssocID="{08732FEA-A7E6-2B4E-8B69-2907A6ABCF44}" presName="horzTwo" presStyleCnt="0"/>
      <dgm:spPr/>
    </dgm:pt>
    <dgm:pt modelId="{D08A0C42-ACCB-E942-AEA0-D358609065C5}" type="pres">
      <dgm:prSet presAssocID="{32AF4038-D9D1-5A42-B763-D54F58CCE4A5}" presName="vertThree" presStyleCnt="0"/>
      <dgm:spPr/>
    </dgm:pt>
    <dgm:pt modelId="{F8107F11-F16A-8548-B098-C235669DD585}" type="pres">
      <dgm:prSet presAssocID="{32AF4038-D9D1-5A42-B763-D54F58CCE4A5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D9E22C-0B76-BA42-A9D8-982B0AB90E36}" type="pres">
      <dgm:prSet presAssocID="{32AF4038-D9D1-5A42-B763-D54F58CCE4A5}" presName="horzThree" presStyleCnt="0"/>
      <dgm:spPr/>
    </dgm:pt>
    <dgm:pt modelId="{647713B9-92FF-7044-B2AF-B2972E95D6BA}" type="pres">
      <dgm:prSet presAssocID="{74D4AD07-C6D0-2B4E-BEC6-3F11DCFE7A5F}" presName="sibSpaceThree" presStyleCnt="0"/>
      <dgm:spPr/>
    </dgm:pt>
    <dgm:pt modelId="{A7E74701-5A6E-CE49-8179-98872ACB7571}" type="pres">
      <dgm:prSet presAssocID="{30A12E69-976E-CB4C-B309-E7EF34B3A71E}" presName="vertThree" presStyleCnt="0"/>
      <dgm:spPr/>
    </dgm:pt>
    <dgm:pt modelId="{0CF82F44-FEF7-5042-A033-306BA6F8B6F1}" type="pres">
      <dgm:prSet presAssocID="{30A12E69-976E-CB4C-B309-E7EF34B3A71E}" presName="txThree" presStyleLbl="node3" presStyleIdx="1" presStyleCnt="3" custLinFactNeighborX="2100" custLinFactNeighborY="-48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594B83-FD06-594A-8BD9-D81CD95167D0}" type="pres">
      <dgm:prSet presAssocID="{30A12E69-976E-CB4C-B309-E7EF34B3A71E}" presName="horzThree" presStyleCnt="0"/>
      <dgm:spPr/>
    </dgm:pt>
    <dgm:pt modelId="{3A72EFFA-7526-8742-87BF-651D3564A552}" type="pres">
      <dgm:prSet presAssocID="{BB00F6EE-B7AA-F840-AACF-7C29BC133657}" presName="sibSpaceTwo" presStyleCnt="0"/>
      <dgm:spPr/>
    </dgm:pt>
    <dgm:pt modelId="{7E06E1FD-F121-7143-A405-C0856954EA74}" type="pres">
      <dgm:prSet presAssocID="{E0BF1ADA-365B-0F4E-887A-3E8F1B59FA7E}" presName="vertTwo" presStyleCnt="0"/>
      <dgm:spPr/>
    </dgm:pt>
    <dgm:pt modelId="{68F3ACC6-74C2-DE48-811B-C54CEEF120D5}" type="pres">
      <dgm:prSet presAssocID="{E0BF1ADA-365B-0F4E-887A-3E8F1B59FA7E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B0CA5A-474F-5842-B60F-245AE98AC04A}" type="pres">
      <dgm:prSet presAssocID="{E0BF1ADA-365B-0F4E-887A-3E8F1B59FA7E}" presName="parTransTwo" presStyleCnt="0"/>
      <dgm:spPr/>
    </dgm:pt>
    <dgm:pt modelId="{CB6BC671-12D7-374E-B227-4FAA085476FE}" type="pres">
      <dgm:prSet presAssocID="{E0BF1ADA-365B-0F4E-887A-3E8F1B59FA7E}" presName="horzTwo" presStyleCnt="0"/>
      <dgm:spPr/>
    </dgm:pt>
    <dgm:pt modelId="{318B2904-31EE-4D4E-A9B4-F12044E5875E}" type="pres">
      <dgm:prSet presAssocID="{A234065B-2501-5B44-BA7F-1F3F97C70AB2}" presName="vertThree" presStyleCnt="0"/>
      <dgm:spPr/>
    </dgm:pt>
    <dgm:pt modelId="{ECBFF665-5B6D-AB46-AE67-83D8174773CE}" type="pres">
      <dgm:prSet presAssocID="{A234065B-2501-5B44-BA7F-1F3F97C70AB2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2C68B1-B79B-4547-A59C-DD9619E94795}" type="pres">
      <dgm:prSet presAssocID="{A234065B-2501-5B44-BA7F-1F3F97C70AB2}" presName="horzThree" presStyleCnt="0"/>
      <dgm:spPr/>
    </dgm:pt>
  </dgm:ptLst>
  <dgm:cxnLst>
    <dgm:cxn modelId="{9DCD311C-EEC5-0045-A2B3-3DD1660BFC20}" type="presOf" srcId="{30A12E69-976E-CB4C-B309-E7EF34B3A71E}" destId="{0CF82F44-FEF7-5042-A033-306BA6F8B6F1}" srcOrd="0" destOrd="0" presId="urn:microsoft.com/office/officeart/2005/8/layout/hierarchy4"/>
    <dgm:cxn modelId="{EDD722A8-7465-FB4B-91FD-660F14392E9F}" srcId="{08732FEA-A7E6-2B4E-8B69-2907A6ABCF44}" destId="{32AF4038-D9D1-5A42-B763-D54F58CCE4A5}" srcOrd="0" destOrd="0" parTransId="{EFB415AB-FCFF-E547-9526-570339751F1A}" sibTransId="{74D4AD07-C6D0-2B4E-BEC6-3F11DCFE7A5F}"/>
    <dgm:cxn modelId="{1B91651A-0C5B-3E4B-A88D-B27B49B49D0B}" type="presOf" srcId="{45C7F97F-FF69-564B-AAC1-2EAD9E972A52}" destId="{C771FBD9-C789-B946-BF15-5C5D85A0FD77}" srcOrd="0" destOrd="0" presId="urn:microsoft.com/office/officeart/2005/8/layout/hierarchy4"/>
    <dgm:cxn modelId="{77C92038-05E8-1B47-BC8C-AB54F22796AB}" srcId="{45C7F97F-FF69-564B-AAC1-2EAD9E972A52}" destId="{E0BF1ADA-365B-0F4E-887A-3E8F1B59FA7E}" srcOrd="1" destOrd="0" parTransId="{432AE5C3-FE7A-BE42-9A5A-A2A7D9824AF9}" sibTransId="{3F75ED49-B1E6-4F46-8D17-794C480B8C71}"/>
    <dgm:cxn modelId="{181CE0F7-2B18-4341-965A-D80E08B7C607}" type="presOf" srcId="{DBBC268C-8B13-E946-BA42-E7030179DF60}" destId="{44638E67-2F9B-6E42-B8FA-B2C3D870D409}" srcOrd="0" destOrd="0" presId="urn:microsoft.com/office/officeart/2005/8/layout/hierarchy4"/>
    <dgm:cxn modelId="{FFED09B8-8DE7-874D-9835-BDEEE8405068}" type="presOf" srcId="{08732FEA-A7E6-2B4E-8B69-2907A6ABCF44}" destId="{533ADE7C-1638-EF4D-8DDB-0516488666C2}" srcOrd="0" destOrd="0" presId="urn:microsoft.com/office/officeart/2005/8/layout/hierarchy4"/>
    <dgm:cxn modelId="{038F6E53-8C58-9245-B66B-E320A31CABA1}" type="presOf" srcId="{A234065B-2501-5B44-BA7F-1F3F97C70AB2}" destId="{ECBFF665-5B6D-AB46-AE67-83D8174773CE}" srcOrd="0" destOrd="0" presId="urn:microsoft.com/office/officeart/2005/8/layout/hierarchy4"/>
    <dgm:cxn modelId="{6195370F-F7C0-914D-95E0-F408D150D619}" type="presOf" srcId="{E0BF1ADA-365B-0F4E-887A-3E8F1B59FA7E}" destId="{68F3ACC6-74C2-DE48-811B-C54CEEF120D5}" srcOrd="0" destOrd="0" presId="urn:microsoft.com/office/officeart/2005/8/layout/hierarchy4"/>
    <dgm:cxn modelId="{2BDDB94C-A1AC-F84D-85E7-3D4B820219AE}" srcId="{DBBC268C-8B13-E946-BA42-E7030179DF60}" destId="{45C7F97F-FF69-564B-AAC1-2EAD9E972A52}" srcOrd="0" destOrd="0" parTransId="{FB79090B-D9E3-F642-8243-609DABF52E98}" sibTransId="{5E16F3CA-A5D4-AE44-BA37-03EDF576A8B5}"/>
    <dgm:cxn modelId="{081C908F-EE82-1940-A498-1D9506A9311D}" srcId="{08732FEA-A7E6-2B4E-8B69-2907A6ABCF44}" destId="{30A12E69-976E-CB4C-B309-E7EF34B3A71E}" srcOrd="1" destOrd="0" parTransId="{655EAA96-75D6-4646-BA65-269C1DEC23A2}" sibTransId="{4A630DAD-734B-E344-BDBC-E09A322A7766}"/>
    <dgm:cxn modelId="{C126E2C7-4082-DB40-9D51-84DE5A6616F8}" srcId="{E0BF1ADA-365B-0F4E-887A-3E8F1B59FA7E}" destId="{A234065B-2501-5B44-BA7F-1F3F97C70AB2}" srcOrd="0" destOrd="0" parTransId="{C7B3DA81-99B2-5746-9369-CB6D7EF5BACF}" sibTransId="{A88F3224-DE0D-644F-BA26-56F3A07AEFA0}"/>
    <dgm:cxn modelId="{D19F3DA0-933D-9941-836F-94CBF1CF0822}" srcId="{45C7F97F-FF69-564B-AAC1-2EAD9E972A52}" destId="{08732FEA-A7E6-2B4E-8B69-2907A6ABCF44}" srcOrd="0" destOrd="0" parTransId="{D51EF974-32AA-5A40-ACAF-91B7F5C487C4}" sibTransId="{BB00F6EE-B7AA-F840-AACF-7C29BC133657}"/>
    <dgm:cxn modelId="{37366C87-2AD5-E24E-850C-FF1FFEC81830}" type="presOf" srcId="{32AF4038-D9D1-5A42-B763-D54F58CCE4A5}" destId="{F8107F11-F16A-8548-B098-C235669DD585}" srcOrd="0" destOrd="0" presId="urn:microsoft.com/office/officeart/2005/8/layout/hierarchy4"/>
    <dgm:cxn modelId="{F8AEB160-60F5-654C-A202-8CE2E0D369A2}" type="presParOf" srcId="{44638E67-2F9B-6E42-B8FA-B2C3D870D409}" destId="{E4BB0BD4-5EA5-AA41-B5DE-3183936469E6}" srcOrd="0" destOrd="0" presId="urn:microsoft.com/office/officeart/2005/8/layout/hierarchy4"/>
    <dgm:cxn modelId="{4A4A9108-F5CF-634B-B695-4D199F8A3312}" type="presParOf" srcId="{E4BB0BD4-5EA5-AA41-B5DE-3183936469E6}" destId="{C771FBD9-C789-B946-BF15-5C5D85A0FD77}" srcOrd="0" destOrd="0" presId="urn:microsoft.com/office/officeart/2005/8/layout/hierarchy4"/>
    <dgm:cxn modelId="{79FD3018-E3AE-064C-A7EB-1E1CD03E0F4F}" type="presParOf" srcId="{E4BB0BD4-5EA5-AA41-B5DE-3183936469E6}" destId="{C2D08A2C-77AF-9046-9F30-5D73464A2964}" srcOrd="1" destOrd="0" presId="urn:microsoft.com/office/officeart/2005/8/layout/hierarchy4"/>
    <dgm:cxn modelId="{53068FB7-4EE2-AD47-A1A0-3642EF460B2E}" type="presParOf" srcId="{E4BB0BD4-5EA5-AA41-B5DE-3183936469E6}" destId="{4EC2D28A-B206-B444-BCDF-EAE8AB153231}" srcOrd="2" destOrd="0" presId="urn:microsoft.com/office/officeart/2005/8/layout/hierarchy4"/>
    <dgm:cxn modelId="{24B4232B-BEE9-A04A-9403-8BDDBA0494EE}" type="presParOf" srcId="{4EC2D28A-B206-B444-BCDF-EAE8AB153231}" destId="{E1E79BDC-9E48-6F4D-A150-2788C049A286}" srcOrd="0" destOrd="0" presId="urn:microsoft.com/office/officeart/2005/8/layout/hierarchy4"/>
    <dgm:cxn modelId="{3046920B-AE1B-804A-B56C-A4C831CA8FDD}" type="presParOf" srcId="{E1E79BDC-9E48-6F4D-A150-2788C049A286}" destId="{533ADE7C-1638-EF4D-8DDB-0516488666C2}" srcOrd="0" destOrd="0" presId="urn:microsoft.com/office/officeart/2005/8/layout/hierarchy4"/>
    <dgm:cxn modelId="{EA823987-8923-D94D-A3F7-103D0B07EF75}" type="presParOf" srcId="{E1E79BDC-9E48-6F4D-A150-2788C049A286}" destId="{E7E4FDAC-09C9-DF4A-92D3-E32CDBF54ABA}" srcOrd="1" destOrd="0" presId="urn:microsoft.com/office/officeart/2005/8/layout/hierarchy4"/>
    <dgm:cxn modelId="{B69C8589-8A31-BE41-9238-31A3C0D76FDD}" type="presParOf" srcId="{E1E79BDC-9E48-6F4D-A150-2788C049A286}" destId="{4C658BBA-4DD6-C54C-B361-BC08BE3AB0D7}" srcOrd="2" destOrd="0" presId="urn:microsoft.com/office/officeart/2005/8/layout/hierarchy4"/>
    <dgm:cxn modelId="{65FFE8A9-B043-E84C-8F03-1C5D1596FCCA}" type="presParOf" srcId="{4C658BBA-4DD6-C54C-B361-BC08BE3AB0D7}" destId="{D08A0C42-ACCB-E942-AEA0-D358609065C5}" srcOrd="0" destOrd="0" presId="urn:microsoft.com/office/officeart/2005/8/layout/hierarchy4"/>
    <dgm:cxn modelId="{84039060-FB54-BC40-99A3-95AE21260A63}" type="presParOf" srcId="{D08A0C42-ACCB-E942-AEA0-D358609065C5}" destId="{F8107F11-F16A-8548-B098-C235669DD585}" srcOrd="0" destOrd="0" presId="urn:microsoft.com/office/officeart/2005/8/layout/hierarchy4"/>
    <dgm:cxn modelId="{8F2E6F7C-5B27-7F40-BFBF-E4A272752783}" type="presParOf" srcId="{D08A0C42-ACCB-E942-AEA0-D358609065C5}" destId="{BBD9E22C-0B76-BA42-A9D8-982B0AB90E36}" srcOrd="1" destOrd="0" presId="urn:microsoft.com/office/officeart/2005/8/layout/hierarchy4"/>
    <dgm:cxn modelId="{8A6F62DE-BF96-B74F-8B21-1EF914047373}" type="presParOf" srcId="{4C658BBA-4DD6-C54C-B361-BC08BE3AB0D7}" destId="{647713B9-92FF-7044-B2AF-B2972E95D6BA}" srcOrd="1" destOrd="0" presId="urn:microsoft.com/office/officeart/2005/8/layout/hierarchy4"/>
    <dgm:cxn modelId="{44731F96-E24D-FB47-B993-90F88A2C8100}" type="presParOf" srcId="{4C658BBA-4DD6-C54C-B361-BC08BE3AB0D7}" destId="{A7E74701-5A6E-CE49-8179-98872ACB7571}" srcOrd="2" destOrd="0" presId="urn:microsoft.com/office/officeart/2005/8/layout/hierarchy4"/>
    <dgm:cxn modelId="{B9B60FC2-0615-A84D-B1C4-A13062C672D5}" type="presParOf" srcId="{A7E74701-5A6E-CE49-8179-98872ACB7571}" destId="{0CF82F44-FEF7-5042-A033-306BA6F8B6F1}" srcOrd="0" destOrd="0" presId="urn:microsoft.com/office/officeart/2005/8/layout/hierarchy4"/>
    <dgm:cxn modelId="{B1A9C853-917E-354C-8E77-4E0CCAAA9A48}" type="presParOf" srcId="{A7E74701-5A6E-CE49-8179-98872ACB7571}" destId="{C8594B83-FD06-594A-8BD9-D81CD95167D0}" srcOrd="1" destOrd="0" presId="urn:microsoft.com/office/officeart/2005/8/layout/hierarchy4"/>
    <dgm:cxn modelId="{B1D7641C-DD93-374B-BCB8-5FA2BE3B279E}" type="presParOf" srcId="{4EC2D28A-B206-B444-BCDF-EAE8AB153231}" destId="{3A72EFFA-7526-8742-87BF-651D3564A552}" srcOrd="1" destOrd="0" presId="urn:microsoft.com/office/officeart/2005/8/layout/hierarchy4"/>
    <dgm:cxn modelId="{7868017A-042E-174F-9217-BB22192C33D5}" type="presParOf" srcId="{4EC2D28A-B206-B444-BCDF-EAE8AB153231}" destId="{7E06E1FD-F121-7143-A405-C0856954EA74}" srcOrd="2" destOrd="0" presId="urn:microsoft.com/office/officeart/2005/8/layout/hierarchy4"/>
    <dgm:cxn modelId="{CC1C3BD8-0006-484A-8F4F-0DD7CFFE507B}" type="presParOf" srcId="{7E06E1FD-F121-7143-A405-C0856954EA74}" destId="{68F3ACC6-74C2-DE48-811B-C54CEEF120D5}" srcOrd="0" destOrd="0" presId="urn:microsoft.com/office/officeart/2005/8/layout/hierarchy4"/>
    <dgm:cxn modelId="{215CEB78-9DDA-9943-931A-D62EEFD0F409}" type="presParOf" srcId="{7E06E1FD-F121-7143-A405-C0856954EA74}" destId="{8DB0CA5A-474F-5842-B60F-245AE98AC04A}" srcOrd="1" destOrd="0" presId="urn:microsoft.com/office/officeart/2005/8/layout/hierarchy4"/>
    <dgm:cxn modelId="{40C5FEAE-4493-D04D-AD4B-3A6A79DA2522}" type="presParOf" srcId="{7E06E1FD-F121-7143-A405-C0856954EA74}" destId="{CB6BC671-12D7-374E-B227-4FAA085476FE}" srcOrd="2" destOrd="0" presId="urn:microsoft.com/office/officeart/2005/8/layout/hierarchy4"/>
    <dgm:cxn modelId="{F4CE7800-0B8F-FF4C-8B4F-098F2FD4707B}" type="presParOf" srcId="{CB6BC671-12D7-374E-B227-4FAA085476FE}" destId="{318B2904-31EE-4D4E-A9B4-F12044E5875E}" srcOrd="0" destOrd="0" presId="urn:microsoft.com/office/officeart/2005/8/layout/hierarchy4"/>
    <dgm:cxn modelId="{8C8AEC6A-090E-5A49-93CA-35EBF4DFDB6E}" type="presParOf" srcId="{318B2904-31EE-4D4E-A9B4-F12044E5875E}" destId="{ECBFF665-5B6D-AB46-AE67-83D8174773CE}" srcOrd="0" destOrd="0" presId="urn:microsoft.com/office/officeart/2005/8/layout/hierarchy4"/>
    <dgm:cxn modelId="{AD9D2FC9-4E93-A440-AFD9-955F625AA63F}" type="presParOf" srcId="{318B2904-31EE-4D4E-A9B4-F12044E5875E}" destId="{ED2C68B1-B79B-4547-A59C-DD9619E9479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38D1D-1920-8740-A8DF-7CD40A25113F}">
      <dsp:nvSpPr>
        <dsp:cNvPr id="0" name=""/>
        <dsp:cNvSpPr/>
      </dsp:nvSpPr>
      <dsp:spPr>
        <a:xfrm>
          <a:off x="1374164" y="-32039"/>
          <a:ext cx="5379671" cy="5379671"/>
        </a:xfrm>
        <a:prstGeom prst="circularArrow">
          <a:avLst>
            <a:gd name="adj1" fmla="val 5544"/>
            <a:gd name="adj2" fmla="val 330680"/>
            <a:gd name="adj3" fmla="val 13767645"/>
            <a:gd name="adj4" fmla="val 17391005"/>
            <a:gd name="adj5" fmla="val 575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5C8B70-9D68-C54C-B969-879BA1220412}">
      <dsp:nvSpPr>
        <dsp:cNvPr id="0" name=""/>
        <dsp:cNvSpPr/>
      </dsp:nvSpPr>
      <dsp:spPr>
        <a:xfrm>
          <a:off x="2799953" y="2274"/>
          <a:ext cx="2528093" cy="1264046"/>
        </a:xfrm>
        <a:prstGeom prst="roundRect">
          <a:avLst/>
        </a:prstGeom>
        <a:solidFill>
          <a:srgbClr val="00AD3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Acquire Data</a:t>
          </a:r>
          <a:endParaRPr lang="en-US" sz="2900" kern="1200" dirty="0"/>
        </a:p>
      </dsp:txBody>
      <dsp:txXfrm>
        <a:off x="2861659" y="63980"/>
        <a:ext cx="2404681" cy="1140634"/>
      </dsp:txXfrm>
    </dsp:sp>
    <dsp:sp modelId="{7603ED80-60EB-4549-A4C8-5329D22E3000}">
      <dsp:nvSpPr>
        <dsp:cNvPr id="0" name=""/>
        <dsp:cNvSpPr/>
      </dsp:nvSpPr>
      <dsp:spPr>
        <a:xfrm>
          <a:off x="4981774" y="1587460"/>
          <a:ext cx="2528093" cy="1264046"/>
        </a:xfrm>
        <a:prstGeom prst="roundRect">
          <a:avLst/>
        </a:prstGeom>
        <a:solidFill>
          <a:srgbClr val="00AD3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Feature Selection</a:t>
          </a:r>
          <a:endParaRPr lang="en-US" sz="2900" kern="1200" dirty="0"/>
        </a:p>
      </dsp:txBody>
      <dsp:txXfrm>
        <a:off x="5043480" y="1649166"/>
        <a:ext cx="2404681" cy="1140634"/>
      </dsp:txXfrm>
    </dsp:sp>
    <dsp:sp modelId="{B862A29F-69E2-054C-ADDA-EE40BA74CFFB}">
      <dsp:nvSpPr>
        <dsp:cNvPr id="0" name=""/>
        <dsp:cNvSpPr/>
      </dsp:nvSpPr>
      <dsp:spPr>
        <a:xfrm>
          <a:off x="4148393" y="4152345"/>
          <a:ext cx="2528093" cy="1264046"/>
        </a:xfrm>
        <a:prstGeom prst="roundRect">
          <a:avLst/>
        </a:prstGeom>
        <a:solidFill>
          <a:srgbClr val="00AD3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Feature Transforms</a:t>
          </a:r>
          <a:endParaRPr lang="en-US" sz="2900" kern="1200" dirty="0"/>
        </a:p>
      </dsp:txBody>
      <dsp:txXfrm>
        <a:off x="4210099" y="4214051"/>
        <a:ext cx="2404681" cy="1140634"/>
      </dsp:txXfrm>
    </dsp:sp>
    <dsp:sp modelId="{E027E5D5-828A-D54A-8E26-7EAEB6C00944}">
      <dsp:nvSpPr>
        <dsp:cNvPr id="0" name=""/>
        <dsp:cNvSpPr/>
      </dsp:nvSpPr>
      <dsp:spPr>
        <a:xfrm>
          <a:off x="1451513" y="4152345"/>
          <a:ext cx="2528093" cy="1264046"/>
        </a:xfrm>
        <a:prstGeom prst="roundRect">
          <a:avLst/>
        </a:prstGeom>
        <a:solidFill>
          <a:srgbClr val="00AD3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Regularization</a:t>
          </a:r>
          <a:endParaRPr lang="en-US" sz="2900" kern="1200" dirty="0"/>
        </a:p>
      </dsp:txBody>
      <dsp:txXfrm>
        <a:off x="1513219" y="4214051"/>
        <a:ext cx="2404681" cy="1140634"/>
      </dsp:txXfrm>
    </dsp:sp>
    <dsp:sp modelId="{CD0D4FF0-9927-E848-8EDE-08D7D76CB9E6}">
      <dsp:nvSpPr>
        <dsp:cNvPr id="0" name=""/>
        <dsp:cNvSpPr/>
      </dsp:nvSpPr>
      <dsp:spPr>
        <a:xfrm>
          <a:off x="618131" y="1587460"/>
          <a:ext cx="2528093" cy="1264046"/>
        </a:xfrm>
        <a:prstGeom prst="roundRect">
          <a:avLst/>
        </a:prstGeom>
        <a:solidFill>
          <a:srgbClr val="00AD3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Future Work</a:t>
          </a:r>
          <a:endParaRPr lang="en-US" sz="2900" kern="1200" dirty="0"/>
        </a:p>
      </dsp:txBody>
      <dsp:txXfrm>
        <a:off x="679837" y="1649166"/>
        <a:ext cx="2404681" cy="1140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1FBD9-C789-B946-BF15-5C5D85A0FD77}">
      <dsp:nvSpPr>
        <dsp:cNvPr id="0" name=""/>
        <dsp:cNvSpPr/>
      </dsp:nvSpPr>
      <dsp:spPr>
        <a:xfrm>
          <a:off x="1206" y="2676"/>
          <a:ext cx="10513186" cy="1031442"/>
        </a:xfrm>
        <a:prstGeom prst="roundRect">
          <a:avLst>
            <a:gd name="adj" fmla="val 10000"/>
          </a:avLst>
        </a:prstGeom>
        <a:solidFill>
          <a:srgbClr val="00AD3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smtClean="0"/>
            <a:t>DATA</a:t>
          </a:r>
          <a:endParaRPr lang="en-US" sz="4500" kern="1200" dirty="0"/>
        </a:p>
      </dsp:txBody>
      <dsp:txXfrm>
        <a:off x="31416" y="32886"/>
        <a:ext cx="10452766" cy="971022"/>
      </dsp:txXfrm>
    </dsp:sp>
    <dsp:sp modelId="{533ADE7C-1638-EF4D-8DDB-0516488666C2}">
      <dsp:nvSpPr>
        <dsp:cNvPr id="0" name=""/>
        <dsp:cNvSpPr/>
      </dsp:nvSpPr>
      <dsp:spPr>
        <a:xfrm>
          <a:off x="1206" y="1210090"/>
          <a:ext cx="6867539" cy="1031442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Testing</a:t>
          </a:r>
          <a:endParaRPr lang="en-US" sz="4500" kern="1200" dirty="0"/>
        </a:p>
      </dsp:txBody>
      <dsp:txXfrm>
        <a:off x="31416" y="1240300"/>
        <a:ext cx="6807119" cy="971022"/>
      </dsp:txXfrm>
    </dsp:sp>
    <dsp:sp modelId="{F8107F11-F16A-8548-B098-C235669DD585}">
      <dsp:nvSpPr>
        <dsp:cNvPr id="0" name=""/>
        <dsp:cNvSpPr/>
      </dsp:nvSpPr>
      <dsp:spPr>
        <a:xfrm>
          <a:off x="1206" y="2417505"/>
          <a:ext cx="3363143" cy="1031442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Training</a:t>
          </a:r>
          <a:endParaRPr lang="en-US" sz="4500" kern="1200" dirty="0"/>
        </a:p>
      </dsp:txBody>
      <dsp:txXfrm>
        <a:off x="31416" y="2447715"/>
        <a:ext cx="3302723" cy="971022"/>
      </dsp:txXfrm>
    </dsp:sp>
    <dsp:sp modelId="{0CF82F44-FEF7-5042-A033-306BA6F8B6F1}">
      <dsp:nvSpPr>
        <dsp:cNvPr id="0" name=""/>
        <dsp:cNvSpPr/>
      </dsp:nvSpPr>
      <dsp:spPr>
        <a:xfrm>
          <a:off x="3576228" y="2367098"/>
          <a:ext cx="3363143" cy="1031442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Validation</a:t>
          </a:r>
          <a:endParaRPr lang="en-US" sz="4500" kern="1200" dirty="0"/>
        </a:p>
      </dsp:txBody>
      <dsp:txXfrm>
        <a:off x="3606438" y="2397308"/>
        <a:ext cx="3302723" cy="971022"/>
      </dsp:txXfrm>
    </dsp:sp>
    <dsp:sp modelId="{68F3ACC6-74C2-DE48-811B-C54CEEF120D5}">
      <dsp:nvSpPr>
        <dsp:cNvPr id="0" name=""/>
        <dsp:cNvSpPr/>
      </dsp:nvSpPr>
      <dsp:spPr>
        <a:xfrm>
          <a:off x="7151249" y="1210090"/>
          <a:ext cx="3363143" cy="1031442"/>
        </a:xfrm>
        <a:prstGeom prst="roundRect">
          <a:avLst>
            <a:gd name="adj" fmla="val 10000"/>
          </a:avLst>
        </a:prstGeom>
        <a:solidFill>
          <a:srgbClr val="00AD3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Holdout</a:t>
          </a:r>
          <a:endParaRPr lang="en-US" sz="4500" kern="1200" dirty="0"/>
        </a:p>
      </dsp:txBody>
      <dsp:txXfrm>
        <a:off x="7181459" y="1240300"/>
        <a:ext cx="3302723" cy="971022"/>
      </dsp:txXfrm>
    </dsp:sp>
    <dsp:sp modelId="{ECBFF665-5B6D-AB46-AE67-83D8174773CE}">
      <dsp:nvSpPr>
        <dsp:cNvPr id="0" name=""/>
        <dsp:cNvSpPr/>
      </dsp:nvSpPr>
      <dsp:spPr>
        <a:xfrm>
          <a:off x="7151249" y="2417505"/>
          <a:ext cx="3363143" cy="1031442"/>
        </a:xfrm>
        <a:prstGeom prst="roundRect">
          <a:avLst>
            <a:gd name="adj" fmla="val 10000"/>
          </a:avLst>
        </a:prstGeom>
        <a:solidFill>
          <a:srgbClr val="00AD3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Holdout</a:t>
          </a:r>
          <a:endParaRPr lang="en-US" sz="4500" kern="1200" dirty="0"/>
        </a:p>
      </dsp:txBody>
      <dsp:txXfrm>
        <a:off x="7181459" y="2447715"/>
        <a:ext cx="3302723" cy="971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43685-892E-3E49-AA24-C13C5A96FB80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87735-E0BA-BB48-88D1-ED1B8EF1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87735-E0BA-BB48-88D1-ED1B8EF16B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1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863B-2B61-D14E-A697-AF9F91F05F0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C4F-BC88-8047-91D8-0A8ED03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863B-2B61-D14E-A697-AF9F91F05F0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C4F-BC88-8047-91D8-0A8ED03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863B-2B61-D14E-A697-AF9F91F05F0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C4F-BC88-8047-91D8-0A8ED03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863B-2B61-D14E-A697-AF9F91F05F0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C4F-BC88-8047-91D8-0A8ED038575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mage result for glassdoor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171" y="0"/>
            <a:ext cx="1368829" cy="109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ge result for scrapy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386" y="5683446"/>
            <a:ext cx="1038029" cy="103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11582400" y="1530668"/>
            <a:ext cx="0" cy="3749992"/>
          </a:xfrm>
          <a:prstGeom prst="line">
            <a:avLst/>
          </a:prstGeom>
          <a:ln w="41275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772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863B-2B61-D14E-A697-AF9F91F05F0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C4F-BC88-8047-91D8-0A8ED03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863B-2B61-D14E-A697-AF9F91F05F0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C4F-BC88-8047-91D8-0A8ED03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4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863B-2B61-D14E-A697-AF9F91F05F0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C4F-BC88-8047-91D8-0A8ED03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863B-2B61-D14E-A697-AF9F91F05F0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C4F-BC88-8047-91D8-0A8ED03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863B-2B61-D14E-A697-AF9F91F05F0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C4F-BC88-8047-91D8-0A8ED03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863B-2B61-D14E-A697-AF9F91F05F0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C4F-BC88-8047-91D8-0A8ED03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863B-2B61-D14E-A697-AF9F91F05F0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C4F-BC88-8047-91D8-0A8ED03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863B-2B61-D14E-A697-AF9F91F05F0B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0C4F-BC88-8047-91D8-0A8ED0385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Predicting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Salary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</a:br>
            <a:r>
              <a:rPr lang="en-US" sz="2500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An Exploration with Regression</a:t>
            </a:r>
            <a:endParaRPr lang="en-US" sz="2500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86202"/>
            <a:ext cx="9144000" cy="6993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Brendon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Happ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Metis 2018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1026" name="Picture 2" descr="mage result for glassdoo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5305"/>
            <a:ext cx="3102964" cy="247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455108" y="6135856"/>
            <a:ext cx="3212892" cy="1899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6135856"/>
            <a:ext cx="3212892" cy="1899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356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Try adding Skills: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47196"/>
              </p:ext>
            </p:extLst>
          </p:nvPr>
        </p:nvGraphicFramePr>
        <p:xfrm>
          <a:off x="9009061" y="1114432"/>
          <a:ext cx="1892301" cy="4468839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32737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0.146</a:t>
                      </a:r>
                      <a:endParaRPr lang="sk-SK" sz="20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26707" y="2293134"/>
            <a:ext cx="41795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Skillset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Mining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Statistics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Communication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Predictive Modeling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Presentation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Machine Learning 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Tflow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Keras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etc.)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AWS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Big Data (Hadoop, Spark, etc.)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Visualization (Tableau, etc.)</a:t>
            </a: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47196"/>
              </p:ext>
            </p:extLst>
          </p:nvPr>
        </p:nvGraphicFramePr>
        <p:xfrm>
          <a:off x="9009061" y="1114432"/>
          <a:ext cx="1892301" cy="4468839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32737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0.146</a:t>
                      </a:r>
                      <a:endParaRPr lang="sk-SK" sz="20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56" y="1359665"/>
            <a:ext cx="6281617" cy="549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356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Try adding Degrees: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3210"/>
              </p:ext>
            </p:extLst>
          </p:nvPr>
        </p:nvGraphicFramePr>
        <p:xfrm>
          <a:off x="9009061" y="1114432"/>
          <a:ext cx="1892301" cy="4468839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32737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0.154</a:t>
                      </a:r>
                      <a:endParaRPr lang="sk-SK" sz="20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3642" y="2748686"/>
            <a:ext cx="21057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Degree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BS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MS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PHD</a:t>
            </a:r>
          </a:p>
        </p:txBody>
      </p:sp>
    </p:spTree>
    <p:extLst>
      <p:ext uri="{BB962C8B-B14F-4D97-AF65-F5344CB8AC3E}">
        <p14:creationId xmlns:p14="http://schemas.microsoft.com/office/powerpoint/2010/main" val="2363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356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Try adding Degrees: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3210"/>
              </p:ext>
            </p:extLst>
          </p:nvPr>
        </p:nvGraphicFramePr>
        <p:xfrm>
          <a:off x="9009061" y="1114432"/>
          <a:ext cx="1892301" cy="4468839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32737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0.154</a:t>
                      </a:r>
                      <a:endParaRPr lang="sk-SK" sz="20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61" y="2406467"/>
            <a:ext cx="6524624" cy="41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356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Try adding Experience: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11450"/>
              </p:ext>
            </p:extLst>
          </p:nvPr>
        </p:nvGraphicFramePr>
        <p:xfrm>
          <a:off x="9009061" y="1114432"/>
          <a:ext cx="1892301" cy="4569876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66369"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636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0.147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90283" y="2887185"/>
            <a:ext cx="29304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Experience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High (4+ years)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Low (0 - 3 years)</a:t>
            </a:r>
          </a:p>
        </p:txBody>
      </p:sp>
    </p:spTree>
    <p:extLst>
      <p:ext uri="{BB962C8B-B14F-4D97-AF65-F5344CB8AC3E}">
        <p14:creationId xmlns:p14="http://schemas.microsoft.com/office/powerpoint/2010/main" val="4639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356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Try adding Experience: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11450"/>
              </p:ext>
            </p:extLst>
          </p:nvPr>
        </p:nvGraphicFramePr>
        <p:xfrm>
          <a:off x="9009061" y="1114432"/>
          <a:ext cx="1892301" cy="4569876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66369">
                <a:tc>
                  <a:txBody>
                    <a:bodyPr/>
                    <a:lstStyle/>
                    <a:p>
                      <a:pPr algn="ctr" fontAlgn="b"/>
                      <a:endParaRPr lang="sk-SK" sz="20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636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0.147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90283" y="2887185"/>
            <a:ext cx="29304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Experience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High (4+ years)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Low (0 - 3 years)</a:t>
            </a:r>
          </a:p>
        </p:txBody>
      </p:sp>
      <p:sp>
        <p:nvSpPr>
          <p:cNvPr id="5" name="&quot;No&quot; Symbol 4"/>
          <p:cNvSpPr/>
          <p:nvPr/>
        </p:nvSpPr>
        <p:spPr>
          <a:xfrm>
            <a:off x="3734293" y="1941266"/>
            <a:ext cx="3442447" cy="313833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356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Try adding Title: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75268"/>
              </p:ext>
            </p:extLst>
          </p:nvPr>
        </p:nvGraphicFramePr>
        <p:xfrm>
          <a:off x="9009061" y="1114432"/>
          <a:ext cx="1892301" cy="4468839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74018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sk-SK" sz="25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0.282</a:t>
                      </a:r>
                      <a:endParaRPr lang="sk-SK" sz="25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63642" y="2471688"/>
            <a:ext cx="21057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Title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Intern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Junior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Senior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Manager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Director</a:t>
            </a:r>
          </a:p>
        </p:txBody>
      </p:sp>
    </p:spTree>
    <p:extLst>
      <p:ext uri="{BB962C8B-B14F-4D97-AF65-F5344CB8AC3E}">
        <p14:creationId xmlns:p14="http://schemas.microsoft.com/office/powerpoint/2010/main" val="16454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356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Try adding Title: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75268"/>
              </p:ext>
            </p:extLst>
          </p:nvPr>
        </p:nvGraphicFramePr>
        <p:xfrm>
          <a:off x="9009061" y="1114432"/>
          <a:ext cx="1892301" cy="4468839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74018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sk-SK" sz="25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0.282</a:t>
                      </a:r>
                      <a:endParaRPr lang="sk-SK" sz="25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16" y="2300960"/>
            <a:ext cx="6807930" cy="43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356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Try adding Company: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99425"/>
              </p:ext>
            </p:extLst>
          </p:nvPr>
        </p:nvGraphicFramePr>
        <p:xfrm>
          <a:off x="9009061" y="1114432"/>
          <a:ext cx="1892301" cy="4468839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74018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sk-SK" sz="25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0.277</a:t>
                      </a:r>
                      <a:endParaRPr lang="sk-SK" sz="25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35031" y="2416244"/>
            <a:ext cx="29629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Company Specific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Vacation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401k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Health Benefits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Travel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Free Food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Equity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Pets</a:t>
            </a:r>
          </a:p>
        </p:txBody>
      </p:sp>
    </p:spTree>
    <p:extLst>
      <p:ext uri="{BB962C8B-B14F-4D97-AF65-F5344CB8AC3E}">
        <p14:creationId xmlns:p14="http://schemas.microsoft.com/office/powerpoint/2010/main" val="10978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356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Try adding Company: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99425"/>
              </p:ext>
            </p:extLst>
          </p:nvPr>
        </p:nvGraphicFramePr>
        <p:xfrm>
          <a:off x="9009061" y="1114432"/>
          <a:ext cx="1892301" cy="4468839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74018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sk-SK" sz="25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0.277</a:t>
                      </a:r>
                      <a:endParaRPr lang="sk-SK" sz="25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35031" y="2416244"/>
            <a:ext cx="29629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Company Specific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Vacation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401k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Health Benefits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Travel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Free Food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Equity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Pets</a:t>
            </a:r>
          </a:p>
        </p:txBody>
      </p:sp>
      <p:sp>
        <p:nvSpPr>
          <p:cNvPr id="7" name="&quot;No&quot; Symbol 6"/>
          <p:cNvSpPr/>
          <p:nvPr/>
        </p:nvSpPr>
        <p:spPr>
          <a:xfrm>
            <a:off x="3295276" y="2067813"/>
            <a:ext cx="3442447" cy="313833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Process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68748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3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356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Final Features</a:t>
            </a:r>
          </a:p>
          <a:p>
            <a:pPr marL="0" indent="0" algn="ctr">
              <a:buNone/>
            </a:pPr>
            <a:endParaRPr lang="en-US" sz="3500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 algn="ctr">
              <a:buNone/>
            </a:pPr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Programming Language</a:t>
            </a:r>
          </a:p>
          <a:p>
            <a:pPr marL="0" indent="0" algn="ctr">
              <a:buNone/>
            </a:pPr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Skills</a:t>
            </a:r>
          </a:p>
          <a:p>
            <a:pPr marL="0" indent="0" algn="ctr">
              <a:buNone/>
            </a:pPr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Degree</a:t>
            </a:r>
          </a:p>
          <a:p>
            <a:pPr marL="0" indent="0" algn="ctr">
              <a:buNone/>
            </a:pPr>
            <a:r>
              <a:rPr lang="en-US" sz="3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67933"/>
              </p:ext>
            </p:extLst>
          </p:nvPr>
        </p:nvGraphicFramePr>
        <p:xfrm>
          <a:off x="9009061" y="1114432"/>
          <a:ext cx="1892301" cy="4468839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74018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sk-SK" sz="25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0.282</a:t>
                      </a:r>
                      <a:endParaRPr lang="sk-SK" sz="25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0" y="1270258"/>
            <a:ext cx="5600700" cy="5324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3309227"/>
            <a:ext cx="153984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Actual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Vs </a:t>
            </a:r>
          </a:p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Predicted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46" y="1690688"/>
            <a:ext cx="6733600" cy="4449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770" y="2356338"/>
            <a:ext cx="3763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Linear trend suggests possible relation of features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128" y="4035844"/>
            <a:ext cx="383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Transform features based on intuition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Transforms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Attempt #1:</a:t>
            </a:r>
          </a:p>
          <a:p>
            <a:pPr marL="0" indent="0">
              <a:buNone/>
            </a:pP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Attempt #2:</a:t>
            </a:r>
          </a:p>
          <a:p>
            <a:pPr marL="0" indent="0">
              <a:buNone/>
            </a:pP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Attempt #3: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0742"/>
              </p:ext>
            </p:extLst>
          </p:nvPr>
        </p:nvGraphicFramePr>
        <p:xfrm>
          <a:off x="9009061" y="1114432"/>
          <a:ext cx="1892301" cy="4468839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74018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sk-SK" sz="25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0.282</a:t>
                      </a:r>
                      <a:endParaRPr lang="sk-SK" sz="25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91749" y="1550536"/>
            <a:ext cx="29371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Programming Language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Python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SQL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4539" y="1550536"/>
            <a:ext cx="29371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Programming Language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Python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SQL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Java</a:t>
            </a:r>
          </a:p>
        </p:txBody>
      </p:sp>
      <p:sp>
        <p:nvSpPr>
          <p:cNvPr id="3" name="Multiply 2"/>
          <p:cNvSpPr/>
          <p:nvPr/>
        </p:nvSpPr>
        <p:spPr>
          <a:xfrm>
            <a:off x="5225897" y="1974954"/>
            <a:ext cx="861646" cy="808893"/>
          </a:xfrm>
          <a:prstGeom prst="mathMultiply">
            <a:avLst/>
          </a:prstGeom>
          <a:solidFill>
            <a:srgbClr val="00AD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Transforms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Attempt #1:</a:t>
            </a:r>
          </a:p>
          <a:p>
            <a:pPr marL="0" indent="0">
              <a:buNone/>
            </a:pP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Attempt #2:</a:t>
            </a:r>
          </a:p>
          <a:p>
            <a:pPr marL="0" indent="0">
              <a:buNone/>
            </a:pP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Attempt #3: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0742"/>
              </p:ext>
            </p:extLst>
          </p:nvPr>
        </p:nvGraphicFramePr>
        <p:xfrm>
          <a:off x="9009061" y="1114432"/>
          <a:ext cx="1892301" cy="4468839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74018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sk-SK" sz="25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0.282</a:t>
                      </a:r>
                      <a:endParaRPr lang="sk-SK" sz="25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91749" y="1550536"/>
            <a:ext cx="29371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Programming Language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Python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SQL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4539" y="1550536"/>
            <a:ext cx="29371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Programming Language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Python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SQL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Java</a:t>
            </a:r>
          </a:p>
        </p:txBody>
      </p:sp>
      <p:sp>
        <p:nvSpPr>
          <p:cNvPr id="3" name="Multiply 2"/>
          <p:cNvSpPr/>
          <p:nvPr/>
        </p:nvSpPr>
        <p:spPr>
          <a:xfrm>
            <a:off x="5225897" y="1974954"/>
            <a:ext cx="861646" cy="808893"/>
          </a:xfrm>
          <a:prstGeom prst="mathMultiply">
            <a:avLst/>
          </a:prstGeom>
          <a:solidFill>
            <a:srgbClr val="00AD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&quot;No&quot; Symbol 7"/>
          <p:cNvSpPr/>
          <p:nvPr/>
        </p:nvSpPr>
        <p:spPr>
          <a:xfrm>
            <a:off x="4870938" y="1550536"/>
            <a:ext cx="1670539" cy="163121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5473" y="3331081"/>
            <a:ext cx="34053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Skillset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Mining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Statistics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Communication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Predictive Modeling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Presentation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Machine Learning (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Tflow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Keras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etc.)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AWS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Big Data (Hadoop, Spark, etc.)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Visualization (Tableau, etc.)</a:t>
            </a: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250" y="3311402"/>
            <a:ext cx="34053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Skillset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Mining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Statistics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Communication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Predictive Modeling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Presentation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Machine Learning (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Tflow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Keras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etc.)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AWS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Big Data (Hadoop, Spark, etc.)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Visualization (Tableau, etc.)</a:t>
            </a: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5029200" y="3749004"/>
            <a:ext cx="861646" cy="808893"/>
          </a:xfrm>
          <a:prstGeom prst="mathMultiply">
            <a:avLst/>
          </a:prstGeom>
          <a:solidFill>
            <a:srgbClr val="00AD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Transforms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Attempt #1:</a:t>
            </a:r>
          </a:p>
          <a:p>
            <a:pPr marL="0" indent="0">
              <a:buNone/>
            </a:pP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Attempt #2:</a:t>
            </a:r>
          </a:p>
          <a:p>
            <a:pPr marL="0" indent="0">
              <a:buNone/>
            </a:pP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Attempt #3: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0742"/>
              </p:ext>
            </p:extLst>
          </p:nvPr>
        </p:nvGraphicFramePr>
        <p:xfrm>
          <a:off x="9009061" y="1114432"/>
          <a:ext cx="1892301" cy="4468839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74018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sk-SK" sz="25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0.282</a:t>
                      </a:r>
                      <a:endParaRPr lang="sk-SK" sz="25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91749" y="1550536"/>
            <a:ext cx="29371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Programming Language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Python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SQL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4539" y="1550536"/>
            <a:ext cx="29371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Programming Language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Python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SQL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Java</a:t>
            </a:r>
          </a:p>
        </p:txBody>
      </p:sp>
      <p:sp>
        <p:nvSpPr>
          <p:cNvPr id="3" name="Multiply 2"/>
          <p:cNvSpPr/>
          <p:nvPr/>
        </p:nvSpPr>
        <p:spPr>
          <a:xfrm>
            <a:off x="5225897" y="1974954"/>
            <a:ext cx="861646" cy="808893"/>
          </a:xfrm>
          <a:prstGeom prst="mathMultiply">
            <a:avLst/>
          </a:prstGeom>
          <a:solidFill>
            <a:srgbClr val="00AD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&quot;No&quot; Symbol 7"/>
          <p:cNvSpPr/>
          <p:nvPr/>
        </p:nvSpPr>
        <p:spPr>
          <a:xfrm>
            <a:off x="4870938" y="1550536"/>
            <a:ext cx="1670539" cy="163121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5473" y="3331081"/>
            <a:ext cx="34053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Skillset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Mining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Statistics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Communication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Predictive Modeling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Presentation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Machine Learning (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Tflow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Keras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etc.)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AWS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Big Data (Hadoop, Spark, etc.)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Visualization (Tableau, etc.)</a:t>
            </a: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9602" y="3135390"/>
            <a:ext cx="34053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Skillset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Mining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Statistics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Communication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Predictive Modeling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Presentation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Machine Learning (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Tflow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Keras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etc.)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AWS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Big Data (Hadoop, Spark, etc.)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Visualization (Tableau, etc.)</a:t>
            </a: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5029200" y="3749004"/>
            <a:ext cx="861646" cy="808893"/>
          </a:xfrm>
          <a:prstGeom prst="mathMultiply">
            <a:avLst/>
          </a:prstGeom>
          <a:solidFill>
            <a:srgbClr val="00AD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&quot;No&quot; Symbol 11"/>
          <p:cNvSpPr/>
          <p:nvPr/>
        </p:nvSpPr>
        <p:spPr>
          <a:xfrm>
            <a:off x="4826976" y="3337842"/>
            <a:ext cx="1670539" cy="163121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1749" y="5310794"/>
            <a:ext cx="31684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Programming Language</a:t>
            </a:r>
          </a:p>
          <a:p>
            <a:pPr algn="ctr"/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Python</a:t>
            </a:r>
          </a:p>
          <a:p>
            <a:pPr algn="ctr"/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</a:t>
            </a:r>
          </a:p>
          <a:p>
            <a:pPr algn="ctr"/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SQL</a:t>
            </a:r>
          </a:p>
          <a:p>
            <a:pPr algn="ctr"/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Java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1597" y="4969058"/>
            <a:ext cx="34053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Skillset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Mining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Statistics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Communication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Predictive Modeling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Presentation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Machine Learning (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Tflow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Keras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etc.)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AWS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Big Data (Hadoop, Spark, etc.)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Visualization (Tableau, etc.)</a:t>
            </a: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5209584" y="5536310"/>
            <a:ext cx="861646" cy="808893"/>
          </a:xfrm>
          <a:prstGeom prst="mathMultiply">
            <a:avLst/>
          </a:prstGeom>
          <a:solidFill>
            <a:srgbClr val="00AD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Transforms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Attempt #1:</a:t>
            </a:r>
          </a:p>
          <a:p>
            <a:pPr marL="0" indent="0">
              <a:buNone/>
            </a:pP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Attempt #2:</a:t>
            </a:r>
          </a:p>
          <a:p>
            <a:pPr marL="0" indent="0">
              <a:buNone/>
            </a:pP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Attempt #3: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0742"/>
              </p:ext>
            </p:extLst>
          </p:nvPr>
        </p:nvGraphicFramePr>
        <p:xfrm>
          <a:off x="9009061" y="1114432"/>
          <a:ext cx="1892301" cy="4468839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74018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sk-SK" sz="25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0.282</a:t>
                      </a:r>
                      <a:endParaRPr lang="sk-SK" sz="25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91749" y="1550536"/>
            <a:ext cx="29371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Programming Language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Python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SQL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4539" y="1550536"/>
            <a:ext cx="29371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Programming Language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Python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SQL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Java</a:t>
            </a:r>
          </a:p>
        </p:txBody>
      </p:sp>
      <p:sp>
        <p:nvSpPr>
          <p:cNvPr id="3" name="Multiply 2"/>
          <p:cNvSpPr/>
          <p:nvPr/>
        </p:nvSpPr>
        <p:spPr>
          <a:xfrm>
            <a:off x="5225897" y="1974954"/>
            <a:ext cx="861646" cy="808893"/>
          </a:xfrm>
          <a:prstGeom prst="mathMultiply">
            <a:avLst/>
          </a:prstGeom>
          <a:solidFill>
            <a:srgbClr val="00AD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&quot;No&quot; Symbol 7"/>
          <p:cNvSpPr/>
          <p:nvPr/>
        </p:nvSpPr>
        <p:spPr>
          <a:xfrm>
            <a:off x="4870938" y="1550536"/>
            <a:ext cx="1670539" cy="163121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5473" y="3331081"/>
            <a:ext cx="34053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Skillset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Mining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Statistics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Communication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Predictive Modeling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Presentation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Machine Learning (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Tflow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Keras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etc.)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AWS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Big Data (Hadoop, Spark, etc.)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Visualization (Tableau, etc.)</a:t>
            </a: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9602" y="3135390"/>
            <a:ext cx="34053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Skillset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Mining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Statistics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Communication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Predictive Modeling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Presentation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Machine Learning (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Tflow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Keras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etc.)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AWS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Big Data (Hadoop, Spark, etc.)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Visualization (Tableau, etc.)</a:t>
            </a: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5029200" y="3749004"/>
            <a:ext cx="861646" cy="808893"/>
          </a:xfrm>
          <a:prstGeom prst="mathMultiply">
            <a:avLst/>
          </a:prstGeom>
          <a:solidFill>
            <a:srgbClr val="00AD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&quot;No&quot; Symbol 11"/>
          <p:cNvSpPr/>
          <p:nvPr/>
        </p:nvSpPr>
        <p:spPr>
          <a:xfrm>
            <a:off x="4826976" y="3337842"/>
            <a:ext cx="1670539" cy="163121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1749" y="5310794"/>
            <a:ext cx="31684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Programming Language</a:t>
            </a:r>
          </a:p>
          <a:p>
            <a:pPr algn="ctr"/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Python</a:t>
            </a:r>
          </a:p>
          <a:p>
            <a:pPr algn="ctr"/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</a:t>
            </a:r>
          </a:p>
          <a:p>
            <a:pPr algn="ctr"/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SQL</a:t>
            </a:r>
          </a:p>
          <a:p>
            <a:pPr algn="ctr"/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Java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1597" y="4969058"/>
            <a:ext cx="34053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Skillset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Mining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Statistics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Communication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Predictive Modeling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Presentation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Machine Learning (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Tflow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Keras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etc.)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AWS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Big Data (Hadoop, Spark, etc.)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Visualization (Tableau, etc.)</a:t>
            </a: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5209584" y="5536310"/>
            <a:ext cx="861646" cy="808893"/>
          </a:xfrm>
          <a:prstGeom prst="mathMultiply">
            <a:avLst/>
          </a:prstGeom>
          <a:solidFill>
            <a:srgbClr val="00AD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&quot;No&quot; Symbol 15"/>
          <p:cNvSpPr/>
          <p:nvPr/>
        </p:nvSpPr>
        <p:spPr>
          <a:xfrm>
            <a:off x="4847164" y="5125148"/>
            <a:ext cx="1670539" cy="163121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3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Regularization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Current model contains many different features.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Utilize Lasso CV Regression to attempt to generalize the model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1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Regularization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Current model contains many different features.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Utilize Lasso CV Regression to attempt to generalize the model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9185" y="4220308"/>
            <a:ext cx="3024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23 Feature Simple Linear Regression</a:t>
            </a:r>
            <a:endParaRPr lang="en-US" sz="2500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6648" y="4220308"/>
            <a:ext cx="3164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21 Feature LASSO CV Regression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651323" y="4334672"/>
            <a:ext cx="2127739" cy="633046"/>
          </a:xfrm>
          <a:prstGeom prst="rightArrow">
            <a:avLst/>
          </a:prstGeom>
          <a:solidFill>
            <a:srgbClr val="00AD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82185" y="3620872"/>
            <a:ext cx="2981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Root Mean Squared Error: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+3,500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Regularization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Current model contains many different features.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Utilize Lasso CV Regression to attempt to generalize the model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9185" y="4220308"/>
            <a:ext cx="3024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23 Feature Simple Linear Regression</a:t>
            </a:r>
            <a:endParaRPr lang="en-US" sz="2500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6648" y="4220308"/>
            <a:ext cx="3164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21 Feature LASSO CV Regression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651323" y="4334672"/>
            <a:ext cx="2127739" cy="633046"/>
          </a:xfrm>
          <a:prstGeom prst="rightArrow">
            <a:avLst/>
          </a:prstGeom>
          <a:solidFill>
            <a:srgbClr val="00AD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82185" y="3620872"/>
            <a:ext cx="2981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Root Mean Squared Error: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+3,500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6928531" y="3763874"/>
            <a:ext cx="1670539" cy="163121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Acquiring Data 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Glassdoor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not fond of their data being taken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Utilize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crapy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simultaneous rotating IP and user agents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Simultaneously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took data related job postings from: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ork, NY    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California   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eattle   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olorado   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mage result for scrap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726" y="3317146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Final Model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447994"/>
              </p:ext>
            </p:extLst>
          </p:nvPr>
        </p:nvGraphicFramePr>
        <p:xfrm>
          <a:off x="8716108" y="1403594"/>
          <a:ext cx="1892301" cy="4407285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82562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Holdout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Set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7668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1529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5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0.314</a:t>
                      </a:r>
                      <a:endParaRPr lang="sk-SK" sz="25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2713" y="2162908"/>
            <a:ext cx="52132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Simple Linear Regression</a:t>
            </a:r>
          </a:p>
          <a:p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Root Mean Squared Error: </a:t>
            </a:r>
            <a:r>
              <a:rPr lang="en-US" sz="2500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30,156</a:t>
            </a:r>
            <a:endParaRPr lang="en-US" sz="2500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7154" y="3727937"/>
            <a:ext cx="71921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Fully categorical datasets are </a:t>
            </a:r>
            <a:r>
              <a:rPr lang="en-US" sz="2500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extremely</a:t>
            </a: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hard to deal with unless there is a </a:t>
            </a:r>
            <a:r>
              <a:rPr lang="en-US" sz="2500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large</a:t>
            </a: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amount of data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Future Work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039195"/>
              </p:ext>
            </p:extLst>
          </p:nvPr>
        </p:nvGraphicFramePr>
        <p:xfrm>
          <a:off x="8716108" y="1403594"/>
          <a:ext cx="1892301" cy="4407285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7668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015299">
                <a:tc>
                  <a:txBody>
                    <a:bodyPr/>
                    <a:lstStyle/>
                    <a:p>
                      <a:pPr algn="ctr" fontAlgn="b"/>
                      <a:r>
                        <a:rPr lang="sk-SK" sz="25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0.314</a:t>
                      </a:r>
                      <a:endParaRPr lang="sk-SK" sz="25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B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9783" y="1690688"/>
            <a:ext cx="75579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No amount of </a:t>
            </a:r>
            <a:r>
              <a:rPr lang="en-US" sz="2500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transformation</a:t>
            </a: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will help the model unless the features have enough data to see </a:t>
            </a:r>
            <a:r>
              <a:rPr lang="en-US" sz="2500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trends</a:t>
            </a:r>
            <a:endParaRPr lang="en-US" sz="2500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9783" y="2895549"/>
            <a:ext cx="71921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Gather </a:t>
            </a:r>
            <a:r>
              <a:rPr lang="en-US" sz="2500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MORE</a:t>
            </a: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DATA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783" y="3878025"/>
            <a:ext cx="734743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More data will allow the </a:t>
            </a:r>
            <a:r>
              <a:rPr lang="en-US" sz="2500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buckets </a:t>
            </a: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to be tweaked to be more focused and </a:t>
            </a:r>
            <a:r>
              <a:rPr lang="en-US" sz="2500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reduce the models </a:t>
            </a:r>
            <a:r>
              <a:rPr lang="en-US" sz="2500" dirty="0" err="1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collinearity</a:t>
            </a:r>
            <a:endParaRPr lang="en-US" sz="2500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18437" y="2711488"/>
            <a:ext cx="4114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997"/>
            <a:ext cx="10515600" cy="48525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Features were binned into specific categories using keywords related to the feature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64" y="3037749"/>
            <a:ext cx="26572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Programming Language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Python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SQL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9907" y="2455197"/>
            <a:ext cx="41795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Skillset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Mining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Statistics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Communication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Predictive Modeling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Presentation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Machine Learning 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Tflow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Keras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, etc.)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AWS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Big Data (Hadoop, Spark, etc.)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Data Visualization (Tableau, etc.)</a:t>
            </a: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5416" y="3037749"/>
            <a:ext cx="2105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Company Specific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Vacation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401k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Health Benefits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Travel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Free Food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Equity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91132" y="2069220"/>
            <a:ext cx="2105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Degree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BS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MS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PHD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1132" y="3314748"/>
            <a:ext cx="2105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Experience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High (4+ years)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Low (0 - 3 years)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07055" y="4515077"/>
            <a:ext cx="2105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Title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Intern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Junior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Senior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Manager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Director</a:t>
            </a:r>
          </a:p>
        </p:txBody>
      </p:sp>
    </p:spTree>
    <p:extLst>
      <p:ext uri="{BB962C8B-B14F-4D97-AF65-F5344CB8AC3E}">
        <p14:creationId xmlns:p14="http://schemas.microsoft.com/office/powerpoint/2010/main" val="13488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33" y="1690688"/>
            <a:ext cx="6878467" cy="4680715"/>
          </a:xfrm>
        </p:spPr>
      </p:pic>
      <p:sp>
        <p:nvSpPr>
          <p:cNvPr id="13" name="TextBox 12"/>
          <p:cNvSpPr txBox="1"/>
          <p:nvPr/>
        </p:nvSpPr>
        <p:spPr>
          <a:xfrm>
            <a:off x="838200" y="1915540"/>
            <a:ext cx="362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Target Feature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: Salary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33" y="1690688"/>
            <a:ext cx="6878467" cy="4680715"/>
          </a:xfrm>
        </p:spPr>
      </p:pic>
      <p:sp>
        <p:nvSpPr>
          <p:cNvPr id="13" name="TextBox 12"/>
          <p:cNvSpPr txBox="1"/>
          <p:nvPr/>
        </p:nvSpPr>
        <p:spPr>
          <a:xfrm>
            <a:off x="838200" y="1915540"/>
            <a:ext cx="362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Target Feature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: Salary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862" y="3600158"/>
            <a:ext cx="35301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Key Takeaway:</a:t>
            </a:r>
          </a:p>
          <a:p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There is money in Data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3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Find features that help the model using: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Simple Linear Regression</a:t>
            </a:r>
          </a:p>
          <a:p>
            <a:pPr marL="0" indent="0">
              <a:buNone/>
            </a:pPr>
            <a:endParaRPr lang="en-US" dirty="0" smtClean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3088684"/>
              </p:ext>
            </p:extLst>
          </p:nvPr>
        </p:nvGraphicFramePr>
        <p:xfrm>
          <a:off x="838200" y="2627443"/>
          <a:ext cx="10515600" cy="3451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6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356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Starting Point: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Language Categories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10475"/>
              </p:ext>
            </p:extLst>
          </p:nvPr>
        </p:nvGraphicFramePr>
        <p:xfrm>
          <a:off x="9009061" y="1114432"/>
          <a:ext cx="1892301" cy="4494270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</a:t>
                      </a:r>
                      <a:endParaRPr lang="sk-SK" sz="20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C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8601" y="3208045"/>
            <a:ext cx="431579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Programming Language</a:t>
            </a:r>
          </a:p>
          <a:p>
            <a:pPr algn="ctr"/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Python</a:t>
            </a:r>
          </a:p>
          <a:p>
            <a:pPr algn="ctr"/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R</a:t>
            </a:r>
          </a:p>
          <a:p>
            <a:pPr algn="ctr"/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SQL</a:t>
            </a:r>
          </a:p>
          <a:p>
            <a:pPr algn="ctr"/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477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Feature Selection</a:t>
            </a:r>
            <a:endParaRPr lang="en-US" dirty="0">
              <a:solidFill>
                <a:srgbClr val="00AD3B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356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AD3B"/>
                </a:solidFill>
                <a:latin typeface="Futura Medium" charset="0"/>
                <a:ea typeface="Futura Medium" charset="0"/>
                <a:cs typeface="Futura Medium" charset="0"/>
              </a:rPr>
              <a:t>Starting Point: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Language Categories: + 0.079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396328"/>
              </p:ext>
            </p:extLst>
          </p:nvPr>
        </p:nvGraphicFramePr>
        <p:xfrm>
          <a:off x="9009061" y="1114432"/>
          <a:ext cx="1892301" cy="4494270"/>
        </p:xfrm>
        <a:graphic>
          <a:graphicData uri="http://schemas.openxmlformats.org/drawingml/2006/table">
            <a:tbl>
              <a:tblPr/>
              <a:tblGrid>
                <a:gridCol w="1892301"/>
              </a:tblGrid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R - </a:t>
                      </a:r>
                      <a:r>
                        <a:rPr lang="sk-SK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Squared</a:t>
                      </a:r>
                      <a:endParaRPr lang="sk-SK" sz="20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128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1456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  <a:r>
                        <a:rPr lang="sk-SK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0.079</a:t>
                      </a:r>
                      <a:endParaRPr lang="sk-SK" sz="2000" b="0" i="0" u="none" strike="noStrike" dirty="0">
                        <a:solidFill>
                          <a:schemeClr val="bg1"/>
                        </a:solidFill>
                        <a:effectLst/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 marL="12087" marR="12087" marT="120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D3C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99" y="2811462"/>
            <a:ext cx="5914231" cy="38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937</Words>
  <Application>Microsoft Macintosh PowerPoint</Application>
  <PresentationFormat>Widescreen</PresentationFormat>
  <Paragraphs>676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Calibri Light</vt:lpstr>
      <vt:lpstr>Futura Medium</vt:lpstr>
      <vt:lpstr>Arial</vt:lpstr>
      <vt:lpstr>Office Theme</vt:lpstr>
      <vt:lpstr>Predicting Salary An Exploration with Regression</vt:lpstr>
      <vt:lpstr>Process</vt:lpstr>
      <vt:lpstr>Acquiring Data 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Feature Selection</vt:lpstr>
      <vt:lpstr>Feature Transforms</vt:lpstr>
      <vt:lpstr>Feature Transforms</vt:lpstr>
      <vt:lpstr>Feature Transforms</vt:lpstr>
      <vt:lpstr>Feature Transforms</vt:lpstr>
      <vt:lpstr>Regularization</vt:lpstr>
      <vt:lpstr>Regularization</vt:lpstr>
      <vt:lpstr>Regularization</vt:lpstr>
      <vt:lpstr>Final Model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Salary</dc:title>
  <dc:creator>Microsoft Office User</dc:creator>
  <cp:lastModifiedBy>Microsoft Office User</cp:lastModifiedBy>
  <cp:revision>37</cp:revision>
  <dcterms:created xsi:type="dcterms:W3CDTF">2018-10-11T21:09:26Z</dcterms:created>
  <dcterms:modified xsi:type="dcterms:W3CDTF">2018-10-12T18:23:26Z</dcterms:modified>
</cp:coreProperties>
</file>