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1EE4F-1E1A-4AA5-A487-6155D11E8962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14D6-8670-4E15-9902-956287D68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B478132F-B2CB-4304-A343-4A915AF0D13E}" type="datetime1">
              <a:rPr lang="en-US" smtClean="0"/>
              <a:t>23-Jul-24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A545-E92D-4F6C-AF0D-ED1FE26FC9EE}" type="datetime1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B06-5FEB-4A9C-807D-4B69A20CDF64}" type="datetime1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2896-EAB8-479D-A626-4A02510981CB}" type="datetime1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0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1FA2-3C8F-40F9-A27B-C274B5EA1106}" type="datetime1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C1BD-5F72-4A92-A98D-6588BAB08CE0}" type="datetime1">
              <a:rPr lang="en-US" smtClean="0"/>
              <a:t>23-Jul-24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9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EF97-2130-4538-8941-B8FCEE75CB2A}" type="datetime1">
              <a:rPr lang="en-US" smtClean="0"/>
              <a:t>23-Jul-24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726-207F-4735-9DB0-2A1AD1B4E796}" type="datetime1">
              <a:rPr lang="en-US" smtClean="0"/>
              <a:t>23-Jul-24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1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AFE-4185-44E8-A638-A262EEBA6B43}" type="datetime1">
              <a:rPr lang="en-US" smtClean="0"/>
              <a:t>23-Jul-24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FD60-309C-4A8C-BD35-C74D2D550233}" type="datetime1">
              <a:rPr lang="en-US" smtClean="0"/>
              <a:t>23-Jul-24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5CC2-AE57-4542-9E34-438E84BD84C9}" type="datetime1">
              <a:rPr lang="en-US" smtClean="0"/>
              <a:t>23-Jul-24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DC64693C-90D8-4D29-87CC-CDC37A0172A6}" type="datetime1">
              <a:rPr lang="en-US" smtClean="0"/>
              <a:t>23-Jul-24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r>
              <a:rPr lang="en-US"/>
              <a:t>Snehal Dhokrat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White structure">
            <a:extLst>
              <a:ext uri="{FF2B5EF4-FFF2-40B4-BE49-F238E27FC236}">
                <a16:creationId xmlns:a16="http://schemas.microsoft.com/office/drawing/2014/main" id="{1FBD5C98-F62C-D00D-B4ED-6C439977C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7" r="43980" b="1"/>
          <a:stretch/>
        </p:blipFill>
        <p:spPr>
          <a:xfrm>
            <a:off x="20" y="10"/>
            <a:ext cx="3483295" cy="6857990"/>
          </a:xfrm>
          <a:prstGeom prst="rect">
            <a:avLst/>
          </a:prstGeom>
        </p:spPr>
      </p:pic>
      <p:pic>
        <p:nvPicPr>
          <p:cNvPr id="18" name="Picture 17" descr="A group of credit cards&#10;&#10;Description automatically generated">
            <a:extLst>
              <a:ext uri="{FF2B5EF4-FFF2-40B4-BE49-F238E27FC236}">
                <a16:creationId xmlns:a16="http://schemas.microsoft.com/office/drawing/2014/main" id="{2614F53F-BFDE-8437-523D-29D626916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8" r="23332"/>
          <a:stretch/>
        </p:blipFill>
        <p:spPr>
          <a:xfrm>
            <a:off x="3483878" y="10"/>
            <a:ext cx="3483879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9AA54-6FAC-27DC-E642-DC1DE1E4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7060" y="1625608"/>
            <a:ext cx="3907826" cy="2722164"/>
          </a:xfrm>
        </p:spPr>
        <p:txBody>
          <a:bodyPr>
            <a:normAutofit/>
          </a:bodyPr>
          <a:lstStyle/>
          <a:p>
            <a:r>
              <a:rPr lang="en-IN" sz="6000"/>
              <a:t>Credit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D3D8-89D7-22DC-51D3-FF0B26385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060" y="4466845"/>
            <a:ext cx="3907826" cy="882904"/>
          </a:xfrm>
        </p:spPr>
        <p:txBody>
          <a:bodyPr>
            <a:normAutofit/>
          </a:bodyPr>
          <a:lstStyle/>
          <a:p>
            <a:r>
              <a:rPr lang="en-IN" dirty="0"/>
              <a:t>Weekly Status Report</a:t>
            </a: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630D909-F80A-C66D-8399-0D66E8BD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</p:spTree>
    <p:extLst>
      <p:ext uri="{BB962C8B-B14F-4D97-AF65-F5344CB8AC3E}">
        <p14:creationId xmlns:p14="http://schemas.microsoft.com/office/powerpoint/2010/main" val="399634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18D0-DA63-D560-B7CE-1C3705C5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D1DB-216B-1312-A088-71EF5FAA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188586"/>
          </a:xfrm>
        </p:spPr>
        <p:txBody>
          <a:bodyPr/>
          <a:lstStyle/>
          <a:p>
            <a:r>
              <a:rPr lang="en-US" dirty="0"/>
              <a:t>To develop a comprehensive credit card weekly dashboard that provides real-time insights into key performance metrics and trends.</a:t>
            </a:r>
          </a:p>
          <a:p>
            <a:r>
              <a:rPr lang="en-US" dirty="0"/>
              <a:t>Enabling stakeholders to monitor and analyze credit card operations effectively.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5BC67-65FE-8403-B0C8-CABCEE20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43484F-EA44-F5CC-BF7D-F234B8F1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29" y="2827352"/>
            <a:ext cx="3633803" cy="3645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6B8CF-ADAE-8060-3EAE-DAB2AEC6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92" y="2647229"/>
            <a:ext cx="860091" cy="848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415A33-0EB6-81D9-B38B-5FCB3CBA6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826" y="1771194"/>
            <a:ext cx="1043170" cy="920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55D730-4FD0-F0B0-3926-50676A52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988" y="1711989"/>
            <a:ext cx="1426690" cy="935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B30F54-A90F-F779-E6E0-D2FE56CCA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2150" y="2651271"/>
            <a:ext cx="860091" cy="8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D95-812B-4EC9-10CA-FFFFCDBD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data to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97AD-1902-B2D6-1868-1B0E375E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Prepare csv file</a:t>
            </a:r>
          </a:p>
          <a:p>
            <a:r>
              <a:rPr lang="en-US" dirty="0"/>
              <a:t>2.	Create tables in SQL</a:t>
            </a:r>
          </a:p>
          <a:p>
            <a:r>
              <a:rPr lang="en-US" dirty="0"/>
              <a:t>3.	import csv file into SQL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AD45-FABF-27FE-FC71-B3110786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9F573-E793-5036-0344-A8B3FCCA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5" y="1478331"/>
            <a:ext cx="1227252" cy="1213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62530-096A-5355-79B8-74A3372D8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921" y="3545827"/>
            <a:ext cx="1121799" cy="997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601BA-5348-26FF-A38F-57EEEF305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386" y="4781767"/>
            <a:ext cx="4016090" cy="128049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7C124-1618-6B56-CFCE-1842FE8A9D6F}"/>
              </a:ext>
            </a:extLst>
          </p:cNvPr>
          <p:cNvSpPr/>
          <p:nvPr/>
        </p:nvSpPr>
        <p:spPr>
          <a:xfrm rot="5400000">
            <a:off x="10413961" y="2867824"/>
            <a:ext cx="63772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AC573AC7-EB87-60FD-BD5D-FDC783938738}"/>
              </a:ext>
            </a:extLst>
          </p:cNvPr>
          <p:cNvSpPr/>
          <p:nvPr/>
        </p:nvSpPr>
        <p:spPr>
          <a:xfrm rot="10800000">
            <a:off x="9881420" y="4781767"/>
            <a:ext cx="966832" cy="99715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EC276-FC0A-278E-CE5A-DA8CA0EB46FB}"/>
              </a:ext>
            </a:extLst>
          </p:cNvPr>
          <p:cNvSpPr txBox="1"/>
          <p:nvPr/>
        </p:nvSpPr>
        <p:spPr>
          <a:xfrm>
            <a:off x="496529" y="6395859"/>
            <a:ext cx="1119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Find all SQL queries &amp; project data- </a:t>
            </a:r>
            <a:r>
              <a:rPr lang="en-US" sz="1600" dirty="0">
                <a:solidFill>
                  <a:srgbClr val="0070C0"/>
                </a:solidFill>
              </a:rPr>
              <a:t>https://github.com/goofball-argus/Credit_Card_Financial_Dashboard</a:t>
            </a:r>
            <a:endParaRPr lang="en-I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5297-5E69-A5B6-32BE-D1BBA2AB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10771445" cy="60441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Project Insights- Week 53 (31st Dec) WoW (Week over Week) change: 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2EEA-26A4-4A67-978D-846DB0FA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09135"/>
            <a:ext cx="8267296" cy="9242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•	Revenue increased by 28.8%,</a:t>
            </a:r>
          </a:p>
          <a:p>
            <a:r>
              <a:rPr lang="en-US" dirty="0"/>
              <a:t>•	Total Transaction Amt &amp; Count increased by 56.74% &amp; 57.46%</a:t>
            </a:r>
          </a:p>
          <a:p>
            <a:r>
              <a:rPr lang="en-US" dirty="0"/>
              <a:t>•	Customer count increased by 57.46%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A4073-88D8-62F6-7764-716596D5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07A310-F3A9-FFC0-A0FF-EF4626DE747E}"/>
              </a:ext>
            </a:extLst>
          </p:cNvPr>
          <p:cNvSpPr txBox="1">
            <a:spLocks/>
          </p:cNvSpPr>
          <p:nvPr/>
        </p:nvSpPr>
        <p:spPr>
          <a:xfrm>
            <a:off x="565148" y="2885498"/>
            <a:ext cx="2364046" cy="452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Overview YTD: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6C7576-8093-0158-9E51-FD772C943C58}"/>
              </a:ext>
            </a:extLst>
          </p:cNvPr>
          <p:cNvSpPr txBox="1">
            <a:spLocks/>
          </p:cNvSpPr>
          <p:nvPr/>
        </p:nvSpPr>
        <p:spPr>
          <a:xfrm>
            <a:off x="565149" y="3520220"/>
            <a:ext cx="7074516" cy="3106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	Overall revenue is 57M</a:t>
            </a:r>
          </a:p>
          <a:p>
            <a:r>
              <a:rPr lang="en-US" dirty="0"/>
              <a:t>•	Total interest is 8M</a:t>
            </a:r>
          </a:p>
          <a:p>
            <a:r>
              <a:rPr lang="en-US" dirty="0"/>
              <a:t>•	Total transaction amount is 46M</a:t>
            </a:r>
          </a:p>
          <a:p>
            <a:r>
              <a:rPr lang="en-US" dirty="0"/>
              <a:t>•	Male customers are contributing more in revenue 31M, female 	26M</a:t>
            </a:r>
          </a:p>
          <a:p>
            <a:r>
              <a:rPr lang="en-US" dirty="0"/>
              <a:t>•	Blue &amp; Silver credit card are contributing to 93% of overall 	transactions</a:t>
            </a:r>
          </a:p>
          <a:p>
            <a:r>
              <a:rPr lang="en-US" dirty="0"/>
              <a:t>•	TX, NY &amp; CA is contributing to 68%</a:t>
            </a:r>
          </a:p>
          <a:p>
            <a:r>
              <a:rPr lang="en-US" dirty="0"/>
              <a:t>•	Overall Activation rate is 57.5%</a:t>
            </a:r>
          </a:p>
          <a:p>
            <a:r>
              <a:rPr lang="en-US" dirty="0"/>
              <a:t>•	Overall Delinquent rate is 6.06%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F791FD-AA94-D06C-71D1-04FE9629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53" y="3243359"/>
            <a:ext cx="3359586" cy="338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A0E7D4-34A0-C453-E4C9-B34CBCA9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501" y="2223789"/>
            <a:ext cx="1426690" cy="9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5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0E4E-5A52-B8BD-FC8C-6C177234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05" y="1204721"/>
            <a:ext cx="5471135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Summary </a:t>
            </a:r>
            <a:br>
              <a:rPr lang="en-IN" sz="3100" dirty="0"/>
            </a:br>
            <a:r>
              <a:rPr lang="en-US" sz="3100" dirty="0"/>
              <a:t>Credit card financial dashboard using Power BI: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D258-23E5-2F93-5BE0-C1C1415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2691638"/>
            <a:ext cx="5471135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•	Developed an interactive dashboard using transaction and customer data from a SQL database, to provide real-time insights.</a:t>
            </a:r>
          </a:p>
          <a:p>
            <a:pPr>
              <a:lnSpc>
                <a:spcPct val="90000"/>
              </a:lnSpc>
            </a:pPr>
            <a:r>
              <a:rPr lang="en-US" sz="2000"/>
              <a:t>•	Streamlined data processing &amp; analysis to monitor key performance metrics and trends.</a:t>
            </a:r>
          </a:p>
          <a:p>
            <a:pPr>
              <a:lnSpc>
                <a:spcPct val="90000"/>
              </a:lnSpc>
            </a:pPr>
            <a:r>
              <a:rPr lang="en-US" sz="2000"/>
              <a:t>•	Shared actionable insights with stakeholders based on dashboard findings to support decision-making processes.</a:t>
            </a:r>
            <a:endParaRPr lang="en-I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74505-C397-A7CB-BAD6-468DEC7E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02" y="1497220"/>
            <a:ext cx="4160785" cy="41272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D7B81-50BC-AB55-C9FC-69708967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543179"/>
            <a:ext cx="4114800" cy="246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Snehal Dhokrat</a:t>
            </a: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6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7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311CD-8FDB-77EA-F40F-EF088B38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813" y="1204721"/>
            <a:ext cx="3833203" cy="817448"/>
          </a:xfrm>
        </p:spPr>
        <p:txBody>
          <a:bodyPr>
            <a:normAutofit/>
          </a:bodyPr>
          <a:lstStyle/>
          <a:p>
            <a:r>
              <a:rPr lang="en-IN" dirty="0" err="1"/>
              <a:t>Snehal</a:t>
            </a:r>
            <a:r>
              <a:rPr lang="en-IN" dirty="0"/>
              <a:t> </a:t>
            </a:r>
            <a:r>
              <a:rPr lang="en-IN" dirty="0" err="1"/>
              <a:t>Dhokrat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BDCEDD1-BDC8-E482-A5BF-8AD3D5491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91" y="3429000"/>
            <a:ext cx="609610" cy="60961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2EDCD-D28F-4D99-52F6-6121EF7E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543179"/>
            <a:ext cx="4114800" cy="246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Snehal Dhokrat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6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AC79840-90FC-7F81-15B0-6E09707DCD76}"/>
              </a:ext>
            </a:extLst>
          </p:cNvPr>
          <p:cNvSpPr/>
          <p:nvPr/>
        </p:nvSpPr>
        <p:spPr>
          <a:xfrm>
            <a:off x="731188" y="1583976"/>
            <a:ext cx="4297680" cy="369004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387E76-2425-6215-F45A-1949CC82E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49" y="6364259"/>
            <a:ext cx="283335" cy="2704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8815B8-BC26-435F-B308-69AF6AE9587B}"/>
              </a:ext>
            </a:extLst>
          </p:cNvPr>
          <p:cNvSpPr txBox="1"/>
          <p:nvPr/>
        </p:nvSpPr>
        <p:spPr>
          <a:xfrm>
            <a:off x="3733619" y="6314821"/>
            <a:ext cx="32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learning n keep growing</a:t>
            </a:r>
            <a:endParaRPr lang="en-IN" dirty="0"/>
          </a:p>
        </p:txBody>
      </p:sp>
      <p:pic>
        <p:nvPicPr>
          <p:cNvPr id="21" name="Picture 20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3B89F15A-13B8-252B-2892-0D77C848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68" y="4099961"/>
            <a:ext cx="1236055" cy="5067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AA7659-09FA-9532-5899-12DC4221743D}"/>
              </a:ext>
            </a:extLst>
          </p:cNvPr>
          <p:cNvSpPr txBox="1"/>
          <p:nvPr/>
        </p:nvSpPr>
        <p:spPr>
          <a:xfrm>
            <a:off x="6539394" y="3853944"/>
            <a:ext cx="5294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https://github.com/goofball-argus?tab=repositories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C3CE5-C7F8-C40D-9718-F9C67451BA0C}"/>
              </a:ext>
            </a:extLst>
          </p:cNvPr>
          <p:cNvSpPr txBox="1"/>
          <p:nvPr/>
        </p:nvSpPr>
        <p:spPr>
          <a:xfrm>
            <a:off x="7512787" y="2907994"/>
            <a:ext cx="31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Check all my repositories on</a:t>
            </a:r>
          </a:p>
        </p:txBody>
      </p:sp>
    </p:spTree>
    <p:extLst>
      <p:ext uri="{BB962C8B-B14F-4D97-AF65-F5344CB8AC3E}">
        <p14:creationId xmlns:p14="http://schemas.microsoft.com/office/powerpoint/2010/main" val="319521043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540</TotalTime>
  <Words>310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Seaford Display</vt:lpstr>
      <vt:lpstr>System Font Regular</vt:lpstr>
      <vt:lpstr>Tenorite</vt:lpstr>
      <vt:lpstr>MadridVTI</vt:lpstr>
      <vt:lpstr>Credit Card</vt:lpstr>
      <vt:lpstr>Project Objective</vt:lpstr>
      <vt:lpstr>Import data to SQL database</vt:lpstr>
      <vt:lpstr>Project Insights- Week 53 (31st Dec) WoW (Week over Week) change: </vt:lpstr>
      <vt:lpstr>Project Summary  Credit card financial dashboard using Power BI:</vt:lpstr>
      <vt:lpstr>Snehal Dhokrat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 krsna</dc:creator>
  <cp:lastModifiedBy>shree krsna</cp:lastModifiedBy>
  <cp:revision>7</cp:revision>
  <dcterms:created xsi:type="dcterms:W3CDTF">2024-07-08T07:20:31Z</dcterms:created>
  <dcterms:modified xsi:type="dcterms:W3CDTF">2024-07-23T17:28:15Z</dcterms:modified>
</cp:coreProperties>
</file>