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600" dirty="0" smtClean="0"/>
              <a:t>Проект «Складской учет»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Подготовлено: Шевченко С.В.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5958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5397500" cy="3581400"/>
          </a:xfrm>
        </p:spPr>
        <p:txBody>
          <a:bodyPr/>
          <a:lstStyle/>
          <a:p>
            <a:pPr marL="0" indent="457200">
              <a:buNone/>
            </a:pPr>
            <a:r>
              <a:rPr lang="ru-RU" dirty="0"/>
              <a:t>Цель этого ПО — упростить управление складом, облегчая поиск и идентификацию товаров через QR-коды, </a:t>
            </a:r>
            <a:r>
              <a:rPr lang="ru-RU" dirty="0" err="1"/>
              <a:t>штрихкоды</a:t>
            </a:r>
            <a:r>
              <a:rPr lang="ru-RU" dirty="0"/>
              <a:t> или названия. Это помогает ускорить складские операции, улучшить точность учета товаров, а также обеспечить контроль доступа к различным функциям для разных ролей (администраторов, грузчиков и обычных работников).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09550"/>
            <a:ext cx="32004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4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ru-RU" dirty="0"/>
              <a:t>Сегодня складские операции часто страдают от неэффективности, ошибок в учете товаров и необходимости поиска и идентификации позиций вручную, что отнимает значительное количество времени и усилий. Основная проблема — отсутствие единого решения для управления складом, которое могло бы обеспечить точный учет и быстрый доступ к информации о товаре.</a:t>
            </a:r>
          </a:p>
        </p:txBody>
      </p:sp>
    </p:spTree>
    <p:extLst>
      <p:ext uri="{BB962C8B-B14F-4D97-AF65-F5344CB8AC3E}">
        <p14:creationId xmlns:p14="http://schemas.microsoft.com/office/powerpoint/2010/main" val="149595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Проблемы:</a:t>
            </a:r>
          </a:p>
          <a:p>
            <a:r>
              <a:rPr lang="ru-RU" b="1" dirty="0"/>
              <a:t>Трудоемкий процесс инвентаризации</a:t>
            </a:r>
            <a:r>
              <a:rPr lang="ru-RU" dirty="0"/>
              <a:t>: из-за ручного ввода данных о товаре, вероятность ошибок велика, что приводит к недостачам и излишкам</a:t>
            </a:r>
            <a:r>
              <a:rPr lang="ru-RU" dirty="0" smtClean="0"/>
              <a:t>.</a:t>
            </a:r>
          </a:p>
          <a:p>
            <a:r>
              <a:rPr lang="ru-RU" b="1" dirty="0"/>
              <a:t>Сложности идентификации товара</a:t>
            </a:r>
            <a:r>
              <a:rPr lang="ru-RU" dirty="0"/>
              <a:t>: без автоматизированной системы сложно быстро определить </a:t>
            </a:r>
            <a:r>
              <a:rPr lang="ru-RU" dirty="0" smtClean="0"/>
              <a:t>местоположение </a:t>
            </a:r>
            <a:r>
              <a:rPr lang="ru-RU" dirty="0"/>
              <a:t>товара на складе или его состояние</a:t>
            </a:r>
            <a:r>
              <a:rPr lang="ru-RU" dirty="0" smtClean="0"/>
              <a:t>.</a:t>
            </a:r>
          </a:p>
          <a:p>
            <a:r>
              <a:rPr lang="ru-RU" b="1" dirty="0"/>
              <a:t>Отсутствие распределения доступа по ролям</a:t>
            </a:r>
            <a:r>
              <a:rPr lang="ru-RU" dirty="0"/>
              <a:t>: в большинстве случаев работники не имеют доступа только к необходимой информации, что затрудняет выполнение задач и снижает безопасность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02134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Решение:</a:t>
            </a:r>
          </a:p>
          <a:p>
            <a:r>
              <a:rPr lang="ru-RU" b="1" dirty="0"/>
              <a:t>Автоматизированный учет товаров</a:t>
            </a:r>
            <a:r>
              <a:rPr lang="ru-RU" dirty="0"/>
              <a:t>: через сканирование QR-кодов и </a:t>
            </a:r>
            <a:r>
              <a:rPr lang="ru-RU" dirty="0" err="1"/>
              <a:t>штрихкодов</a:t>
            </a:r>
            <a:r>
              <a:rPr lang="ru-RU" dirty="0"/>
              <a:t>, что ускоряет процессы учета и снижает ошибки</a:t>
            </a:r>
            <a:r>
              <a:rPr lang="ru-RU" dirty="0" smtClean="0"/>
              <a:t>.</a:t>
            </a:r>
          </a:p>
          <a:p>
            <a:r>
              <a:rPr lang="ru-RU" b="1" dirty="0"/>
              <a:t>Поиск по наименованию</a:t>
            </a:r>
            <a:r>
              <a:rPr lang="ru-RU" dirty="0"/>
              <a:t>: позволяет быстро находить нужный товар без физического </a:t>
            </a:r>
            <a:r>
              <a:rPr lang="ru-RU" dirty="0" smtClean="0"/>
              <a:t>поиска.</a:t>
            </a:r>
          </a:p>
          <a:p>
            <a:r>
              <a:rPr lang="ru-RU" b="1" dirty="0"/>
              <a:t>Система ролей и доступа</a:t>
            </a:r>
            <a:r>
              <a:rPr lang="ru-RU" dirty="0"/>
              <a:t>: администраторы, грузчики и работники имеют доступ только к своим функциям, что оптимизирует рабочие процессы и повышает безопасность.</a:t>
            </a:r>
          </a:p>
        </p:txBody>
      </p:sp>
    </p:spTree>
    <p:extLst>
      <p:ext uri="{BB962C8B-B14F-4D97-AF65-F5344CB8AC3E}">
        <p14:creationId xmlns:p14="http://schemas.microsoft.com/office/powerpoint/2010/main" val="3050964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75" y="180975"/>
            <a:ext cx="3219450" cy="66770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87" y="247650"/>
            <a:ext cx="3248025" cy="66103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487" y="190500"/>
            <a:ext cx="324802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8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84300" y="1054100"/>
            <a:ext cx="9601200" cy="50419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Складское ПО должно соответствовать следующим требованиям: автоматизация учета товаров, упрощение поиска, обеспечение безопасности и распределение доступа между ролями, а также поддержка различных способов идентификации товаров</a:t>
            </a:r>
            <a:r>
              <a:rPr lang="ru-RU" dirty="0" smtClean="0"/>
              <a:t>.</a:t>
            </a:r>
          </a:p>
          <a:p>
            <a:r>
              <a:rPr lang="ru-RU" b="1" dirty="0"/>
              <a:t>Автоматизация учета товаров</a:t>
            </a:r>
            <a:r>
              <a:rPr lang="ru-RU" dirty="0" smtClean="0"/>
              <a:t>:</a:t>
            </a:r>
          </a:p>
          <a:p>
            <a:pPr lvl="1"/>
            <a:r>
              <a:rPr lang="ru-RU" dirty="0"/>
              <a:t>Приложение использует сканирование QR-кодов и </a:t>
            </a:r>
            <a:r>
              <a:rPr lang="ru-RU" dirty="0" err="1"/>
              <a:t>штрихкодов</a:t>
            </a:r>
            <a:r>
              <a:rPr lang="ru-RU" dirty="0"/>
              <a:t> для ускоренного добавления данных в </a:t>
            </a:r>
            <a:r>
              <a:rPr lang="ru-RU" dirty="0" smtClean="0"/>
              <a:t>систему</a:t>
            </a:r>
            <a:endParaRPr lang="ru-RU" dirty="0"/>
          </a:p>
          <a:p>
            <a:r>
              <a:rPr lang="ru-RU" b="1" dirty="0" smtClean="0"/>
              <a:t>Поиск </a:t>
            </a:r>
            <a:r>
              <a:rPr lang="ru-RU" b="1" dirty="0"/>
              <a:t>и идентификация</a:t>
            </a:r>
            <a:r>
              <a:rPr lang="ru-RU" dirty="0" smtClean="0"/>
              <a:t>:</a:t>
            </a:r>
          </a:p>
          <a:p>
            <a:pPr lvl="1"/>
            <a:r>
              <a:rPr lang="ru-RU" dirty="0"/>
              <a:t>Возможность поиска товаров как по коду, так и по наименованию, что упрощает доступ к нужной информации</a:t>
            </a:r>
            <a:r>
              <a:rPr lang="ru-RU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9700" y="4533900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b="1" dirty="0"/>
              <a:t>Распределение доступа</a:t>
            </a:r>
            <a:r>
              <a:rPr lang="ru-RU" sz="2000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ru-RU" sz="2000" dirty="0"/>
              <a:t>Приложение поддерживает различные уровни доступа: для администраторов, грузчиков и обычных сотрудников, что помогает ограничить доступ к данным и функциям в зависимости от должности.</a:t>
            </a:r>
          </a:p>
        </p:txBody>
      </p:sp>
    </p:spTree>
    <p:extLst>
      <p:ext uri="{BB962C8B-B14F-4D97-AF65-F5344CB8AC3E}">
        <p14:creationId xmlns:p14="http://schemas.microsoft.com/office/powerpoint/2010/main" val="202914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977900"/>
            <a:ext cx="9601200" cy="4889500"/>
          </a:xfrm>
        </p:spPr>
        <p:txBody>
          <a:bodyPr>
            <a:normAutofit lnSpcReduction="10000"/>
          </a:bodyPr>
          <a:lstStyle/>
          <a:p>
            <a:pPr marL="0" indent="457200">
              <a:buNone/>
            </a:pPr>
            <a:r>
              <a:rPr lang="ru-RU" dirty="0"/>
              <a:t>Сейчас складские процессы часто требуют модернизации: данные учитываются вручную, возникают частые ошибки, затруднен поиск нужных товаров, отсутствует адекватное распределение прав доступа</a:t>
            </a:r>
            <a:r>
              <a:rPr lang="ru-RU" dirty="0" smtClean="0"/>
              <a:t>.</a:t>
            </a:r>
          </a:p>
          <a:p>
            <a:pPr marL="0" indent="457200">
              <a:buNone/>
            </a:pPr>
            <a:r>
              <a:rPr lang="ru-RU" b="1" dirty="0"/>
              <a:t>Текущие </a:t>
            </a:r>
            <a:r>
              <a:rPr lang="ru-RU" b="1" dirty="0" smtClean="0"/>
              <a:t>проблемы</a:t>
            </a:r>
          </a:p>
          <a:p>
            <a:pPr marL="0" indent="457200">
              <a:buNone/>
            </a:pPr>
            <a:r>
              <a:rPr lang="ru-RU" dirty="0"/>
              <a:t>Ошибки в учете, высокая трудоемкость работы с базой товаров, недостаточная безопасность данных</a:t>
            </a:r>
            <a:r>
              <a:rPr lang="ru-RU" dirty="0" smtClean="0"/>
              <a:t>.</a:t>
            </a:r>
          </a:p>
          <a:p>
            <a:pPr marL="0" indent="457200">
              <a:buNone/>
            </a:pPr>
            <a:r>
              <a:rPr lang="ru-RU" b="1" dirty="0"/>
              <a:t>Решение и перспективы</a:t>
            </a:r>
            <a:r>
              <a:rPr lang="ru-RU" dirty="0" smtClean="0"/>
              <a:t>:</a:t>
            </a:r>
          </a:p>
          <a:p>
            <a:pPr marL="0" indent="457200">
              <a:buNone/>
            </a:pPr>
            <a:r>
              <a:rPr lang="ru-RU" dirty="0"/>
              <a:t>Внедрение складского ПО с возможностью автоматизации и распределения доступа решит данные проблемы. Стратегия включает постепенное внедрение и обучение персонала</a:t>
            </a:r>
            <a:r>
              <a:rPr lang="ru-RU" dirty="0" smtClean="0"/>
              <a:t>.</a:t>
            </a:r>
          </a:p>
          <a:p>
            <a:pPr marL="0" indent="457200">
              <a:buNone/>
            </a:pPr>
            <a:r>
              <a:rPr lang="ru-RU" b="1" dirty="0"/>
              <a:t>Выбор стратегии</a:t>
            </a:r>
            <a:r>
              <a:rPr lang="ru-RU" dirty="0" smtClean="0"/>
              <a:t>:</a:t>
            </a:r>
          </a:p>
          <a:p>
            <a:pPr marL="0" indent="457200">
              <a:buNone/>
            </a:pPr>
            <a:r>
              <a:rPr lang="ru-RU" dirty="0"/>
              <a:t>На начальном этапе приложение будет использоваться для небольших складов, с последующим расширением на крупные предприятия после проведения необходимых улучшений.</a:t>
            </a:r>
          </a:p>
        </p:txBody>
      </p:sp>
    </p:spTree>
    <p:extLst>
      <p:ext uri="{BB962C8B-B14F-4D97-AF65-F5344CB8AC3E}">
        <p14:creationId xmlns:p14="http://schemas.microsoft.com/office/powerpoint/2010/main" val="389090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>
              <a:buNone/>
            </a:pPr>
            <a:r>
              <a:rPr lang="ru-RU" dirty="0"/>
              <a:t>Благодаря внедрению данного ПО складские процессы станут более организованными, данные — более точными, а складской учет — более безопасным и перспективным для развития и масштабирования.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2899749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17</TotalTime>
  <Words>461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Franklin Gothic Book</vt:lpstr>
      <vt:lpstr>Wingdings</vt:lpstr>
      <vt:lpstr>Crop</vt:lpstr>
      <vt:lpstr>Проект «Складской учет»</vt:lpstr>
      <vt:lpstr>Цель проекта</vt:lpstr>
      <vt:lpstr>Презентация PowerPoint</vt:lpstr>
      <vt:lpstr>Презентация PowerPoint</vt:lpstr>
      <vt:lpstr>Презентация PowerPoint</vt:lpstr>
      <vt:lpstr>м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«Складской учет»</dc:title>
  <dc:creator>r00t</dc:creator>
  <cp:lastModifiedBy>r00t</cp:lastModifiedBy>
  <cp:revision>2</cp:revision>
  <dcterms:created xsi:type="dcterms:W3CDTF">2024-10-30T11:56:49Z</dcterms:created>
  <dcterms:modified xsi:type="dcterms:W3CDTF">2024-10-30T12:14:20Z</dcterms:modified>
</cp:coreProperties>
</file>