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2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037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기본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자바의 클래스</a:t>
            </a:r>
          </a:p>
        </p:txBody>
      </p:sp>
    </p:spTree>
    <p:extLst>
      <p:ext uri="{BB962C8B-B14F-4D97-AF65-F5344CB8AC3E}">
        <p14:creationId xmlns:p14="http://schemas.microsoft.com/office/powerpoint/2010/main" val="269524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58248"/>
            <a:ext cx="498157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6931" y="246542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new??</a:t>
            </a:r>
          </a:p>
          <a:p>
            <a:endParaRPr lang="en-US" altLang="ko-KR" dirty="0"/>
          </a:p>
          <a:p>
            <a:r>
              <a:rPr lang="en-US" altLang="ko-KR" dirty="0"/>
              <a:t>. 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65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500 FR4 Glass Fiber Quad Copter 480mm PNF Com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42" y="3845014"/>
            <a:ext cx="3574629" cy="26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프로젝트에서 </a:t>
            </a:r>
            <a:r>
              <a:rPr lang="ko-KR" altLang="en-US" dirty="0" err="1"/>
              <a:t>드론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평행 사변형 4"/>
          <p:cNvSpPr/>
          <p:nvPr/>
        </p:nvSpPr>
        <p:spPr>
          <a:xfrm>
            <a:off x="3732742" y="3845014"/>
            <a:ext cx="1964267" cy="626534"/>
          </a:xfrm>
          <a:prstGeom prst="parallelogram">
            <a:avLst>
              <a:gd name="adj" fmla="val 87162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10" name="평행 사변형 9"/>
          <p:cNvSpPr/>
          <p:nvPr/>
        </p:nvSpPr>
        <p:spPr>
          <a:xfrm>
            <a:off x="3732741" y="3022054"/>
            <a:ext cx="1964267" cy="626534"/>
          </a:xfrm>
          <a:prstGeom prst="parallelogram">
            <a:avLst>
              <a:gd name="adj" fmla="val 871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</a:t>
            </a:r>
            <a:endParaRPr lang="ko-KR" altLang="en-US" dirty="0"/>
          </a:p>
        </p:txBody>
      </p:sp>
      <p:sp>
        <p:nvSpPr>
          <p:cNvPr id="9" name="화살표: 왼쪽/오른쪽 8"/>
          <p:cNvSpPr/>
          <p:nvPr/>
        </p:nvSpPr>
        <p:spPr>
          <a:xfrm rot="874858">
            <a:off x="5653712" y="3345572"/>
            <a:ext cx="2208291" cy="405057"/>
          </a:xfrm>
          <a:prstGeom prst="leftRightArrow">
            <a:avLst>
              <a:gd name="adj1" fmla="val 35324"/>
              <a:gd name="adj2" fmla="val 644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/>
              <a:t>무선 통신</a:t>
            </a:r>
          </a:p>
        </p:txBody>
      </p:sp>
      <p:sp>
        <p:nvSpPr>
          <p:cNvPr id="12" name="화살표: 원형 11"/>
          <p:cNvSpPr/>
          <p:nvPr/>
        </p:nvSpPr>
        <p:spPr>
          <a:xfrm rot="2539211">
            <a:off x="4581994" y="2583256"/>
            <a:ext cx="656248" cy="6552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537191"/>
              <a:gd name="adj5" fmla="val 1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4" name="평행 사변형 13"/>
          <p:cNvSpPr/>
          <p:nvPr/>
        </p:nvSpPr>
        <p:spPr>
          <a:xfrm rot="16200000">
            <a:off x="427963" y="3331521"/>
            <a:ext cx="2370276" cy="1827730"/>
          </a:xfrm>
          <a:prstGeom prst="parallelogram">
            <a:avLst>
              <a:gd name="adj" fmla="val 541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16200000">
            <a:off x="2180603" y="3528961"/>
            <a:ext cx="672463" cy="381632"/>
          </a:xfrm>
          <a:prstGeom prst="parallelogram">
            <a:avLst>
              <a:gd name="adj" fmla="val 541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538515" y="3719778"/>
            <a:ext cx="988451" cy="438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19" idx="4"/>
            <a:endCxn id="10" idx="5"/>
          </p:cNvCxnSpPr>
          <p:nvPr/>
        </p:nvCxnSpPr>
        <p:spPr>
          <a:xfrm flipV="1">
            <a:off x="2707651" y="3335321"/>
            <a:ext cx="1298140" cy="38445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55998" y="2784505"/>
            <a:ext cx="1472474" cy="20464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/>
              <a:t>안드로이드 어플리케이션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314267" y="3719777"/>
            <a:ext cx="237066" cy="219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75850" y="3859663"/>
            <a:ext cx="237066" cy="219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51333" y="4275352"/>
            <a:ext cx="237066" cy="21925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8809" y="3771029"/>
            <a:ext cx="3763621" cy="276725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구조와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</a:p>
        </p:txBody>
      </p:sp>
      <p:pic>
        <p:nvPicPr>
          <p:cNvPr id="1026" name="Picture 2" descr="드론 부품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8" y="1963528"/>
            <a:ext cx="7343781" cy="38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3090" y="1963528"/>
            <a:ext cx="3765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프로펠러</a:t>
            </a:r>
            <a:r>
              <a:rPr lang="en-US" altLang="ko-KR" dirty="0"/>
              <a:t>(prop), </a:t>
            </a:r>
            <a:r>
              <a:rPr lang="en-US" altLang="ko-KR" b="1" dirty="0"/>
              <a:t>ESC</a:t>
            </a:r>
          </a:p>
          <a:p>
            <a:endParaRPr lang="en-US" altLang="ko-KR" dirty="0"/>
          </a:p>
          <a:p>
            <a:r>
              <a:rPr lang="ko-KR" altLang="en-US" dirty="0"/>
              <a:t>배터리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센서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86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22745" y="1166707"/>
            <a:ext cx="5909912" cy="4693319"/>
            <a:chOff x="2722745" y="1166707"/>
            <a:chExt cx="5909912" cy="4693319"/>
          </a:xfrm>
        </p:grpSpPr>
        <p:sp>
          <p:nvSpPr>
            <p:cNvPr id="4" name="직사각형 3"/>
            <p:cNvSpPr/>
            <p:nvPr/>
          </p:nvSpPr>
          <p:spPr>
            <a:xfrm>
              <a:off x="2722745" y="2398829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Controller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35377" y="2398829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Motor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4" idx="3"/>
              <a:endCxn id="52" idx="1"/>
            </p:cNvCxnSpPr>
            <p:nvPr/>
          </p:nvCxnSpPr>
          <p:spPr>
            <a:xfrm flipV="1">
              <a:off x="3820025" y="1672034"/>
              <a:ext cx="2120764" cy="123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841881" y="4849373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Battery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11" idx="3"/>
              <a:endCxn id="52" idx="1"/>
            </p:cNvCxnSpPr>
            <p:nvPr/>
          </p:nvCxnSpPr>
          <p:spPr>
            <a:xfrm flipV="1">
              <a:off x="4939161" y="1672034"/>
              <a:ext cx="1001628" cy="3682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7535377" y="116670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Motor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35377" y="4849373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Motor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35377" y="3626385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Motor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40789" y="2398829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ESC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40789" y="116670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ESC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40789" y="4849373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ESC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40789" y="3626385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ESC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4" idx="3"/>
              <a:endCxn id="51" idx="1"/>
            </p:cNvCxnSpPr>
            <p:nvPr/>
          </p:nvCxnSpPr>
          <p:spPr>
            <a:xfrm>
              <a:off x="3820025" y="2904156"/>
              <a:ext cx="2120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" idx="3"/>
              <a:endCxn id="54" idx="1"/>
            </p:cNvCxnSpPr>
            <p:nvPr/>
          </p:nvCxnSpPr>
          <p:spPr>
            <a:xfrm>
              <a:off x="3820025" y="2904156"/>
              <a:ext cx="2120764" cy="1227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" idx="3"/>
              <a:endCxn id="53" idx="1"/>
            </p:cNvCxnSpPr>
            <p:nvPr/>
          </p:nvCxnSpPr>
          <p:spPr>
            <a:xfrm>
              <a:off x="3820025" y="2904156"/>
              <a:ext cx="2120764" cy="245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11" idx="3"/>
              <a:endCxn id="51" idx="1"/>
            </p:cNvCxnSpPr>
            <p:nvPr/>
          </p:nvCxnSpPr>
          <p:spPr>
            <a:xfrm flipV="1">
              <a:off x="4939161" y="2904156"/>
              <a:ext cx="1001628" cy="245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11" idx="3"/>
              <a:endCxn id="54" idx="1"/>
            </p:cNvCxnSpPr>
            <p:nvPr/>
          </p:nvCxnSpPr>
          <p:spPr>
            <a:xfrm flipV="1">
              <a:off x="4939161" y="4131712"/>
              <a:ext cx="1001628" cy="1222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11" idx="3"/>
              <a:endCxn id="53" idx="1"/>
            </p:cNvCxnSpPr>
            <p:nvPr/>
          </p:nvCxnSpPr>
          <p:spPr>
            <a:xfrm>
              <a:off x="4939161" y="5354700"/>
              <a:ext cx="1001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11" idx="0"/>
              <a:endCxn id="4" idx="2"/>
            </p:cNvCxnSpPr>
            <p:nvPr/>
          </p:nvCxnSpPr>
          <p:spPr>
            <a:xfrm flipH="1" flipV="1">
              <a:off x="3271385" y="3409482"/>
              <a:ext cx="1119136" cy="143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2" idx="3"/>
              <a:endCxn id="42" idx="1"/>
            </p:cNvCxnSpPr>
            <p:nvPr/>
          </p:nvCxnSpPr>
          <p:spPr>
            <a:xfrm>
              <a:off x="7038069" y="1672034"/>
              <a:ext cx="49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1" idx="3"/>
              <a:endCxn id="7" idx="1"/>
            </p:cNvCxnSpPr>
            <p:nvPr/>
          </p:nvCxnSpPr>
          <p:spPr>
            <a:xfrm>
              <a:off x="7038069" y="2904156"/>
              <a:ext cx="49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54" idx="3"/>
              <a:endCxn id="46" idx="1"/>
            </p:cNvCxnSpPr>
            <p:nvPr/>
          </p:nvCxnSpPr>
          <p:spPr>
            <a:xfrm>
              <a:off x="7038069" y="4131712"/>
              <a:ext cx="49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53" idx="3"/>
              <a:endCxn id="45" idx="1"/>
            </p:cNvCxnSpPr>
            <p:nvPr/>
          </p:nvCxnSpPr>
          <p:spPr>
            <a:xfrm>
              <a:off x="7038069" y="5354700"/>
              <a:ext cx="49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53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49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en-US" altLang="ko-KR" dirty="0"/>
              <a:t>micro “controller” </a:t>
            </a:r>
            <a:r>
              <a:rPr lang="ko-KR" altLang="en-US" dirty="0"/>
              <a:t>스케치라는 </a:t>
            </a:r>
            <a:r>
              <a:rPr lang="en-US" altLang="ko-KR" dirty="0"/>
              <a:t>IDE</a:t>
            </a:r>
            <a:r>
              <a:rPr lang="ko-KR" altLang="en-US" dirty="0"/>
              <a:t>를 통해 코딩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ko-KR" altLang="en-US" dirty="0" err="1"/>
              <a:t>드론을</a:t>
            </a:r>
            <a:r>
              <a:rPr lang="ko-KR" altLang="en-US" dirty="0"/>
              <a:t> 제어하기 위해서는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10838" y="4356845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제어의 흐름</a:t>
            </a:r>
            <a:endParaRPr lang="en-US" altLang="ko-KR" dirty="0"/>
          </a:p>
          <a:p>
            <a:r>
              <a:rPr lang="ko-KR" altLang="en-US" dirty="0"/>
              <a:t>전력의 흐름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BEC?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40754" y="3946357"/>
            <a:ext cx="7830152" cy="2476049"/>
            <a:chOff x="940754" y="3946357"/>
            <a:chExt cx="7830152" cy="2476049"/>
          </a:xfrm>
        </p:grpSpPr>
        <p:sp>
          <p:nvSpPr>
            <p:cNvPr id="4" name="직사각형 3"/>
            <p:cNvSpPr/>
            <p:nvPr/>
          </p:nvSpPr>
          <p:spPr>
            <a:xfrm>
              <a:off x="2860994" y="394635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Arduino</a:t>
              </a:r>
              <a:br>
                <a:rPr lang="en-US" altLang="ko-KR" dirty="0"/>
              </a:br>
              <a:r>
                <a:rPr lang="en-US" altLang="ko-KR" dirty="0"/>
                <a:t>Board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67310" y="394635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ESC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60994" y="5411753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Gyro</a:t>
              </a:r>
            </a:p>
            <a:p>
              <a:pPr algn="ctr"/>
              <a:r>
                <a:rPr lang="en-US" altLang="ko-KR" dirty="0"/>
                <a:t>Sensor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73626" y="394635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Motor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6" idx="0"/>
              <a:endCxn id="4" idx="2"/>
            </p:cNvCxnSpPr>
            <p:nvPr/>
          </p:nvCxnSpPr>
          <p:spPr>
            <a:xfrm flipV="1">
              <a:off x="3409634" y="4957010"/>
              <a:ext cx="0" cy="45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3"/>
              <a:endCxn id="5" idx="1"/>
            </p:cNvCxnSpPr>
            <p:nvPr/>
          </p:nvCxnSpPr>
          <p:spPr>
            <a:xfrm>
              <a:off x="3958274" y="4451684"/>
              <a:ext cx="130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3"/>
              <a:endCxn id="7" idx="1"/>
            </p:cNvCxnSpPr>
            <p:nvPr/>
          </p:nvCxnSpPr>
          <p:spPr>
            <a:xfrm>
              <a:off x="6364590" y="4451684"/>
              <a:ext cx="130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267310" y="5411753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Battery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>
              <a:stCxn id="19" idx="0"/>
              <a:endCxn id="5" idx="2"/>
            </p:cNvCxnSpPr>
            <p:nvPr/>
          </p:nvCxnSpPr>
          <p:spPr>
            <a:xfrm flipV="1">
              <a:off x="5815950" y="4957010"/>
              <a:ext cx="0" cy="45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1"/>
            </p:cNvCxnSpPr>
            <p:nvPr/>
          </p:nvCxnSpPr>
          <p:spPr>
            <a:xfrm flipH="1" flipV="1">
              <a:off x="3958274" y="4822256"/>
              <a:ext cx="1309036" cy="109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940754" y="3946357"/>
              <a:ext cx="1097280" cy="10106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Raspberry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6" idx="3"/>
              <a:endCxn id="4" idx="1"/>
            </p:cNvCxnSpPr>
            <p:nvPr/>
          </p:nvCxnSpPr>
          <p:spPr>
            <a:xfrm>
              <a:off x="2038034" y="4451684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3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자바가 </a:t>
            </a:r>
            <a:r>
              <a:rPr lang="en-US" altLang="ko-KR" dirty="0"/>
              <a:t>OOP</a:t>
            </a:r>
            <a:r>
              <a:rPr lang="ko-KR" altLang="en-US" dirty="0"/>
              <a:t>를 위해 제공하는 문법 이외의 것들은 </a:t>
            </a:r>
            <a:r>
              <a:rPr lang="en-US" altLang="ko-KR" dirty="0"/>
              <a:t>C</a:t>
            </a:r>
            <a:r>
              <a:rPr lang="ko-KR" altLang="en-US" dirty="0"/>
              <a:t>와 대부분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Write Once, Run Anywhere (WORA)</a:t>
            </a:r>
          </a:p>
          <a:p>
            <a:endParaRPr lang="en-US" altLang="ko-KR" dirty="0"/>
          </a:p>
          <a:p>
            <a:r>
              <a:rPr lang="ko-KR" altLang="en-US" dirty="0"/>
              <a:t>자바로 만들 수 있는 것들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r>
              <a:rPr lang="en-US" altLang="ko-KR" dirty="0"/>
              <a:t>(</a:t>
            </a:r>
            <a:r>
              <a:rPr lang="ko-KR" altLang="en-US" dirty="0"/>
              <a:t>조금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웹 관련</a:t>
            </a:r>
            <a:r>
              <a:rPr lang="en-US" altLang="ko-KR" dirty="0"/>
              <a:t>(front end, back end)</a:t>
            </a:r>
          </a:p>
          <a:p>
            <a:pPr lvl="1"/>
            <a:r>
              <a:rPr lang="ko-KR" altLang="en-US" dirty="0"/>
              <a:t>안드로이드 어플리케이션</a:t>
            </a:r>
            <a:r>
              <a:rPr lang="en-US" altLang="ko-KR" dirty="0"/>
              <a:t>(</a:t>
            </a:r>
            <a:r>
              <a:rPr lang="ko-KR" altLang="en-US" dirty="0"/>
              <a:t>안드로이드는 아님에 주의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90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main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206"/>
            <a:ext cx="5048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클래스</a:t>
            </a:r>
            <a:r>
              <a:rPr lang="en-US" altLang="ko-KR" dirty="0"/>
              <a:t>(class)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물체를 </a:t>
            </a:r>
            <a:r>
              <a:rPr lang="ko-KR" altLang="en-US" b="1" dirty="0"/>
              <a:t>정의</a:t>
            </a:r>
            <a:r>
              <a:rPr lang="ko-KR" altLang="en-US" dirty="0"/>
              <a:t>한 것 </a:t>
            </a:r>
            <a:r>
              <a:rPr lang="en-US" altLang="ko-KR" dirty="0"/>
              <a:t>(Object Oriented Programming)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물체가 가지는 상태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와 행동으로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= </a:t>
            </a:r>
            <a:r>
              <a:rPr lang="ko-KR" altLang="en-US" dirty="0"/>
              <a:t>필드</a:t>
            </a:r>
            <a:r>
              <a:rPr lang="en-US" altLang="ko-KR" dirty="0"/>
              <a:t>(field)</a:t>
            </a:r>
          </a:p>
          <a:p>
            <a:r>
              <a:rPr lang="ko-KR" altLang="en-US" dirty="0"/>
              <a:t>행동 </a:t>
            </a:r>
            <a:r>
              <a:rPr lang="en-US" altLang="ko-KR" dirty="0"/>
              <a:t>= </a:t>
            </a:r>
            <a:r>
              <a:rPr lang="ko-KR" altLang="en-US" dirty="0"/>
              <a:t>멤버 함수 </a:t>
            </a:r>
            <a:r>
              <a:rPr lang="en-US" altLang="ko-KR" dirty="0"/>
              <a:t>= </a:t>
            </a:r>
            <a:r>
              <a:rPr lang="ko-KR" altLang="en-US" dirty="0"/>
              <a:t>메소드</a:t>
            </a:r>
            <a:r>
              <a:rPr lang="en-US" altLang="ko-KR" dirty="0"/>
              <a:t>(method)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5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정의는 어떻게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0" y="1476375"/>
            <a:ext cx="3981450" cy="538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8670" y="20213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String?</a:t>
            </a:r>
          </a:p>
        </p:txBody>
      </p:sp>
    </p:spTree>
    <p:extLst>
      <p:ext uri="{BB962C8B-B14F-4D97-AF65-F5344CB8AC3E}">
        <p14:creationId xmlns:p14="http://schemas.microsoft.com/office/powerpoint/2010/main" val="26347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179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드론 기본  자바의 클래스</vt:lpstr>
      <vt:lpstr>우리 프로젝트에서 드론?</vt:lpstr>
      <vt:lpstr>드론 구조와 용어</vt:lpstr>
      <vt:lpstr>PowerPoint 프레젠테이션</vt:lpstr>
      <vt:lpstr>아두이노 연동</vt:lpstr>
      <vt:lpstr>자바</vt:lpstr>
      <vt:lpstr>자바의 main함수</vt:lpstr>
      <vt:lpstr>자바의 클래스(class)란?</vt:lpstr>
      <vt:lpstr>그렇다면 정의는 어떻게</vt:lpstr>
      <vt:lpstr>생성, 사용은??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지무근</dc:creator>
  <cp:lastModifiedBy>지무근</cp:lastModifiedBy>
  <cp:revision>13</cp:revision>
  <dcterms:created xsi:type="dcterms:W3CDTF">2017-04-29T12:23:51Z</dcterms:created>
  <dcterms:modified xsi:type="dcterms:W3CDTF">2017-04-30T03:18:12Z</dcterms:modified>
</cp:coreProperties>
</file>