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6" r:id="rId5"/>
    <p:sldId id="262" r:id="rId6"/>
    <p:sldId id="264" r:id="rId7"/>
    <p:sldId id="265" r:id="rId8"/>
    <p:sldId id="268" r:id="rId9"/>
    <p:sldId id="271" r:id="rId10"/>
    <p:sldId id="272" r:id="rId11"/>
    <p:sldId id="269" r:id="rId12"/>
    <p:sldId id="270" r:id="rId13"/>
    <p:sldId id="273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2017-05-06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16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2017-05-06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2017-05-06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86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2017-05-06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3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2017-05-06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45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2017-05-06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87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2017-05-06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09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2017-05-06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99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2017-05-06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92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2017-05-06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17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2017-05-06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97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E865-6714-44CF-93DA-61EC65BF40EE}" type="datetimeFigureOut">
              <a:rPr lang="ko-KR" altLang="en-US" smtClean="0"/>
              <a:t>2017-05-06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35D7C-7BFF-457C-9E49-3CF97E3156F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07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evbox.tistory.com/entry/Java-%EC%9D%B8%ED%84%B0%ED%8E%98%EC%9D%B4%EC%8A%A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570543"/>
            <a:ext cx="9144000" cy="186628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오버로딩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2695243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72" y="1087967"/>
            <a:ext cx="5918728" cy="290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4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 Class (</a:t>
            </a:r>
            <a:r>
              <a:rPr lang="ko-KR" altLang="en-US" dirty="0"/>
              <a:t>추상 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 이상의 메소드의 </a:t>
            </a:r>
            <a:r>
              <a:rPr lang="en-US" altLang="ko-KR" dirty="0"/>
              <a:t>body</a:t>
            </a:r>
            <a:r>
              <a:rPr lang="ko-KR" altLang="en-US" dirty="0"/>
              <a:t>가 정의되어 있지않은 </a:t>
            </a:r>
            <a:r>
              <a:rPr lang="en-US" altLang="ko-KR" dirty="0"/>
              <a:t>class</a:t>
            </a:r>
          </a:p>
          <a:p>
            <a:endParaRPr lang="en-US" altLang="ko-KR" dirty="0"/>
          </a:p>
          <a:p>
            <a:r>
              <a:rPr lang="ko-KR" altLang="en-US" dirty="0"/>
              <a:t>모호한</a:t>
            </a:r>
            <a:r>
              <a:rPr lang="en-US" altLang="ko-KR" dirty="0"/>
              <a:t>, </a:t>
            </a:r>
            <a:r>
              <a:rPr lang="ko-KR" altLang="en-US" dirty="0"/>
              <a:t>추상적인 어떤 것</a:t>
            </a:r>
            <a:r>
              <a:rPr lang="en-US" altLang="ko-KR" dirty="0"/>
              <a:t>(?)</a:t>
            </a:r>
            <a:r>
              <a:rPr lang="ko-KR" altLang="en-US" dirty="0"/>
              <a:t>을 정의할 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801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21700" y="2273300"/>
            <a:ext cx="1963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직접 생성 불가능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필요한 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7" y="587374"/>
            <a:ext cx="7061595" cy="52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8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 클래스의 특별한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메소드가 추상 메소드</a:t>
            </a:r>
            <a:r>
              <a:rPr lang="en-US" altLang="ko-KR" dirty="0"/>
              <a:t>(</a:t>
            </a:r>
            <a:r>
              <a:rPr lang="ko-KR" altLang="en-US" dirty="0"/>
              <a:t>자동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내용이 완벽하지 않아도 됨</a:t>
            </a:r>
            <a:endParaRPr lang="en-US" altLang="ko-KR" dirty="0"/>
          </a:p>
          <a:p>
            <a:pPr lvl="1"/>
            <a:r>
              <a:rPr lang="ko-KR" altLang="en-US" dirty="0"/>
              <a:t>약속 또는 개발 지침</a:t>
            </a:r>
            <a:r>
              <a:rPr lang="en-US" altLang="ko-KR" dirty="0"/>
              <a:t>(?)</a:t>
            </a:r>
          </a:p>
          <a:p>
            <a:pPr marL="457200" lvl="1" indent="0">
              <a:buNone/>
            </a:pPr>
            <a:r>
              <a:rPr lang="en-US" altLang="ko-KR" sz="1600" dirty="0">
                <a:hlinkClick r:id="rId2"/>
              </a:rPr>
              <a:t>http://devbox.tistory.com/entry/Java-%EC%9D%B8%ED%84%B0%ED%8E%98%EC%9D%B4%EC%8A%A4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58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7905"/>
            <a:ext cx="5037814" cy="42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6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오버로딩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93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</a:t>
            </a:r>
            <a:r>
              <a:rPr lang="en-US" altLang="ko-KR" dirty="0"/>
              <a:t>signature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메소드 이름</a:t>
            </a:r>
            <a:endParaRPr lang="en-US" altLang="ko-KR" dirty="0"/>
          </a:p>
          <a:p>
            <a:r>
              <a:rPr lang="ko-KR" altLang="en-US" dirty="0"/>
              <a:t>인자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getBalance</a:t>
            </a:r>
            <a:r>
              <a:rPr lang="en-US" altLang="ko-KR" dirty="0"/>
              <a:t>()</a:t>
            </a:r>
          </a:p>
          <a:p>
            <a:pPr marL="457200" lvl="1" indent="0">
              <a:buNone/>
            </a:pPr>
            <a:r>
              <a:rPr lang="en-US" altLang="ko-KR" b="1" dirty="0"/>
              <a:t>&gt; </a:t>
            </a:r>
            <a:r>
              <a:rPr lang="en-US" altLang="ko-KR" b="1" dirty="0" err="1"/>
              <a:t>getBalance</a:t>
            </a:r>
            <a:r>
              <a:rPr lang="en-US" altLang="ko-KR" b="1" dirty="0"/>
              <a:t> ( )</a:t>
            </a:r>
          </a:p>
          <a:p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setBalance</a:t>
            </a:r>
            <a:r>
              <a:rPr lang="en-US" altLang="ko-KR" dirty="0"/>
              <a:t>( </a:t>
            </a:r>
            <a:r>
              <a:rPr lang="en-US" altLang="ko-KR" dirty="0" err="1"/>
              <a:t>int</a:t>
            </a:r>
            <a:r>
              <a:rPr lang="en-US" altLang="ko-KR" dirty="0"/>
              <a:t> money )</a:t>
            </a:r>
          </a:p>
          <a:p>
            <a:pPr marL="457200" lvl="1" indent="0">
              <a:buNone/>
            </a:pPr>
            <a:r>
              <a:rPr lang="en-US" altLang="ko-KR" b="1" dirty="0"/>
              <a:t>&gt; </a:t>
            </a:r>
            <a:r>
              <a:rPr lang="en-US" altLang="ko-KR" b="1" dirty="0" err="1"/>
              <a:t>setBalance</a:t>
            </a:r>
            <a:r>
              <a:rPr lang="en-US" altLang="ko-KR" b="1" dirty="0"/>
              <a:t>( </a:t>
            </a:r>
            <a:r>
              <a:rPr lang="en-US" altLang="ko-KR" b="1" dirty="0" err="1"/>
              <a:t>int</a:t>
            </a:r>
            <a:r>
              <a:rPr lang="en-US" altLang="ko-KR" b="1" dirty="0"/>
              <a:t> )</a:t>
            </a:r>
          </a:p>
          <a:p>
            <a:endParaRPr lang="en-US" altLang="ko-KR" dirty="0"/>
          </a:p>
          <a:p>
            <a:r>
              <a:rPr lang="en-US" altLang="ko-KR" dirty="0"/>
              <a:t>double function( </a:t>
            </a:r>
            <a:r>
              <a:rPr lang="en-US" altLang="ko-KR" dirty="0" err="1"/>
              <a:t>int</a:t>
            </a:r>
            <a:r>
              <a:rPr lang="en-US" altLang="ko-KR" dirty="0"/>
              <a:t> a, double b )</a:t>
            </a:r>
          </a:p>
          <a:p>
            <a:pPr marL="457200" lvl="1" indent="0">
              <a:buNone/>
            </a:pPr>
            <a:r>
              <a:rPr lang="en-US" altLang="ko-KR" b="1" dirty="0"/>
              <a:t>&gt; function(</a:t>
            </a:r>
            <a:r>
              <a:rPr lang="en-US" altLang="ko-KR" b="1" dirty="0" err="1"/>
              <a:t>int</a:t>
            </a:r>
            <a:r>
              <a:rPr lang="en-US" altLang="ko-KR" b="1" dirty="0"/>
              <a:t>, double)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89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오버로딩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signature</a:t>
            </a:r>
            <a:r>
              <a:rPr lang="ko-KR" altLang="en-US" dirty="0"/>
              <a:t>에서 이름을 제외한 부분이 다르다면 구분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오버로딩 가능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9" y="3562510"/>
            <a:ext cx="5637730" cy="266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5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05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 vs HAS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2028825"/>
            <a:ext cx="10515600" cy="4351338"/>
          </a:xfrm>
        </p:spPr>
        <p:txBody>
          <a:bodyPr/>
          <a:lstStyle/>
          <a:p>
            <a:r>
              <a:rPr lang="en-US" altLang="ko-KR" dirty="0"/>
              <a:t>A student IS person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종속</a:t>
            </a:r>
            <a:r>
              <a:rPr lang="en-US" altLang="ko-KR" dirty="0"/>
              <a:t>, </a:t>
            </a:r>
            <a:r>
              <a:rPr lang="ko-KR" altLang="en-US" dirty="0"/>
              <a:t>포함</a:t>
            </a:r>
            <a:r>
              <a:rPr lang="en-US" altLang="ko-KR" dirty="0"/>
              <a:t>	-&gt; </a:t>
            </a:r>
            <a:r>
              <a:rPr lang="ko-KR" altLang="en-US" dirty="0"/>
              <a:t>상속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student has a book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소유  </a:t>
            </a:r>
            <a:r>
              <a:rPr lang="en-US" altLang="ko-KR" dirty="0"/>
              <a:t>		-&gt; </a:t>
            </a:r>
            <a:r>
              <a:rPr lang="ko-KR" altLang="en-US" dirty="0"/>
              <a:t>포함</a:t>
            </a:r>
          </a:p>
        </p:txBody>
      </p:sp>
    </p:spTree>
    <p:extLst>
      <p:ext uri="{BB962C8B-B14F-4D97-AF65-F5344CB8AC3E}">
        <p14:creationId xmlns:p14="http://schemas.microsoft.com/office/powerpoint/2010/main" val="57414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재활용</a:t>
            </a:r>
            <a:r>
              <a:rPr lang="en-US" altLang="ko-KR" dirty="0"/>
              <a:t>, </a:t>
            </a:r>
            <a:r>
              <a:rPr lang="ko-KR" altLang="en-US" dirty="0"/>
              <a:t>구체화</a:t>
            </a:r>
            <a:r>
              <a:rPr lang="en-US" altLang="ko-KR" dirty="0"/>
              <a:t>, </a:t>
            </a:r>
            <a:r>
              <a:rPr lang="ko-KR" altLang="en-US" dirty="0"/>
              <a:t>일반화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6832"/>
            <a:ext cx="3821820" cy="26798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093" y="3050319"/>
            <a:ext cx="2620797" cy="190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3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381125"/>
            <a:ext cx="4550564" cy="3870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614" y="1348198"/>
            <a:ext cx="5237304" cy="196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6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Overriding (</a:t>
            </a:r>
            <a:r>
              <a:rPr lang="ko-KR" altLang="en-US" dirty="0" err="1"/>
              <a:t>오버라이딩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59601" y="245533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오버로딩과 차이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6" y="1690687"/>
            <a:ext cx="4904947" cy="510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9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169</Words>
  <Application>Microsoft Office PowerPoint</Application>
  <PresentationFormat>와이드스크린</PresentationFormat>
  <Paragraphs>57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오버로딩  상속</vt:lpstr>
      <vt:lpstr>오버로딩</vt:lpstr>
      <vt:lpstr>메소드 signature</vt:lpstr>
      <vt:lpstr>메소드 오버로딩</vt:lpstr>
      <vt:lpstr>상속</vt:lpstr>
      <vt:lpstr>IS vs HAS</vt:lpstr>
      <vt:lpstr>상속</vt:lpstr>
      <vt:lpstr>PowerPoint 프레젠테이션</vt:lpstr>
      <vt:lpstr>Overriding (오버라이딩)</vt:lpstr>
      <vt:lpstr>PowerPoint 프레젠테이션</vt:lpstr>
      <vt:lpstr>Abstract Class (추상 클래스)</vt:lpstr>
      <vt:lpstr>PowerPoint 프레젠테이션</vt:lpstr>
      <vt:lpstr>Interface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지무근</dc:creator>
  <cp:lastModifiedBy>지무근</cp:lastModifiedBy>
  <cp:revision>50</cp:revision>
  <dcterms:created xsi:type="dcterms:W3CDTF">2017-04-29T12:23:51Z</dcterms:created>
  <dcterms:modified xsi:type="dcterms:W3CDTF">2017-05-06T08:26:17Z</dcterms:modified>
</cp:coreProperties>
</file>