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>
        <p:scale>
          <a:sx n="50" d="100"/>
          <a:sy n="50" d="100"/>
        </p:scale>
        <p:origin x="120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16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6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5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7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9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9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7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E865-6714-44CF-93DA-61EC65BF40EE}" type="datetimeFigureOut">
              <a:rPr lang="ko-KR" altLang="en-US" smtClean="0"/>
              <a:t>2017-04-30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5D7C-7BFF-457C-9E49-3CF97E315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89165"/>
            <a:ext cx="9144000" cy="381435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자바의 타입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객체 지향적 사고</a:t>
            </a:r>
            <a:br>
              <a:rPr lang="en-US" altLang="ko-KR" dirty="0"/>
            </a:br>
            <a:r>
              <a:rPr lang="en-US" altLang="ko-KR" dirty="0"/>
              <a:t>&amp;</a:t>
            </a:r>
            <a:br>
              <a:rPr lang="en-US" altLang="ko-KR" dirty="0"/>
            </a:br>
            <a:r>
              <a:rPr lang="ko-KR" altLang="en-US" dirty="0"/>
              <a:t>접근 제어 지시자</a:t>
            </a:r>
          </a:p>
        </p:txBody>
      </p:sp>
    </p:spTree>
    <p:extLst>
      <p:ext uri="{BB962C8B-B14F-4D97-AF65-F5344CB8AC3E}">
        <p14:creationId xmlns:p14="http://schemas.microsoft.com/office/powerpoint/2010/main" val="26952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프리미티브</a:t>
            </a:r>
            <a:r>
              <a:rPr lang="en-US" altLang="ko-KR" dirty="0"/>
              <a:t>(primitive)</a:t>
            </a:r>
            <a:r>
              <a:rPr lang="ko-KR" altLang="en-US" dirty="0"/>
              <a:t> 타입 </a:t>
            </a:r>
            <a:r>
              <a:rPr lang="en-US" altLang="ko-KR" dirty="0"/>
              <a:t>- </a:t>
            </a:r>
            <a:r>
              <a:rPr lang="ko-KR" altLang="en-US" dirty="0"/>
              <a:t>기본형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char</a:t>
            </a:r>
          </a:p>
          <a:p>
            <a:r>
              <a:rPr lang="en-US" altLang="ko-KR" dirty="0"/>
              <a:t>double</a:t>
            </a:r>
          </a:p>
          <a:p>
            <a:endParaRPr lang="en-US" altLang="ko-KR" dirty="0"/>
          </a:p>
          <a:p>
            <a:r>
              <a:rPr lang="en-US" altLang="ko-KR" dirty="0" err="1"/>
              <a:t>boolean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4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  <a:r>
              <a:rPr lang="en-US" altLang="ko-KR" dirty="0"/>
              <a:t>(reference) </a:t>
            </a:r>
            <a:r>
              <a:rPr lang="ko-KR" altLang="en-US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</a:p>
          <a:p>
            <a:endParaRPr lang="en-US" altLang="ko-KR" dirty="0"/>
          </a:p>
          <a:p>
            <a:r>
              <a:rPr lang="en-US" altLang="ko-KR" dirty="0"/>
              <a:t>Account (</a:t>
            </a:r>
            <a:r>
              <a:rPr lang="ko-KR" altLang="en-US" dirty="0"/>
              <a:t>등의 </a:t>
            </a:r>
            <a:r>
              <a:rPr lang="en-US" altLang="ko-KR" dirty="0"/>
              <a:t>Class)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acc1 == acc2   </a:t>
            </a:r>
          </a:p>
          <a:p>
            <a:r>
              <a:rPr lang="en-US" altLang="ko-KR" dirty="0"/>
              <a:t>acc1.equals(acc2)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가 제공하는 아주 특별한 </a:t>
            </a:r>
            <a:r>
              <a:rPr lang="en-US" altLang="ko-KR" dirty="0"/>
              <a:t>Class</a:t>
            </a:r>
          </a:p>
          <a:p>
            <a:endParaRPr lang="en-US" altLang="ko-KR" dirty="0"/>
          </a:p>
          <a:p>
            <a:r>
              <a:rPr lang="ko-KR" altLang="en-US" dirty="0"/>
              <a:t>한 번 만들면 변경 불가능 </a:t>
            </a:r>
            <a:r>
              <a:rPr lang="en-US" altLang="ko-KR" dirty="0"/>
              <a:t>-&gt; </a:t>
            </a:r>
            <a:r>
              <a:rPr lang="ko-KR" altLang="en-US" dirty="0"/>
              <a:t>그냥 다시 만들어 버리자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String name = “</a:t>
            </a:r>
            <a:r>
              <a:rPr lang="en-US" altLang="ko-KR" dirty="0" err="1"/>
              <a:t>mookeun</a:t>
            </a:r>
            <a:r>
              <a:rPr lang="en-US" altLang="ko-KR" dirty="0"/>
              <a:t>”;</a:t>
            </a:r>
          </a:p>
          <a:p>
            <a:r>
              <a:rPr lang="en-US" altLang="ko-KR" dirty="0"/>
              <a:t>String name = new String(“</a:t>
            </a:r>
            <a:r>
              <a:rPr lang="en-US" altLang="ko-KR" dirty="0" err="1"/>
              <a:t>mookeun</a:t>
            </a:r>
            <a:r>
              <a:rPr lang="en-US" altLang="ko-KR" dirty="0"/>
              <a:t>”);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r>
              <a:rPr lang="en-US" altLang="ko-KR" dirty="0"/>
              <a:t>name1 == name2</a:t>
            </a:r>
          </a:p>
          <a:p>
            <a:r>
              <a:rPr lang="en-US" altLang="ko-KR" dirty="0"/>
              <a:t>name1.equals(name2)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005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 지향적 사고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5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op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3" y="189322"/>
            <a:ext cx="6477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op clas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73" y="3854414"/>
            <a:ext cx="49530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543800" y="2034631"/>
            <a:ext cx="3721100" cy="835569"/>
          </a:xfrm>
        </p:spPr>
        <p:txBody>
          <a:bodyPr/>
          <a:lstStyle/>
          <a:p>
            <a:r>
              <a:rPr lang="en-US" altLang="ko-KR" dirty="0"/>
              <a:t>Class  VS  Instance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24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 제어 지시자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64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2028825"/>
            <a:ext cx="10515600" cy="4351338"/>
          </a:xfrm>
        </p:spPr>
        <p:txBody>
          <a:bodyPr/>
          <a:lstStyle/>
          <a:p>
            <a:r>
              <a:rPr lang="ko-KR" altLang="en-US" dirty="0"/>
              <a:t>없음</a:t>
            </a:r>
            <a:r>
              <a:rPr lang="en-US" altLang="ko-KR" dirty="0"/>
              <a:t>(default)</a:t>
            </a:r>
          </a:p>
          <a:p>
            <a:pPr lvl="1"/>
            <a:r>
              <a:rPr lang="ko-KR" altLang="en-US" dirty="0"/>
              <a:t>같은 패키지 내에서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</a:t>
            </a:r>
          </a:p>
          <a:p>
            <a:pPr lvl="1"/>
            <a:r>
              <a:rPr lang="ko-KR" altLang="en-US" dirty="0"/>
              <a:t>모든 패키지에서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</a:t>
            </a:r>
          </a:p>
          <a:p>
            <a:pPr lvl="1"/>
            <a:r>
              <a:rPr lang="ko-KR" altLang="en-US" dirty="0"/>
              <a:t>자기 자신의 내부에서만</a:t>
            </a: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78408"/>
              </p:ext>
            </p:extLst>
          </p:nvPr>
        </p:nvGraphicFramePr>
        <p:xfrm>
          <a:off x="4027489" y="2206625"/>
          <a:ext cx="7821612" cy="2809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3" imgW="5257800" imgH="1886040" progId="Word.Picture.8">
                  <p:embed/>
                </p:oleObj>
              </mc:Choice>
              <mc:Fallback>
                <p:oleObj name="Picture" r:id="rId3" imgW="5257800" imgH="1886040" progId="Word.Picture.8">
                  <p:embed/>
                  <p:pic>
                    <p:nvPicPr>
                      <p:cNvPr id="481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9" y="2206625"/>
                        <a:ext cx="7821612" cy="28095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14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98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Microsoft Word Picture</vt:lpstr>
      <vt:lpstr>자바의 타입 &amp; 객체 지향적 사고 &amp; 접근 제어 지시자</vt:lpstr>
      <vt:lpstr>타입</vt:lpstr>
      <vt:lpstr>프리미티브(primitive) 타입 - 기본형</vt:lpstr>
      <vt:lpstr>레퍼런스(reference) 타입</vt:lpstr>
      <vt:lpstr>String</vt:lpstr>
      <vt:lpstr>객체 지향적 사고</vt:lpstr>
      <vt:lpstr>PowerPoint 프레젠테이션</vt:lpstr>
      <vt:lpstr>접근 제어 지시자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지무근</dc:creator>
  <cp:lastModifiedBy>지무근</cp:lastModifiedBy>
  <cp:revision>19</cp:revision>
  <dcterms:created xsi:type="dcterms:W3CDTF">2017-04-29T12:23:51Z</dcterms:created>
  <dcterms:modified xsi:type="dcterms:W3CDTF">2017-04-30T15:37:40Z</dcterms:modified>
</cp:coreProperties>
</file>