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F3F3F3"/>
    <a:srgbClr val="B4C7E7"/>
    <a:srgbClr val="656565"/>
    <a:srgbClr val="C5C5C5"/>
    <a:srgbClr val="7F9ED7"/>
    <a:srgbClr val="6087CE"/>
    <a:srgbClr val="5664CE"/>
    <a:srgbClr val="F56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2471" autoAdjust="0"/>
  </p:normalViewPr>
  <p:slideViewPr>
    <p:cSldViewPr snapToGrid="0">
      <p:cViewPr>
        <p:scale>
          <a:sx n="100" d="100"/>
          <a:sy n="100" d="100"/>
        </p:scale>
        <p:origin x="7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0-42E2-9D0C-C6FEFCBB7D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0-42E2-9D0C-C6FEFCBB7D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B0-42E2-9D0C-C6FEFCBB7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9057488"/>
        <c:axId val="489052568"/>
      </c:barChart>
      <c:catAx>
        <c:axId val="48905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9052568"/>
        <c:crosses val="autoZero"/>
        <c:auto val="1"/>
        <c:lblAlgn val="ctr"/>
        <c:lblOffset val="100"/>
        <c:noMultiLvlLbl val="0"/>
      </c:catAx>
      <c:valAx>
        <c:axId val="48905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905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42-4317-9AB3-7FCA202432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42-4317-9AB3-7FCA202432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42-4317-9AB3-7FCA20243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422144"/>
        <c:axId val="485426080"/>
      </c:lineChart>
      <c:catAx>
        <c:axId val="4854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426080"/>
        <c:crosses val="autoZero"/>
        <c:auto val="1"/>
        <c:lblAlgn val="ctr"/>
        <c:lblOffset val="100"/>
        <c:noMultiLvlLbl val="0"/>
      </c:catAx>
      <c:valAx>
        <c:axId val="48542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42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2180-D41A-4F7B-8C32-45B8949C2E4D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94779-3733-4D10-A65C-E75EB93CF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1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9BBB-37B2-4848-B621-BF8B850CC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389E15-F5EA-43ED-824F-B9CA9522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475C4-3BD6-4AFF-9C4F-8C392416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27B1D-CAB1-4067-B1A5-28CE7005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7752F-21D4-4FDA-953D-BFC1E967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77997-EB81-4A11-8380-CDEACCBE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68BFC-9623-4FCA-A015-B745392E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F0DE-1FBC-44DD-8701-B5BEE80A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35913-4B7B-46B1-A9CD-FD269CEF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B9603-26B7-447D-A5CD-92766C3D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3EFB0A-8E21-496A-B99D-2AEB4DFC6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8C6D4-7348-4C37-833B-8E4F368B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0C272-1A37-4D85-8864-9AD4EB4F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86819-A5E5-4C00-BB37-FEDA5844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98AE1-BE0A-4E44-A4C2-D6BE6A6E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C853E-C017-44FA-808A-7B78A427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ECABC-18F1-4E4B-AC4F-B794A490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3883A-F876-4DAF-96F0-B5C75B3A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4AB37-8A32-4E30-9234-122456B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E0B63-C89A-4EB7-BBA6-AAFC1B3F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9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C01F-4BC4-49FF-9BFF-F8DD744B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070B6-5E9A-4F33-AC1C-6D68480E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469B-19DA-4AB6-BF94-2873F75E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1B343-C655-4D57-A315-435E7658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5C245-9000-4102-B8EC-4700ECBA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08E80-CCBA-4627-86A5-DC700658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10BE3-0027-43F2-91EB-01596A7D1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F1BDD-1D9C-4CDA-A9A8-A2664A4C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03F6B-1AA0-4EC5-A905-61AF8A32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61D25-2C8D-424B-A3BB-6120ED29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4773D-5FB7-4631-BF68-101E2BA4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9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D7B8-9C16-4A55-807B-B616CC46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86FA0-C2DD-465D-9215-571CF1F5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32B18-8759-4429-89B6-CE54B2F5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B8DD35-A0F3-4FC1-A118-C78EA280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2A2E2D-7DA3-4302-97F2-FCE73758C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B1D653-85CE-4E8A-83BD-49D7AF34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EE326-1AAA-4DBA-865C-19970C9C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AE6EFD-160B-49F9-B379-F4CADBA7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4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F4A8-E155-4C23-B3FB-75BBF5CB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D5515-55B8-48B4-ABF8-E55C2229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90DC6B-C408-4095-BEAC-12A2ED86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1229DA-24E1-4F69-866B-A50AFF9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2691BC-4132-4DE9-BDC1-4D2BCFC2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C57780-D9EA-4337-8DD3-A16AD520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42C8F-59A8-4A71-A10F-73A5913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D58A-521A-417F-9D36-F7BBEE36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1644A-FAD1-428C-A468-E71129CA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0C192-116F-4997-AF56-3B851A63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BC86D-0551-4ABC-836C-3CC6D431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54AB0-5D2B-4764-8DE4-DE40180E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6DEDA-A9BF-4347-9E57-83FC3EFB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7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E135-4551-41B0-9131-534C6C0B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19898E-4E31-494B-8FFE-3D5305D42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C7F24-F7E3-474B-B77F-E8C432A9D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7A456-D8D6-429D-96E6-F2CFFEE2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02827D-5FED-4F65-84D2-0DBBBBE7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2CC2A-09EC-44F5-B602-33701DC1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0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9C871B-B2FC-4507-AA97-5F15C9B6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FBAD7-55EC-42C7-9BB3-E0595949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BFD4-5B79-4039-8492-40F832E3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81FF-DAF2-4F02-A255-CF1848EFB532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521A0-CD91-484D-97CF-E061F316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EE4A7-99C7-4AB9-977D-DABD5EA67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3823-E333-42FC-AB2E-2421238CB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2.xml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AAD1F337-FD66-4522-8BE3-9D48D9650B6A}"/>
              </a:ext>
            </a:extLst>
          </p:cNvPr>
          <p:cNvGrpSpPr/>
          <p:nvPr/>
        </p:nvGrpSpPr>
        <p:grpSpPr>
          <a:xfrm>
            <a:off x="1300293" y="1082179"/>
            <a:ext cx="7055141" cy="4228051"/>
            <a:chOff x="1300293" y="1082179"/>
            <a:chExt cx="7055141" cy="422805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8035EF-5A41-4730-8079-FC0B22EA87D8}"/>
                </a:ext>
              </a:extLst>
            </p:cNvPr>
            <p:cNvSpPr/>
            <p:nvPr/>
          </p:nvSpPr>
          <p:spPr>
            <a:xfrm>
              <a:off x="1300293" y="1082179"/>
              <a:ext cx="7055141" cy="42280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306C8D-F2D2-48F8-9B74-1713A5D79978}"/>
                </a:ext>
              </a:extLst>
            </p:cNvPr>
            <p:cNvSpPr/>
            <p:nvPr/>
          </p:nvSpPr>
          <p:spPr>
            <a:xfrm>
              <a:off x="1300293" y="1082179"/>
              <a:ext cx="7055141" cy="23489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B3718F-013F-4EC2-BB8C-52EEAD0E063A}"/>
                </a:ext>
              </a:extLst>
            </p:cNvPr>
            <p:cNvSpPr/>
            <p:nvPr/>
          </p:nvSpPr>
          <p:spPr>
            <a:xfrm>
              <a:off x="8124825" y="1125806"/>
              <a:ext cx="176213" cy="14763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X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C6DA31-90FA-443E-AD45-5707429789F7}"/>
                </a:ext>
              </a:extLst>
            </p:cNvPr>
            <p:cNvSpPr/>
            <p:nvPr/>
          </p:nvSpPr>
          <p:spPr>
            <a:xfrm>
              <a:off x="7894216" y="1125806"/>
              <a:ext cx="176213" cy="14763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ㅁ</a:t>
              </a:r>
              <a:endParaRPr lang="ko-KR" altLang="en-US" sz="1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AA8E0A-9D77-4A7B-A4F0-76AA7C312D44}"/>
                </a:ext>
              </a:extLst>
            </p:cNvPr>
            <p:cNvSpPr/>
            <p:nvPr/>
          </p:nvSpPr>
          <p:spPr>
            <a:xfrm>
              <a:off x="7663607" y="1125806"/>
              <a:ext cx="176213" cy="14763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-</a:t>
              </a:r>
              <a:endParaRPr lang="ko-KR" altLang="en-US" sz="12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F883C3-32F3-48A8-9254-F68CDE083B58}"/>
              </a:ext>
            </a:extLst>
          </p:cNvPr>
          <p:cNvSpPr/>
          <p:nvPr/>
        </p:nvSpPr>
        <p:spPr>
          <a:xfrm>
            <a:off x="3444240" y="2807200"/>
            <a:ext cx="2766060" cy="16840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80487A-326F-4BB9-A8CC-4EAC2B8DB4F5}"/>
              </a:ext>
            </a:extLst>
          </p:cNvPr>
          <p:cNvGrpSpPr/>
          <p:nvPr/>
        </p:nvGrpSpPr>
        <p:grpSpPr>
          <a:xfrm>
            <a:off x="3444240" y="2183490"/>
            <a:ext cx="2951480" cy="461665"/>
            <a:chOff x="3106420" y="2240640"/>
            <a:chExt cx="2951480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FFA4C1-AB73-444A-BCFE-A2A534C0A79F}"/>
                </a:ext>
              </a:extLst>
            </p:cNvPr>
            <p:cNvSpPr txBox="1"/>
            <p:nvPr/>
          </p:nvSpPr>
          <p:spPr>
            <a:xfrm>
              <a:off x="3291840" y="2240640"/>
              <a:ext cx="2766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ADMIN LOGIN</a:t>
              </a:r>
              <a:endParaRPr lang="ko-KR" altLang="en-US" sz="2400" b="1" dirty="0"/>
            </a:p>
          </p:txBody>
        </p:sp>
        <p:pic>
          <p:nvPicPr>
            <p:cNvPr id="12" name="그래픽 11" descr="자물쇠">
              <a:extLst>
                <a:ext uri="{FF2B5EF4-FFF2-40B4-BE49-F238E27FC236}">
                  <a16:creationId xmlns:a16="http://schemas.microsoft.com/office/drawing/2014/main" id="{71B9B7D1-8197-4A68-A5FC-8E70FD78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6420" y="2246431"/>
              <a:ext cx="453850" cy="453850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A72CD6-FF80-456D-AA17-03BA7822F4CF}"/>
              </a:ext>
            </a:extLst>
          </p:cNvPr>
          <p:cNvSpPr/>
          <p:nvPr/>
        </p:nvSpPr>
        <p:spPr>
          <a:xfrm>
            <a:off x="3977640" y="3459445"/>
            <a:ext cx="1261110" cy="26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C8B9CB-3BD8-48EA-9C62-089C62C32A9D}"/>
              </a:ext>
            </a:extLst>
          </p:cNvPr>
          <p:cNvSpPr/>
          <p:nvPr/>
        </p:nvSpPr>
        <p:spPr>
          <a:xfrm>
            <a:off x="3977640" y="3868950"/>
            <a:ext cx="1261110" cy="266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FCEA4A-842A-4B41-94D6-343BE716F2EC}"/>
              </a:ext>
            </a:extLst>
          </p:cNvPr>
          <p:cNvSpPr/>
          <p:nvPr/>
        </p:nvSpPr>
        <p:spPr>
          <a:xfrm>
            <a:off x="5321300" y="3459445"/>
            <a:ext cx="774700" cy="683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5D2E64-41F6-462B-A50D-B63DADCC1AD1}"/>
              </a:ext>
            </a:extLst>
          </p:cNvPr>
          <p:cNvSpPr txBox="1"/>
          <p:nvPr/>
        </p:nvSpPr>
        <p:spPr>
          <a:xfrm>
            <a:off x="3535362" y="3464208"/>
            <a:ext cx="36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ID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4F1F7-D43F-4DB5-B6CF-21FB9F0A51D1}"/>
              </a:ext>
            </a:extLst>
          </p:cNvPr>
          <p:cNvSpPr txBox="1"/>
          <p:nvPr/>
        </p:nvSpPr>
        <p:spPr>
          <a:xfrm>
            <a:off x="3500438" y="3873713"/>
            <a:ext cx="477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PW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0C924C-5E7F-45B4-93FF-56096B597A9A}"/>
              </a:ext>
            </a:extLst>
          </p:cNvPr>
          <p:cNvGrpSpPr/>
          <p:nvPr/>
        </p:nvGrpSpPr>
        <p:grpSpPr>
          <a:xfrm>
            <a:off x="538293" y="777379"/>
            <a:ext cx="7055141" cy="4228051"/>
            <a:chOff x="1300293" y="1082179"/>
            <a:chExt cx="7055141" cy="42280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7BC4CB6-8FAD-4380-9883-D635840D3D60}"/>
                </a:ext>
              </a:extLst>
            </p:cNvPr>
            <p:cNvGrpSpPr/>
            <p:nvPr/>
          </p:nvGrpSpPr>
          <p:grpSpPr>
            <a:xfrm>
              <a:off x="1300293" y="1082179"/>
              <a:ext cx="7055141" cy="4228051"/>
              <a:chOff x="1300293" y="1082179"/>
              <a:chExt cx="7055141" cy="422805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1BF82BF-34BB-40D7-851B-77BFC68D8AC0}"/>
                  </a:ext>
                </a:extLst>
              </p:cNvPr>
              <p:cNvSpPr/>
              <p:nvPr/>
            </p:nvSpPr>
            <p:spPr>
              <a:xfrm>
                <a:off x="1300293" y="1082179"/>
                <a:ext cx="7055141" cy="4228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AB0FC4C-B1D5-475E-BB86-FD4A4F9FE951}"/>
                  </a:ext>
                </a:extLst>
              </p:cNvPr>
              <p:cNvSpPr/>
              <p:nvPr/>
            </p:nvSpPr>
            <p:spPr>
              <a:xfrm>
                <a:off x="1300293" y="1082179"/>
                <a:ext cx="7055141" cy="23489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A0AB25D-7D71-4320-851F-C553E8C2E3DD}"/>
                  </a:ext>
                </a:extLst>
              </p:cNvPr>
              <p:cNvSpPr/>
              <p:nvPr/>
            </p:nvSpPr>
            <p:spPr>
              <a:xfrm>
                <a:off x="8124825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X</a:t>
                </a:r>
                <a:endParaRPr lang="ko-KR" altLang="en-US" sz="12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ED168A-6850-47C2-8DAE-1537AF17B62F}"/>
                  </a:ext>
                </a:extLst>
              </p:cNvPr>
              <p:cNvSpPr/>
              <p:nvPr/>
            </p:nvSpPr>
            <p:spPr>
              <a:xfrm>
                <a:off x="7894216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/>
                  <a:t>ㅁ</a:t>
                </a:r>
                <a:endParaRPr lang="ko-KR" altLang="en-US" sz="12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637F7DC-C496-4D53-BA2E-AB6BF48A9F50}"/>
                  </a:ext>
                </a:extLst>
              </p:cNvPr>
              <p:cNvSpPr/>
              <p:nvPr/>
            </p:nvSpPr>
            <p:spPr>
              <a:xfrm>
                <a:off x="7663607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-</a:t>
                </a:r>
                <a:endParaRPr lang="ko-KR" altLang="en-US" sz="1200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D79D4-0795-4F62-A0B9-A5C482F4F20E}"/>
                </a:ext>
              </a:extLst>
            </p:cNvPr>
            <p:cNvSpPr/>
            <p:nvPr/>
          </p:nvSpPr>
          <p:spPr>
            <a:xfrm>
              <a:off x="1300293" y="1317072"/>
              <a:ext cx="970467" cy="39931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5F0ECA-F17D-4A49-B73E-376EF6B07ACA}"/>
                </a:ext>
              </a:extLst>
            </p:cNvPr>
            <p:cNvSpPr/>
            <p:nvPr/>
          </p:nvSpPr>
          <p:spPr>
            <a:xfrm>
              <a:off x="1300293" y="1547770"/>
              <a:ext cx="970467" cy="30003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팀">
              <a:extLst>
                <a:ext uri="{FF2B5EF4-FFF2-40B4-BE49-F238E27FC236}">
                  <a16:creationId xmlns:a16="http://schemas.microsoft.com/office/drawing/2014/main" id="{55FB20CF-C82C-4E76-8834-E2CB4F34A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2739" y="1547770"/>
              <a:ext cx="300038" cy="30003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2DA41E-11E1-430E-81D7-5048CD234698}"/>
                </a:ext>
              </a:extLst>
            </p:cNvPr>
            <p:cNvSpPr txBox="1"/>
            <p:nvPr/>
          </p:nvSpPr>
          <p:spPr>
            <a:xfrm>
              <a:off x="1683749" y="1597761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회원관리</a:t>
              </a:r>
            </a:p>
          </p:txBody>
        </p:sp>
        <p:pic>
          <p:nvPicPr>
            <p:cNvPr id="17" name="그래픽 16" descr="가로 막대형 차트">
              <a:extLst>
                <a:ext uri="{FF2B5EF4-FFF2-40B4-BE49-F238E27FC236}">
                  <a16:creationId xmlns:a16="http://schemas.microsoft.com/office/drawing/2014/main" id="{C19D1D6D-8876-4638-AF4D-3B6EE9C6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2739" y="1847808"/>
              <a:ext cx="300038" cy="30003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9DEFA9-7430-473D-883E-E777D0C7F7E3}"/>
                </a:ext>
              </a:extLst>
            </p:cNvPr>
            <p:cNvSpPr txBox="1"/>
            <p:nvPr/>
          </p:nvSpPr>
          <p:spPr>
            <a:xfrm>
              <a:off x="1683749" y="1897799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통 계</a:t>
              </a:r>
            </a:p>
          </p:txBody>
        </p:sp>
        <p:pic>
          <p:nvPicPr>
            <p:cNvPr id="20" name="그래픽 19" descr="지폐">
              <a:extLst>
                <a:ext uri="{FF2B5EF4-FFF2-40B4-BE49-F238E27FC236}">
                  <a16:creationId xmlns:a16="http://schemas.microsoft.com/office/drawing/2014/main" id="{984B5163-D354-467B-8EBC-3B706E7A0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62739" y="2163234"/>
              <a:ext cx="300038" cy="30003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DC6647-3F06-4ED9-9822-DA183736DD76}"/>
                </a:ext>
              </a:extLst>
            </p:cNvPr>
            <p:cNvSpPr txBox="1"/>
            <p:nvPr/>
          </p:nvSpPr>
          <p:spPr>
            <a:xfrm>
              <a:off x="1677106" y="2195130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회 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4149C9-DC2B-4BA8-8D0C-4244F218A49E}"/>
                </a:ext>
              </a:extLst>
            </p:cNvPr>
            <p:cNvSpPr txBox="1"/>
            <p:nvPr/>
          </p:nvSpPr>
          <p:spPr>
            <a:xfrm>
              <a:off x="1690392" y="2726000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설 정</a:t>
              </a:r>
            </a:p>
          </p:txBody>
        </p:sp>
        <p:pic>
          <p:nvPicPr>
            <p:cNvPr id="42" name="그래픽 41" descr="단일 톱니바퀴">
              <a:extLst>
                <a:ext uri="{FF2B5EF4-FFF2-40B4-BE49-F238E27FC236}">
                  <a16:creationId xmlns:a16="http://schemas.microsoft.com/office/drawing/2014/main" id="{4409A4A9-EA8F-45AD-88C4-82B44CD57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5120" y="2686083"/>
              <a:ext cx="298800" cy="2988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C9749ED-6996-4008-87BF-90F0B8B260B0}"/>
              </a:ext>
            </a:extLst>
          </p:cNvPr>
          <p:cNvSpPr txBox="1"/>
          <p:nvPr/>
        </p:nvSpPr>
        <p:spPr>
          <a:xfrm>
            <a:off x="935035" y="271520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로그아웃</a:t>
            </a:r>
          </a:p>
        </p:txBody>
      </p:sp>
      <p:pic>
        <p:nvPicPr>
          <p:cNvPr id="47" name="그래픽 46" descr="자물쇠">
            <a:extLst>
              <a:ext uri="{FF2B5EF4-FFF2-40B4-BE49-F238E27FC236}">
                <a16:creationId xmlns:a16="http://schemas.microsoft.com/office/drawing/2014/main" id="{B7F6E51F-D3EA-472B-B299-42B3C1FB1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534" y="2673529"/>
            <a:ext cx="298800" cy="298800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A9D7016-EF5E-433E-9B47-262A2CF2E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21371"/>
              </p:ext>
            </p:extLst>
          </p:nvPr>
        </p:nvGraphicFramePr>
        <p:xfrm>
          <a:off x="1505744" y="1547856"/>
          <a:ext cx="5900899" cy="3459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741">
                  <a:extLst>
                    <a:ext uri="{9D8B030D-6E8A-4147-A177-3AD203B41FA5}">
                      <a16:colId xmlns:a16="http://schemas.microsoft.com/office/drawing/2014/main" val="538125321"/>
                    </a:ext>
                  </a:extLst>
                </a:gridCol>
                <a:gridCol w="803741">
                  <a:extLst>
                    <a:ext uri="{9D8B030D-6E8A-4147-A177-3AD203B41FA5}">
                      <a16:colId xmlns:a16="http://schemas.microsoft.com/office/drawing/2014/main" val="735250331"/>
                    </a:ext>
                  </a:extLst>
                </a:gridCol>
                <a:gridCol w="401871">
                  <a:extLst>
                    <a:ext uri="{9D8B030D-6E8A-4147-A177-3AD203B41FA5}">
                      <a16:colId xmlns:a16="http://schemas.microsoft.com/office/drawing/2014/main" val="1984070689"/>
                    </a:ext>
                  </a:extLst>
                </a:gridCol>
                <a:gridCol w="401871">
                  <a:extLst>
                    <a:ext uri="{9D8B030D-6E8A-4147-A177-3AD203B41FA5}">
                      <a16:colId xmlns:a16="http://schemas.microsoft.com/office/drawing/2014/main" val="3435480926"/>
                    </a:ext>
                  </a:extLst>
                </a:gridCol>
                <a:gridCol w="803741">
                  <a:extLst>
                    <a:ext uri="{9D8B030D-6E8A-4147-A177-3AD203B41FA5}">
                      <a16:colId xmlns:a16="http://schemas.microsoft.com/office/drawing/2014/main" val="3875351777"/>
                    </a:ext>
                  </a:extLst>
                </a:gridCol>
                <a:gridCol w="781432">
                  <a:extLst>
                    <a:ext uri="{9D8B030D-6E8A-4147-A177-3AD203B41FA5}">
                      <a16:colId xmlns:a16="http://schemas.microsoft.com/office/drawing/2014/main" val="1480534515"/>
                    </a:ext>
                  </a:extLst>
                </a:gridCol>
                <a:gridCol w="1904502">
                  <a:extLst>
                    <a:ext uri="{9D8B030D-6E8A-4147-A177-3AD203B41FA5}">
                      <a16:colId xmlns:a16="http://schemas.microsoft.com/office/drawing/2014/main" val="319988832"/>
                    </a:ext>
                  </a:extLst>
                </a:gridCol>
              </a:tblGrid>
              <a:tr h="196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연락처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나이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만기일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메모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99896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573635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723324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668128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196397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547081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97240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5988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338623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171318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9412207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6816566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839477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042503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909884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416373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413561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105061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49505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1A9D16-81AE-4247-BB35-F81F1CE17CF3}"/>
              </a:ext>
            </a:extLst>
          </p:cNvPr>
          <p:cNvSpPr/>
          <p:nvPr/>
        </p:nvSpPr>
        <p:spPr>
          <a:xfrm>
            <a:off x="1505744" y="1276762"/>
            <a:ext cx="6087690" cy="239575"/>
          </a:xfrm>
          <a:prstGeom prst="rect">
            <a:avLst/>
          </a:prstGeom>
          <a:solidFill>
            <a:srgbClr val="C5C5C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5809D7B-50FC-4377-A842-2CA5A51FBD08}"/>
              </a:ext>
            </a:extLst>
          </p:cNvPr>
          <p:cNvSpPr/>
          <p:nvPr/>
        </p:nvSpPr>
        <p:spPr>
          <a:xfrm>
            <a:off x="1532151" y="1303432"/>
            <a:ext cx="639332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신규 회원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A41D1B-7011-416F-AE94-E9B6F0E01C0C}"/>
              </a:ext>
            </a:extLst>
          </p:cNvPr>
          <p:cNvSpPr/>
          <p:nvPr/>
        </p:nvSpPr>
        <p:spPr>
          <a:xfrm>
            <a:off x="2205383" y="1301054"/>
            <a:ext cx="639332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정보 수정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1A1F85D-029C-4284-BAAE-2515678AEF86}"/>
              </a:ext>
            </a:extLst>
          </p:cNvPr>
          <p:cNvSpPr/>
          <p:nvPr/>
        </p:nvSpPr>
        <p:spPr>
          <a:xfrm>
            <a:off x="7406641" y="1546225"/>
            <a:ext cx="189379" cy="3459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B2DFFD-0E0D-4B7A-985D-9DCF1A359D3A}"/>
              </a:ext>
            </a:extLst>
          </p:cNvPr>
          <p:cNvSpPr txBox="1"/>
          <p:nvPr/>
        </p:nvSpPr>
        <p:spPr>
          <a:xfrm>
            <a:off x="3888163" y="368068"/>
            <a:ext cx="2812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정보 수정 내에서 삭제 가능</a:t>
            </a:r>
            <a:endParaRPr lang="en-US" altLang="ko-KR" sz="1050" dirty="0"/>
          </a:p>
          <a:p>
            <a:r>
              <a:rPr lang="ko-KR" altLang="en-US" sz="1050" dirty="0"/>
              <a:t>삭제 시도 시 다시 </a:t>
            </a:r>
            <a:r>
              <a:rPr lang="ko-KR" altLang="en-US" sz="1050" dirty="0" err="1"/>
              <a:t>물어봄</a:t>
            </a:r>
            <a:endParaRPr lang="en-US" altLang="ko-KR" sz="105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7E29A74-57DF-49C6-B1E2-34FFB665CEE5}"/>
              </a:ext>
            </a:extLst>
          </p:cNvPr>
          <p:cNvSpPr/>
          <p:nvPr/>
        </p:nvSpPr>
        <p:spPr>
          <a:xfrm>
            <a:off x="7450931" y="2440016"/>
            <a:ext cx="106680" cy="215444"/>
          </a:xfrm>
          <a:prstGeom prst="roundRect">
            <a:avLst/>
          </a:prstGeom>
          <a:solidFill>
            <a:srgbClr val="6565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44FB75-534F-4058-BD20-050F20A2AF85}"/>
              </a:ext>
            </a:extLst>
          </p:cNvPr>
          <p:cNvSpPr txBox="1"/>
          <p:nvPr/>
        </p:nvSpPr>
        <p:spPr>
          <a:xfrm>
            <a:off x="7604158" y="1523599"/>
            <a:ext cx="430887" cy="22873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스크롤바 임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EF8FA3-C73E-4197-944D-180F3A064682}"/>
              </a:ext>
            </a:extLst>
          </p:cNvPr>
          <p:cNvGrpSpPr/>
          <p:nvPr/>
        </p:nvGrpSpPr>
        <p:grpSpPr>
          <a:xfrm>
            <a:off x="8295769" y="653627"/>
            <a:ext cx="3418048" cy="3072553"/>
            <a:chOff x="8295769" y="653627"/>
            <a:chExt cx="3418048" cy="3072553"/>
          </a:xfrm>
          <a:effectLst>
            <a:outerShdw blurRad="304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767902C-04D1-44F9-B1B1-18E5208E442F}"/>
                </a:ext>
              </a:extLst>
            </p:cNvPr>
            <p:cNvSpPr/>
            <p:nvPr/>
          </p:nvSpPr>
          <p:spPr>
            <a:xfrm>
              <a:off x="8295769" y="653627"/>
              <a:ext cx="3418048" cy="30725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9BA5B4F-2ED4-4CD5-97DF-CE1DFE9FAE6B}"/>
                </a:ext>
              </a:extLst>
            </p:cNvPr>
            <p:cNvSpPr/>
            <p:nvPr/>
          </p:nvSpPr>
          <p:spPr>
            <a:xfrm>
              <a:off x="8295769" y="653628"/>
              <a:ext cx="3418048" cy="262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6E9E97D-48DA-41D8-AD55-D90203CCA878}"/>
                </a:ext>
              </a:extLst>
            </p:cNvPr>
            <p:cNvSpPr/>
            <p:nvPr/>
          </p:nvSpPr>
          <p:spPr>
            <a:xfrm>
              <a:off x="11487019" y="703560"/>
              <a:ext cx="176213" cy="147638"/>
            </a:xfrm>
            <a:prstGeom prst="rect">
              <a:avLst/>
            </a:prstGeom>
            <a:solidFill>
              <a:schemeClr val="dk1">
                <a:alpha val="3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X</a:t>
              </a:r>
              <a:endParaRPr lang="ko-KR" altLang="en-US" sz="12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C67A7D8-EC4B-45E3-95C3-993471633B04}"/>
                </a:ext>
              </a:extLst>
            </p:cNvPr>
            <p:cNvSpPr/>
            <p:nvPr/>
          </p:nvSpPr>
          <p:spPr>
            <a:xfrm>
              <a:off x="11256410" y="703560"/>
              <a:ext cx="176213" cy="147638"/>
            </a:xfrm>
            <a:prstGeom prst="rect">
              <a:avLst/>
            </a:prstGeom>
            <a:solidFill>
              <a:schemeClr val="dk1">
                <a:alpha val="3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ㅁ</a:t>
              </a:r>
              <a:endParaRPr lang="ko-KR" altLang="en-US" sz="12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0C890A9-4A93-4A18-AD54-33F7677ABCA2}"/>
                </a:ext>
              </a:extLst>
            </p:cNvPr>
            <p:cNvSpPr/>
            <p:nvPr/>
          </p:nvSpPr>
          <p:spPr>
            <a:xfrm>
              <a:off x="11025801" y="703560"/>
              <a:ext cx="176213" cy="147638"/>
            </a:xfrm>
            <a:prstGeom prst="rect">
              <a:avLst/>
            </a:prstGeom>
            <a:solidFill>
              <a:schemeClr val="dk1">
                <a:alpha val="3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  <p:pic>
          <p:nvPicPr>
            <p:cNvPr id="87" name="그래픽 86" descr="올빼미">
              <a:extLst>
                <a:ext uri="{FF2B5EF4-FFF2-40B4-BE49-F238E27FC236}">
                  <a16:creationId xmlns:a16="http://schemas.microsoft.com/office/drawing/2014/main" id="{EDB965E5-AB31-4421-98CD-E5E981A1C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14819" y="702252"/>
              <a:ext cx="176213" cy="176213"/>
            </a:xfrm>
            <a:prstGeom prst="rect">
              <a:avLst/>
            </a:prstGeom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96FD086-5597-4ABC-98BB-9C70F2D2193A}"/>
                </a:ext>
              </a:extLst>
            </p:cNvPr>
            <p:cNvSpPr/>
            <p:nvPr/>
          </p:nvSpPr>
          <p:spPr>
            <a:xfrm>
              <a:off x="8410061" y="702252"/>
              <a:ext cx="653283" cy="176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신규 회원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09AF721-098E-402E-B3C4-216EB3DEAF4C}"/>
                </a:ext>
              </a:extLst>
            </p:cNvPr>
            <p:cNvSpPr/>
            <p:nvPr/>
          </p:nvSpPr>
          <p:spPr>
            <a:xfrm>
              <a:off x="8322335" y="971646"/>
              <a:ext cx="1635631" cy="24603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047984-11E5-4CE1-8A32-C603EAFA616D}"/>
                </a:ext>
              </a:extLst>
            </p:cNvPr>
            <p:cNvSpPr/>
            <p:nvPr/>
          </p:nvSpPr>
          <p:spPr>
            <a:xfrm>
              <a:off x="10018076" y="968644"/>
              <a:ext cx="1635631" cy="24603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C9C2E6D-4B70-40BF-83DC-A7542D596CF5}"/>
                </a:ext>
              </a:extLst>
            </p:cNvPr>
            <p:cNvSpPr/>
            <p:nvPr/>
          </p:nvSpPr>
          <p:spPr>
            <a:xfrm>
              <a:off x="8320165" y="1084263"/>
              <a:ext cx="702975" cy="242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D43432B-18F0-4040-821F-76C2A4B43EC5}"/>
                </a:ext>
              </a:extLst>
            </p:cNvPr>
            <p:cNvSpPr/>
            <p:nvPr/>
          </p:nvSpPr>
          <p:spPr>
            <a:xfrm>
              <a:off x="8320165" y="1386005"/>
              <a:ext cx="702975" cy="242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연락처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BC36FCA-BDA0-46AE-ACD6-6313323B99B0}"/>
                </a:ext>
              </a:extLst>
            </p:cNvPr>
            <p:cNvSpPr/>
            <p:nvPr/>
          </p:nvSpPr>
          <p:spPr>
            <a:xfrm>
              <a:off x="8320165" y="1687747"/>
              <a:ext cx="702975" cy="242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상태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EC1B163-A520-492F-8552-0CCFEE975BFA}"/>
                </a:ext>
              </a:extLst>
            </p:cNvPr>
            <p:cNvSpPr/>
            <p:nvPr/>
          </p:nvSpPr>
          <p:spPr>
            <a:xfrm>
              <a:off x="10078832" y="1098552"/>
              <a:ext cx="622838" cy="242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C2228ED-B3E8-42C8-B846-2D9A68C52108}"/>
                </a:ext>
              </a:extLst>
            </p:cNvPr>
            <p:cNvSpPr/>
            <p:nvPr/>
          </p:nvSpPr>
          <p:spPr>
            <a:xfrm>
              <a:off x="10692105" y="1098551"/>
              <a:ext cx="927734" cy="2305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C45243C-2DD9-4A80-BAD6-6575E051D2BB}"/>
                </a:ext>
              </a:extLst>
            </p:cNvPr>
            <p:cNvSpPr/>
            <p:nvPr/>
          </p:nvSpPr>
          <p:spPr>
            <a:xfrm>
              <a:off x="10034001" y="1386005"/>
              <a:ext cx="702975" cy="242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성별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E65370E-E892-4FCE-AB77-FA3B8C93B5A2}"/>
                </a:ext>
              </a:extLst>
            </p:cNvPr>
            <p:cNvSpPr/>
            <p:nvPr/>
          </p:nvSpPr>
          <p:spPr>
            <a:xfrm>
              <a:off x="10692105" y="1395530"/>
              <a:ext cx="927734" cy="2305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7378F03-EEF9-42AB-9EDA-D6EF33E8E3FA}"/>
                </a:ext>
              </a:extLst>
            </p:cNvPr>
            <p:cNvSpPr/>
            <p:nvPr/>
          </p:nvSpPr>
          <p:spPr>
            <a:xfrm>
              <a:off x="10034001" y="1687747"/>
              <a:ext cx="702975" cy="242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생일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ECDC7E3-5F34-4D3F-B44C-02FB57AE8100}"/>
                </a:ext>
              </a:extLst>
            </p:cNvPr>
            <p:cNvSpPr/>
            <p:nvPr/>
          </p:nvSpPr>
          <p:spPr>
            <a:xfrm>
              <a:off x="10692105" y="1687746"/>
              <a:ext cx="927734" cy="2305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839F07A-5294-42D0-B3A3-4A64D09DF76A}"/>
                </a:ext>
              </a:extLst>
            </p:cNvPr>
            <p:cNvSpPr/>
            <p:nvPr/>
          </p:nvSpPr>
          <p:spPr>
            <a:xfrm flipH="1">
              <a:off x="8434434" y="11828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D5A7159-FD3D-4CE7-BB94-4BED689C4D26}"/>
                </a:ext>
              </a:extLst>
            </p:cNvPr>
            <p:cNvSpPr/>
            <p:nvPr/>
          </p:nvSpPr>
          <p:spPr>
            <a:xfrm flipH="1">
              <a:off x="8434434" y="150132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6CFE0CB-C02C-421E-86B0-1F57F4833E67}"/>
                </a:ext>
              </a:extLst>
            </p:cNvPr>
            <p:cNvSpPr/>
            <p:nvPr/>
          </p:nvSpPr>
          <p:spPr>
            <a:xfrm flipH="1">
              <a:off x="8434434" y="178091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27298E1-A8E5-463B-8D06-1CA8B5EE3E82}"/>
                </a:ext>
              </a:extLst>
            </p:cNvPr>
            <p:cNvSpPr/>
            <p:nvPr/>
          </p:nvSpPr>
          <p:spPr>
            <a:xfrm flipH="1">
              <a:off x="10099092" y="118720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B9CEBC1-AD81-4BDC-BAFB-67352DED1317}"/>
                </a:ext>
              </a:extLst>
            </p:cNvPr>
            <p:cNvSpPr/>
            <p:nvPr/>
          </p:nvSpPr>
          <p:spPr>
            <a:xfrm flipH="1">
              <a:off x="10099092" y="148028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0DFA163B-35A8-4D27-8011-A0097FF0EEB9}"/>
                </a:ext>
              </a:extLst>
            </p:cNvPr>
            <p:cNvSpPr/>
            <p:nvPr/>
          </p:nvSpPr>
          <p:spPr>
            <a:xfrm flipH="1">
              <a:off x="10099092" y="178527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DA96125-10D2-4B32-A6FE-1A263C5F681F}"/>
                </a:ext>
              </a:extLst>
            </p:cNvPr>
            <p:cNvSpPr/>
            <p:nvPr/>
          </p:nvSpPr>
          <p:spPr>
            <a:xfrm>
              <a:off x="9030357" y="1094514"/>
              <a:ext cx="927734" cy="2305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2EB642E-CE1E-46E4-AF3A-8E5681962311}"/>
                </a:ext>
              </a:extLst>
            </p:cNvPr>
            <p:cNvSpPr/>
            <p:nvPr/>
          </p:nvSpPr>
          <p:spPr>
            <a:xfrm>
              <a:off x="9030357" y="1391493"/>
              <a:ext cx="927734" cy="2305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CEF454C-D8BD-4EB5-A854-DBA8295F3A09}"/>
                </a:ext>
              </a:extLst>
            </p:cNvPr>
            <p:cNvSpPr/>
            <p:nvPr/>
          </p:nvSpPr>
          <p:spPr>
            <a:xfrm>
              <a:off x="9030357" y="1683709"/>
              <a:ext cx="927734" cy="2305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8AACF5A-0F1D-46BB-AF7C-7B80B0AD8190}"/>
                </a:ext>
              </a:extLst>
            </p:cNvPr>
            <p:cNvSpPr/>
            <p:nvPr/>
          </p:nvSpPr>
          <p:spPr>
            <a:xfrm>
              <a:off x="8327785" y="1986704"/>
              <a:ext cx="702975" cy="242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메모</a:t>
              </a: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DFE8D01E-79BE-4717-9DCA-101E2B49E4F1}"/>
                </a:ext>
              </a:extLst>
            </p:cNvPr>
            <p:cNvSpPr/>
            <p:nvPr/>
          </p:nvSpPr>
          <p:spPr>
            <a:xfrm flipH="1">
              <a:off x="8442054" y="20856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C9DCA6C-9D5C-4437-96EE-51B24A683C57}"/>
                </a:ext>
              </a:extLst>
            </p:cNvPr>
            <p:cNvSpPr/>
            <p:nvPr/>
          </p:nvSpPr>
          <p:spPr>
            <a:xfrm>
              <a:off x="8449103" y="2238031"/>
              <a:ext cx="3170736" cy="10017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DD067F4-FF12-486C-88D2-32DD521BDE3E}"/>
                </a:ext>
              </a:extLst>
            </p:cNvPr>
            <p:cNvSpPr/>
            <p:nvPr/>
          </p:nvSpPr>
          <p:spPr>
            <a:xfrm>
              <a:off x="10664189" y="3387725"/>
              <a:ext cx="449717" cy="230511"/>
            </a:xfrm>
            <a:prstGeom prst="rect">
              <a:avLst/>
            </a:prstGeom>
            <a:solidFill>
              <a:srgbClr val="B4C7E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등록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F628204-DFE1-498E-AD80-6106201BBF28}"/>
                </a:ext>
              </a:extLst>
            </p:cNvPr>
            <p:cNvSpPr/>
            <p:nvPr/>
          </p:nvSpPr>
          <p:spPr>
            <a:xfrm>
              <a:off x="11163603" y="3387725"/>
              <a:ext cx="449717" cy="230511"/>
            </a:xfrm>
            <a:prstGeom prst="rect">
              <a:avLst/>
            </a:prstGeom>
            <a:solidFill>
              <a:srgbClr val="B4C7E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74775D-CE18-4142-8BA3-630AFB32F72B}"/>
              </a:ext>
            </a:extLst>
          </p:cNvPr>
          <p:cNvSpPr txBox="1"/>
          <p:nvPr/>
        </p:nvSpPr>
        <p:spPr>
          <a:xfrm>
            <a:off x="8542389" y="3922865"/>
            <a:ext cx="318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 회원 눌렀을 때 팝업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401115-0484-4597-9DCE-B63ED5B2CA85}"/>
              </a:ext>
            </a:extLst>
          </p:cNvPr>
          <p:cNvSpPr/>
          <p:nvPr/>
        </p:nvSpPr>
        <p:spPr>
          <a:xfrm>
            <a:off x="1508760" y="1020145"/>
            <a:ext cx="6080284" cy="239575"/>
          </a:xfrm>
          <a:prstGeom prst="rect">
            <a:avLst/>
          </a:prstGeom>
          <a:solidFill>
            <a:srgbClr val="C5C5C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358DA9-AE15-4A5A-A40A-DDE117A12A9A}"/>
              </a:ext>
            </a:extLst>
          </p:cNvPr>
          <p:cNvSpPr/>
          <p:nvPr/>
        </p:nvSpPr>
        <p:spPr>
          <a:xfrm>
            <a:off x="1538563" y="1042740"/>
            <a:ext cx="361675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필터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B13D33-7C9A-4FC6-AA3C-407D0EDF4E3E}"/>
              </a:ext>
            </a:extLst>
          </p:cNvPr>
          <p:cNvSpPr/>
          <p:nvPr/>
        </p:nvSpPr>
        <p:spPr>
          <a:xfrm>
            <a:off x="1942327" y="1042737"/>
            <a:ext cx="614044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필터 검색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67BAEFC-3A61-438D-BBF6-55F4CE9BCD39}"/>
              </a:ext>
            </a:extLst>
          </p:cNvPr>
          <p:cNvSpPr/>
          <p:nvPr/>
        </p:nvSpPr>
        <p:spPr>
          <a:xfrm>
            <a:off x="6298090" y="1041955"/>
            <a:ext cx="948924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전체 검색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7467F2-1773-473F-B34D-63FBF20B0A5E}"/>
              </a:ext>
            </a:extLst>
          </p:cNvPr>
          <p:cNvSpPr/>
          <p:nvPr/>
        </p:nvSpPr>
        <p:spPr>
          <a:xfrm>
            <a:off x="7323749" y="1041955"/>
            <a:ext cx="196133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2" name="그래픽 11" descr="돋보기">
            <a:extLst>
              <a:ext uri="{FF2B5EF4-FFF2-40B4-BE49-F238E27FC236}">
                <a16:creationId xmlns:a16="http://schemas.microsoft.com/office/drawing/2014/main" id="{166B3BB0-C4E5-4AF5-B4DA-2DF7720995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43521" y="1061865"/>
            <a:ext cx="156982" cy="15698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D0229E-926C-49B9-8DEF-05EF331B3C63}"/>
              </a:ext>
            </a:extLst>
          </p:cNvPr>
          <p:cNvGrpSpPr/>
          <p:nvPr/>
        </p:nvGrpSpPr>
        <p:grpSpPr>
          <a:xfrm>
            <a:off x="2598461" y="1041955"/>
            <a:ext cx="196133" cy="190800"/>
            <a:chOff x="2598461" y="1041955"/>
            <a:chExt cx="196133" cy="1908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6DDCF90-38A7-4338-AB23-3320C31290D4}"/>
                </a:ext>
              </a:extLst>
            </p:cNvPr>
            <p:cNvSpPr/>
            <p:nvPr/>
          </p:nvSpPr>
          <p:spPr>
            <a:xfrm>
              <a:off x="2598461" y="1041955"/>
              <a:ext cx="196133" cy="190800"/>
            </a:xfrm>
            <a:prstGeom prst="rect">
              <a:avLst/>
            </a:prstGeom>
            <a:solidFill>
              <a:srgbClr val="F3F3F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86" name="그래픽 85" descr="돋보기">
              <a:extLst>
                <a:ext uri="{FF2B5EF4-FFF2-40B4-BE49-F238E27FC236}">
                  <a16:creationId xmlns:a16="http://schemas.microsoft.com/office/drawing/2014/main" id="{8A087CCD-C481-4F49-8465-B70229D21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18233" y="1061865"/>
              <a:ext cx="156982" cy="15698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047E91-32D3-478A-8668-35B8A4DC399D}"/>
              </a:ext>
            </a:extLst>
          </p:cNvPr>
          <p:cNvSpPr txBox="1"/>
          <p:nvPr/>
        </p:nvSpPr>
        <p:spPr>
          <a:xfrm>
            <a:off x="2630476" y="368068"/>
            <a:ext cx="751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정렬기능</a:t>
            </a:r>
          </a:p>
        </p:txBody>
      </p:sp>
    </p:spTree>
    <p:extLst>
      <p:ext uri="{BB962C8B-B14F-4D97-AF65-F5344CB8AC3E}">
        <p14:creationId xmlns:p14="http://schemas.microsoft.com/office/powerpoint/2010/main" val="409618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C35B1C8-9651-4C61-AE63-29ACA7AEB0DD}"/>
              </a:ext>
            </a:extLst>
          </p:cNvPr>
          <p:cNvGrpSpPr/>
          <p:nvPr/>
        </p:nvGrpSpPr>
        <p:grpSpPr>
          <a:xfrm>
            <a:off x="1300292" y="1082179"/>
            <a:ext cx="7055142" cy="4228051"/>
            <a:chOff x="1300292" y="1082179"/>
            <a:chExt cx="7055142" cy="42280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FF7A3D-D272-47D4-8B11-0179686352DD}"/>
                </a:ext>
              </a:extLst>
            </p:cNvPr>
            <p:cNvGrpSpPr/>
            <p:nvPr/>
          </p:nvGrpSpPr>
          <p:grpSpPr>
            <a:xfrm>
              <a:off x="1300293" y="1082179"/>
              <a:ext cx="7055141" cy="4228051"/>
              <a:chOff x="1300293" y="1082179"/>
              <a:chExt cx="7055141" cy="422805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8AA4AE8-8AD5-40A9-BD48-8E989C955D28}"/>
                  </a:ext>
                </a:extLst>
              </p:cNvPr>
              <p:cNvSpPr/>
              <p:nvPr/>
            </p:nvSpPr>
            <p:spPr>
              <a:xfrm>
                <a:off x="1300293" y="1082179"/>
                <a:ext cx="7055141" cy="4228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8B1AC05-AA5A-4629-A387-6408813DA488}"/>
                  </a:ext>
                </a:extLst>
              </p:cNvPr>
              <p:cNvSpPr/>
              <p:nvPr/>
            </p:nvSpPr>
            <p:spPr>
              <a:xfrm>
                <a:off x="1300293" y="1082179"/>
                <a:ext cx="7055141" cy="23489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52977D6-D48A-4BF5-8AB4-E99999F9E34A}"/>
                  </a:ext>
                </a:extLst>
              </p:cNvPr>
              <p:cNvSpPr/>
              <p:nvPr/>
            </p:nvSpPr>
            <p:spPr>
              <a:xfrm>
                <a:off x="8124825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X</a:t>
                </a:r>
                <a:endParaRPr lang="ko-KR" altLang="en-US" sz="12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FEA0E28-FECB-45AE-AB72-BECC1C1DF14E}"/>
                  </a:ext>
                </a:extLst>
              </p:cNvPr>
              <p:cNvSpPr/>
              <p:nvPr/>
            </p:nvSpPr>
            <p:spPr>
              <a:xfrm>
                <a:off x="7894216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/>
                  <a:t>ㅁ</a:t>
                </a:r>
                <a:endParaRPr lang="ko-KR" altLang="en-US" sz="12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7B302E0-0242-42B3-A687-7A53ABF1D564}"/>
                  </a:ext>
                </a:extLst>
              </p:cNvPr>
              <p:cNvSpPr/>
              <p:nvPr/>
            </p:nvSpPr>
            <p:spPr>
              <a:xfrm>
                <a:off x="7663607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-</a:t>
                </a:r>
                <a:endParaRPr lang="ko-KR" altLang="en-US" sz="1200" dirty="0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ADB4A1-E7F7-4031-8D7F-CE0B866C8917}"/>
                </a:ext>
              </a:extLst>
            </p:cNvPr>
            <p:cNvSpPr/>
            <p:nvPr/>
          </p:nvSpPr>
          <p:spPr>
            <a:xfrm>
              <a:off x="1300293" y="1317072"/>
              <a:ext cx="970467" cy="39931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팀">
              <a:extLst>
                <a:ext uri="{FF2B5EF4-FFF2-40B4-BE49-F238E27FC236}">
                  <a16:creationId xmlns:a16="http://schemas.microsoft.com/office/drawing/2014/main" id="{563E5357-1C7B-4FAC-BEBA-3AC2AEE8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2739" y="1547770"/>
              <a:ext cx="300038" cy="30003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D112BA-055A-45F3-9526-2F1428286787}"/>
                </a:ext>
              </a:extLst>
            </p:cNvPr>
            <p:cNvSpPr txBox="1"/>
            <p:nvPr/>
          </p:nvSpPr>
          <p:spPr>
            <a:xfrm>
              <a:off x="1683749" y="1597761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회원관리</a:t>
              </a:r>
            </a:p>
          </p:txBody>
        </p:sp>
        <p:pic>
          <p:nvPicPr>
            <p:cNvPr id="12" name="그래픽 11" descr="지폐">
              <a:extLst>
                <a:ext uri="{FF2B5EF4-FFF2-40B4-BE49-F238E27FC236}">
                  <a16:creationId xmlns:a16="http://schemas.microsoft.com/office/drawing/2014/main" id="{F99E8227-2A34-4EF7-8A2C-B6190D94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2739" y="2163234"/>
              <a:ext cx="300038" cy="3000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38F76D-88D3-447F-BEC0-7FBA055664BC}"/>
                </a:ext>
              </a:extLst>
            </p:cNvPr>
            <p:cNvSpPr txBox="1"/>
            <p:nvPr/>
          </p:nvSpPr>
          <p:spPr>
            <a:xfrm>
              <a:off x="1677106" y="2195130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회 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5817B-81CF-43E3-96E7-3B7F0882D284}"/>
                </a:ext>
              </a:extLst>
            </p:cNvPr>
            <p:cNvSpPr txBox="1"/>
            <p:nvPr/>
          </p:nvSpPr>
          <p:spPr>
            <a:xfrm>
              <a:off x="1690392" y="2726000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설 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8EA7F0-0DC0-426B-8BF2-BB79B44EAAAA}"/>
                </a:ext>
              </a:extLst>
            </p:cNvPr>
            <p:cNvSpPr/>
            <p:nvPr/>
          </p:nvSpPr>
          <p:spPr>
            <a:xfrm>
              <a:off x="1300292" y="1847808"/>
              <a:ext cx="970467" cy="30003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단일 톱니바퀴">
              <a:extLst>
                <a:ext uri="{FF2B5EF4-FFF2-40B4-BE49-F238E27FC236}">
                  <a16:creationId xmlns:a16="http://schemas.microsoft.com/office/drawing/2014/main" id="{8E1FD243-1A00-4BD4-9B55-669D1093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65120" y="2686083"/>
              <a:ext cx="298800" cy="298800"/>
            </a:xfrm>
            <a:prstGeom prst="rect">
              <a:avLst/>
            </a:prstGeom>
          </p:spPr>
        </p:pic>
        <p:pic>
          <p:nvPicPr>
            <p:cNvPr id="10" name="그래픽 9" descr="가로 막대형 차트">
              <a:extLst>
                <a:ext uri="{FF2B5EF4-FFF2-40B4-BE49-F238E27FC236}">
                  <a16:creationId xmlns:a16="http://schemas.microsoft.com/office/drawing/2014/main" id="{BAEB0134-728C-45D8-8E73-B344FDD1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2739" y="1847808"/>
              <a:ext cx="300038" cy="3000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BA9A4B-91A4-4888-B4B3-74E5D7A6EA93}"/>
                </a:ext>
              </a:extLst>
            </p:cNvPr>
            <p:cNvSpPr txBox="1"/>
            <p:nvPr/>
          </p:nvSpPr>
          <p:spPr>
            <a:xfrm>
              <a:off x="1683749" y="1897799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통 계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D2A5BF-4B71-41CC-A370-D2750227ED58}"/>
              </a:ext>
            </a:extLst>
          </p:cNvPr>
          <p:cNvSpPr txBox="1"/>
          <p:nvPr/>
        </p:nvSpPr>
        <p:spPr>
          <a:xfrm>
            <a:off x="1697035" y="302000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로그아웃</a:t>
            </a:r>
          </a:p>
        </p:txBody>
      </p:sp>
      <p:pic>
        <p:nvPicPr>
          <p:cNvPr id="25" name="그래픽 24" descr="자물쇠">
            <a:extLst>
              <a:ext uri="{FF2B5EF4-FFF2-40B4-BE49-F238E27FC236}">
                <a16:creationId xmlns:a16="http://schemas.microsoft.com/office/drawing/2014/main" id="{8065C004-4647-489F-908D-8CC493CF3A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2534" y="2978329"/>
            <a:ext cx="298800" cy="298800"/>
          </a:xfrm>
          <a:prstGeom prst="rect">
            <a:avLst/>
          </a:prstGeom>
        </p:spPr>
      </p:pic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B1225E7-D1C6-4C32-81E4-1A19FA5BF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387808"/>
              </p:ext>
            </p:extLst>
          </p:nvPr>
        </p:nvGraphicFramePr>
        <p:xfrm>
          <a:off x="5797260" y="2463272"/>
          <a:ext cx="1896118" cy="212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DABF3D8A-6FE6-49B3-A8BF-8172EC73F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426195"/>
              </p:ext>
            </p:extLst>
          </p:nvPr>
        </p:nvGraphicFramePr>
        <p:xfrm>
          <a:off x="2469255" y="2463272"/>
          <a:ext cx="3108874" cy="2072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D7BB1D0-4C77-404E-9E33-F33B6878E1A1}"/>
              </a:ext>
            </a:extLst>
          </p:cNvPr>
          <p:cNvSpPr txBox="1"/>
          <p:nvPr/>
        </p:nvSpPr>
        <p:spPr>
          <a:xfrm>
            <a:off x="8763000" y="1400175"/>
            <a:ext cx="26790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회원 현황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회원 수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회원 </a:t>
            </a:r>
            <a:r>
              <a:rPr lang="ko-KR" altLang="en-US" sz="1400" dirty="0" err="1"/>
              <a:t>상태별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나이별 등등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전체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수익 현황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각각 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일별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968D5D-2A70-4F66-A054-5947BF12BDBD}"/>
              </a:ext>
            </a:extLst>
          </p:cNvPr>
          <p:cNvSpPr/>
          <p:nvPr/>
        </p:nvSpPr>
        <p:spPr>
          <a:xfrm>
            <a:off x="2267744" y="1349787"/>
            <a:ext cx="6087690" cy="239575"/>
          </a:xfrm>
          <a:prstGeom prst="rect">
            <a:avLst/>
          </a:prstGeom>
          <a:solidFill>
            <a:srgbClr val="C5C5C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085892-35F4-4603-8F0F-05D7E696A53B}"/>
              </a:ext>
            </a:extLst>
          </p:cNvPr>
          <p:cNvSpPr/>
          <p:nvPr/>
        </p:nvSpPr>
        <p:spPr>
          <a:xfrm>
            <a:off x="2294151" y="1376457"/>
            <a:ext cx="639332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일반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3B1F74-C1B8-41DF-91BA-805C190A5945}"/>
              </a:ext>
            </a:extLst>
          </p:cNvPr>
          <p:cNvSpPr/>
          <p:nvPr/>
        </p:nvSpPr>
        <p:spPr>
          <a:xfrm>
            <a:off x="2967383" y="1374079"/>
            <a:ext cx="639332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연간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2D0669-B1C6-4BED-81BC-AE8D3CA7CCCA}"/>
              </a:ext>
            </a:extLst>
          </p:cNvPr>
          <p:cNvSpPr/>
          <p:nvPr/>
        </p:nvSpPr>
        <p:spPr>
          <a:xfrm>
            <a:off x="3640999" y="1374079"/>
            <a:ext cx="639332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월간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5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C35B1C8-9651-4C61-AE63-29ACA7AEB0DD}"/>
              </a:ext>
            </a:extLst>
          </p:cNvPr>
          <p:cNvGrpSpPr/>
          <p:nvPr/>
        </p:nvGrpSpPr>
        <p:grpSpPr>
          <a:xfrm>
            <a:off x="716092" y="739279"/>
            <a:ext cx="7055142" cy="4228051"/>
            <a:chOff x="1300292" y="1082179"/>
            <a:chExt cx="7055142" cy="42280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FF7A3D-D272-47D4-8B11-0179686352DD}"/>
                </a:ext>
              </a:extLst>
            </p:cNvPr>
            <p:cNvGrpSpPr/>
            <p:nvPr/>
          </p:nvGrpSpPr>
          <p:grpSpPr>
            <a:xfrm>
              <a:off x="1300293" y="1082179"/>
              <a:ext cx="7055141" cy="4228051"/>
              <a:chOff x="1300293" y="1082179"/>
              <a:chExt cx="7055141" cy="422805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8AA4AE8-8AD5-40A9-BD48-8E989C955D28}"/>
                  </a:ext>
                </a:extLst>
              </p:cNvPr>
              <p:cNvSpPr/>
              <p:nvPr/>
            </p:nvSpPr>
            <p:spPr>
              <a:xfrm>
                <a:off x="1300293" y="1082179"/>
                <a:ext cx="7055141" cy="4228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8B1AC05-AA5A-4629-A387-6408813DA488}"/>
                  </a:ext>
                </a:extLst>
              </p:cNvPr>
              <p:cNvSpPr/>
              <p:nvPr/>
            </p:nvSpPr>
            <p:spPr>
              <a:xfrm>
                <a:off x="1300293" y="1082179"/>
                <a:ext cx="7055141" cy="23489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52977D6-D48A-4BF5-8AB4-E99999F9E34A}"/>
                  </a:ext>
                </a:extLst>
              </p:cNvPr>
              <p:cNvSpPr/>
              <p:nvPr/>
            </p:nvSpPr>
            <p:spPr>
              <a:xfrm>
                <a:off x="8124825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X</a:t>
                </a:r>
                <a:endParaRPr lang="ko-KR" altLang="en-US" sz="12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FEA0E28-FECB-45AE-AB72-BECC1C1DF14E}"/>
                  </a:ext>
                </a:extLst>
              </p:cNvPr>
              <p:cNvSpPr/>
              <p:nvPr/>
            </p:nvSpPr>
            <p:spPr>
              <a:xfrm>
                <a:off x="7894216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/>
                  <a:t>ㅁ</a:t>
                </a:r>
                <a:endParaRPr lang="ko-KR" altLang="en-US" sz="12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7B302E0-0242-42B3-A687-7A53ABF1D564}"/>
                  </a:ext>
                </a:extLst>
              </p:cNvPr>
              <p:cNvSpPr/>
              <p:nvPr/>
            </p:nvSpPr>
            <p:spPr>
              <a:xfrm>
                <a:off x="7663607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-</a:t>
                </a:r>
                <a:endParaRPr lang="ko-KR" altLang="en-US" sz="1200" dirty="0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ADB4A1-E7F7-4031-8D7F-CE0B866C8917}"/>
                </a:ext>
              </a:extLst>
            </p:cNvPr>
            <p:cNvSpPr/>
            <p:nvPr/>
          </p:nvSpPr>
          <p:spPr>
            <a:xfrm>
              <a:off x="1300293" y="1317072"/>
              <a:ext cx="970467" cy="39931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팀">
              <a:extLst>
                <a:ext uri="{FF2B5EF4-FFF2-40B4-BE49-F238E27FC236}">
                  <a16:creationId xmlns:a16="http://schemas.microsoft.com/office/drawing/2014/main" id="{563E5357-1C7B-4FAC-BEBA-3AC2AEE8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2739" y="1547770"/>
              <a:ext cx="300038" cy="30003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D112BA-055A-45F3-9526-2F1428286787}"/>
                </a:ext>
              </a:extLst>
            </p:cNvPr>
            <p:cNvSpPr txBox="1"/>
            <p:nvPr/>
          </p:nvSpPr>
          <p:spPr>
            <a:xfrm>
              <a:off x="1683749" y="1597761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회원관리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5817B-81CF-43E3-96E7-3B7F0882D284}"/>
                </a:ext>
              </a:extLst>
            </p:cNvPr>
            <p:cNvSpPr txBox="1"/>
            <p:nvPr/>
          </p:nvSpPr>
          <p:spPr>
            <a:xfrm>
              <a:off x="1690392" y="2726000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설 정</a:t>
              </a:r>
            </a:p>
          </p:txBody>
        </p:sp>
        <p:pic>
          <p:nvPicPr>
            <p:cNvPr id="16" name="그래픽 15" descr="단일 톱니바퀴">
              <a:extLst>
                <a:ext uri="{FF2B5EF4-FFF2-40B4-BE49-F238E27FC236}">
                  <a16:creationId xmlns:a16="http://schemas.microsoft.com/office/drawing/2014/main" id="{8E1FD243-1A00-4BD4-9B55-669D1093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5120" y="2686083"/>
              <a:ext cx="298800" cy="298800"/>
            </a:xfrm>
            <a:prstGeom prst="rect">
              <a:avLst/>
            </a:prstGeom>
          </p:spPr>
        </p:pic>
        <p:pic>
          <p:nvPicPr>
            <p:cNvPr id="10" name="그래픽 9" descr="가로 막대형 차트">
              <a:extLst>
                <a:ext uri="{FF2B5EF4-FFF2-40B4-BE49-F238E27FC236}">
                  <a16:creationId xmlns:a16="http://schemas.microsoft.com/office/drawing/2014/main" id="{BAEB0134-728C-45D8-8E73-B344FDD1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62739" y="1847808"/>
              <a:ext cx="300038" cy="3000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BA9A4B-91A4-4888-B4B3-74E5D7A6EA93}"/>
                </a:ext>
              </a:extLst>
            </p:cNvPr>
            <p:cNvSpPr txBox="1"/>
            <p:nvPr/>
          </p:nvSpPr>
          <p:spPr>
            <a:xfrm>
              <a:off x="1683749" y="1897799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통 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191C2-30BA-4EE3-8A98-40076A39D154}"/>
                </a:ext>
              </a:extLst>
            </p:cNvPr>
            <p:cNvSpPr/>
            <p:nvPr/>
          </p:nvSpPr>
          <p:spPr>
            <a:xfrm>
              <a:off x="1300292" y="2147846"/>
              <a:ext cx="970467" cy="30003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지폐">
              <a:extLst>
                <a:ext uri="{FF2B5EF4-FFF2-40B4-BE49-F238E27FC236}">
                  <a16:creationId xmlns:a16="http://schemas.microsoft.com/office/drawing/2014/main" id="{F99E8227-2A34-4EF7-8A2C-B6190D94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2739" y="2163234"/>
              <a:ext cx="300038" cy="3000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38F76D-88D3-447F-BEC0-7FBA055664BC}"/>
                </a:ext>
              </a:extLst>
            </p:cNvPr>
            <p:cNvSpPr txBox="1"/>
            <p:nvPr/>
          </p:nvSpPr>
          <p:spPr>
            <a:xfrm>
              <a:off x="1677106" y="2195130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회 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D03586A-9E19-4105-A70C-2FA3CF289BBD}"/>
              </a:ext>
            </a:extLst>
          </p:cNvPr>
          <p:cNvSpPr txBox="1"/>
          <p:nvPr/>
        </p:nvSpPr>
        <p:spPr>
          <a:xfrm>
            <a:off x="1112835" y="267710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로그아웃</a:t>
            </a:r>
          </a:p>
        </p:txBody>
      </p:sp>
      <p:pic>
        <p:nvPicPr>
          <p:cNvPr id="26" name="그래픽 25" descr="자물쇠">
            <a:extLst>
              <a:ext uri="{FF2B5EF4-FFF2-40B4-BE49-F238E27FC236}">
                <a16:creationId xmlns:a16="http://schemas.microsoft.com/office/drawing/2014/main" id="{E7399DD1-42A9-48DA-BF8B-3E32935B45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8334" y="2635429"/>
            <a:ext cx="298800" cy="298800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D156A67-3D7C-4529-83C6-38716856D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80678"/>
              </p:ext>
            </p:extLst>
          </p:nvPr>
        </p:nvGraphicFramePr>
        <p:xfrm>
          <a:off x="1681638" y="1502136"/>
          <a:ext cx="4234021" cy="3459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39">
                  <a:extLst>
                    <a:ext uri="{9D8B030D-6E8A-4147-A177-3AD203B41FA5}">
                      <a16:colId xmlns:a16="http://schemas.microsoft.com/office/drawing/2014/main" val="538125321"/>
                    </a:ext>
                  </a:extLst>
                </a:gridCol>
                <a:gridCol w="743173">
                  <a:extLst>
                    <a:ext uri="{9D8B030D-6E8A-4147-A177-3AD203B41FA5}">
                      <a16:colId xmlns:a16="http://schemas.microsoft.com/office/drawing/2014/main" val="735250331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3875351777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480534515"/>
                    </a:ext>
                  </a:extLst>
                </a:gridCol>
                <a:gridCol w="1333499">
                  <a:extLst>
                    <a:ext uri="{9D8B030D-6E8A-4147-A177-3AD203B41FA5}">
                      <a16:colId xmlns:a16="http://schemas.microsoft.com/office/drawing/2014/main" val="319988832"/>
                    </a:ext>
                  </a:extLst>
                </a:gridCol>
              </a:tblGrid>
              <a:tr h="196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날짜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금액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유형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납부 방법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메모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99896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573635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723324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668128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196397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547081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97240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5988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338623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171318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9412207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6816566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839477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042503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909884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416373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413561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105061"/>
                  </a:ext>
                </a:extLst>
              </a:tr>
              <a:tr h="1811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49505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9CC163-0825-4EAF-BE8A-7AB1DF619901}"/>
              </a:ext>
            </a:extLst>
          </p:cNvPr>
          <p:cNvSpPr/>
          <p:nvPr/>
        </p:nvSpPr>
        <p:spPr>
          <a:xfrm>
            <a:off x="1681639" y="1231042"/>
            <a:ext cx="6087690" cy="239575"/>
          </a:xfrm>
          <a:prstGeom prst="rect">
            <a:avLst/>
          </a:prstGeom>
          <a:solidFill>
            <a:srgbClr val="C5C5C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9C3918-1338-471C-A99E-270657F64CF6}"/>
              </a:ext>
            </a:extLst>
          </p:cNvPr>
          <p:cNvSpPr/>
          <p:nvPr/>
        </p:nvSpPr>
        <p:spPr>
          <a:xfrm>
            <a:off x="1708046" y="1257712"/>
            <a:ext cx="639332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2DAEA5-7595-40C3-9850-E87CE5099CCC}"/>
              </a:ext>
            </a:extLst>
          </p:cNvPr>
          <p:cNvSpPr/>
          <p:nvPr/>
        </p:nvSpPr>
        <p:spPr>
          <a:xfrm>
            <a:off x="2381278" y="1255334"/>
            <a:ext cx="639332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849002-8B60-4FF1-B23D-3724EA6CF48E}"/>
              </a:ext>
            </a:extLst>
          </p:cNvPr>
          <p:cNvSpPr/>
          <p:nvPr/>
        </p:nvSpPr>
        <p:spPr>
          <a:xfrm>
            <a:off x="7582536" y="1500505"/>
            <a:ext cx="189379" cy="3459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E9AEAEF-7AF9-43B7-963E-2300A0367F25}"/>
              </a:ext>
            </a:extLst>
          </p:cNvPr>
          <p:cNvSpPr/>
          <p:nvPr/>
        </p:nvSpPr>
        <p:spPr>
          <a:xfrm>
            <a:off x="7626826" y="2394296"/>
            <a:ext cx="106680" cy="215444"/>
          </a:xfrm>
          <a:prstGeom prst="roundRect">
            <a:avLst/>
          </a:prstGeom>
          <a:solidFill>
            <a:srgbClr val="6565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AA4F9C-421A-44F8-A69D-34B0BF3C9987}"/>
              </a:ext>
            </a:extLst>
          </p:cNvPr>
          <p:cNvSpPr/>
          <p:nvPr/>
        </p:nvSpPr>
        <p:spPr>
          <a:xfrm>
            <a:off x="1684655" y="974425"/>
            <a:ext cx="6080284" cy="239575"/>
          </a:xfrm>
          <a:prstGeom prst="rect">
            <a:avLst/>
          </a:prstGeom>
          <a:solidFill>
            <a:srgbClr val="C5C5C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EE440F-AA19-42E6-A744-A250921D6FE2}"/>
              </a:ext>
            </a:extLst>
          </p:cNvPr>
          <p:cNvSpPr/>
          <p:nvPr/>
        </p:nvSpPr>
        <p:spPr>
          <a:xfrm>
            <a:off x="1714458" y="997020"/>
            <a:ext cx="361675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필터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FEE908-14A1-47C3-8E0C-9BC9A542CF89}"/>
              </a:ext>
            </a:extLst>
          </p:cNvPr>
          <p:cNvSpPr/>
          <p:nvPr/>
        </p:nvSpPr>
        <p:spPr>
          <a:xfrm>
            <a:off x="2118222" y="997017"/>
            <a:ext cx="614044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필터 검색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D62D67-19C1-4ED1-9E26-52207ADCCD63}"/>
              </a:ext>
            </a:extLst>
          </p:cNvPr>
          <p:cNvSpPr/>
          <p:nvPr/>
        </p:nvSpPr>
        <p:spPr>
          <a:xfrm>
            <a:off x="6473985" y="996235"/>
            <a:ext cx="948924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전체 검색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7A4EF6-B065-47DE-8768-3C520774477C}"/>
              </a:ext>
            </a:extLst>
          </p:cNvPr>
          <p:cNvSpPr/>
          <p:nvPr/>
        </p:nvSpPr>
        <p:spPr>
          <a:xfrm>
            <a:off x="7499644" y="996235"/>
            <a:ext cx="196133" cy="190800"/>
          </a:xfrm>
          <a:prstGeom prst="rect">
            <a:avLst/>
          </a:prstGeom>
          <a:solidFill>
            <a:srgbClr val="F3F3F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45" name="그래픽 44" descr="돋보기">
            <a:extLst>
              <a:ext uri="{FF2B5EF4-FFF2-40B4-BE49-F238E27FC236}">
                <a16:creationId xmlns:a16="http://schemas.microsoft.com/office/drawing/2014/main" id="{A7E16F9D-F72B-4943-AC6F-88021E9AED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19416" y="1016145"/>
            <a:ext cx="156982" cy="156982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0AB508BE-B87B-4876-9984-807911E8A267}"/>
              </a:ext>
            </a:extLst>
          </p:cNvPr>
          <p:cNvGrpSpPr/>
          <p:nvPr/>
        </p:nvGrpSpPr>
        <p:grpSpPr>
          <a:xfrm>
            <a:off x="2774356" y="996235"/>
            <a:ext cx="196133" cy="190800"/>
            <a:chOff x="2598461" y="1041955"/>
            <a:chExt cx="196133" cy="1908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D2373D-C1EC-4FA3-9324-7EDEED16F1D6}"/>
                </a:ext>
              </a:extLst>
            </p:cNvPr>
            <p:cNvSpPr/>
            <p:nvPr/>
          </p:nvSpPr>
          <p:spPr>
            <a:xfrm>
              <a:off x="2598461" y="1041955"/>
              <a:ext cx="196133" cy="190800"/>
            </a:xfrm>
            <a:prstGeom prst="rect">
              <a:avLst/>
            </a:prstGeom>
            <a:solidFill>
              <a:srgbClr val="F3F3F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돋보기">
              <a:extLst>
                <a:ext uri="{FF2B5EF4-FFF2-40B4-BE49-F238E27FC236}">
                  <a16:creationId xmlns:a16="http://schemas.microsoft.com/office/drawing/2014/main" id="{229722C6-FF99-4A8E-A20E-1DD6CFDF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18233" y="1061865"/>
              <a:ext cx="156982" cy="156982"/>
            </a:xfrm>
            <a:prstGeom prst="rect">
              <a:avLst/>
            </a:prstGeom>
          </p:spPr>
        </p:pic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2EC4351-7A5F-44B9-904D-8198DF501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30775"/>
              </p:ext>
            </p:extLst>
          </p:nvPr>
        </p:nvGraphicFramePr>
        <p:xfrm>
          <a:off x="5959949" y="1503302"/>
          <a:ext cx="1621905" cy="346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905">
                  <a:extLst>
                    <a:ext uri="{9D8B030D-6E8A-4147-A177-3AD203B41FA5}">
                      <a16:colId xmlns:a16="http://schemas.microsoft.com/office/drawing/2014/main" val="538125321"/>
                    </a:ext>
                  </a:extLst>
                </a:gridCol>
              </a:tblGrid>
              <a:tr h="202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유형별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99896"/>
                  </a:ext>
                </a:extLst>
              </a:tr>
              <a:tr h="834348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573635"/>
                  </a:ext>
                </a:extLst>
              </a:tr>
              <a:tr h="202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납부 </a:t>
                      </a:r>
                      <a:r>
                        <a:rPr lang="ko-KR" altLang="en-US" sz="700" dirty="0" err="1"/>
                        <a:t>방법별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01742"/>
                  </a:ext>
                </a:extLst>
              </a:tr>
              <a:tr h="76209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228124"/>
                  </a:ext>
                </a:extLst>
              </a:tr>
              <a:tr h="210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등등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94357"/>
                  </a:ext>
                </a:extLst>
              </a:tr>
              <a:tr h="125152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46200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EB030730-EFD8-4D91-B408-5C8CC603AA90}"/>
              </a:ext>
            </a:extLst>
          </p:cNvPr>
          <p:cNvSpPr txBox="1"/>
          <p:nvPr/>
        </p:nvSpPr>
        <p:spPr>
          <a:xfrm>
            <a:off x="2630476" y="368068"/>
            <a:ext cx="751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정렬기능</a:t>
            </a:r>
          </a:p>
        </p:txBody>
      </p:sp>
    </p:spTree>
    <p:extLst>
      <p:ext uri="{BB962C8B-B14F-4D97-AF65-F5344CB8AC3E}">
        <p14:creationId xmlns:p14="http://schemas.microsoft.com/office/powerpoint/2010/main" val="18583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C35B1C8-9651-4C61-AE63-29ACA7AEB0DD}"/>
              </a:ext>
            </a:extLst>
          </p:cNvPr>
          <p:cNvGrpSpPr/>
          <p:nvPr/>
        </p:nvGrpSpPr>
        <p:grpSpPr>
          <a:xfrm>
            <a:off x="1299587" y="1082179"/>
            <a:ext cx="7055847" cy="4228051"/>
            <a:chOff x="1299587" y="1082179"/>
            <a:chExt cx="7055847" cy="42280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FF7A3D-D272-47D4-8B11-0179686352DD}"/>
                </a:ext>
              </a:extLst>
            </p:cNvPr>
            <p:cNvGrpSpPr/>
            <p:nvPr/>
          </p:nvGrpSpPr>
          <p:grpSpPr>
            <a:xfrm>
              <a:off x="1300293" y="1082179"/>
              <a:ext cx="7055141" cy="4228051"/>
              <a:chOff x="1300293" y="1082179"/>
              <a:chExt cx="7055141" cy="422805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8AA4AE8-8AD5-40A9-BD48-8E989C955D28}"/>
                  </a:ext>
                </a:extLst>
              </p:cNvPr>
              <p:cNvSpPr/>
              <p:nvPr/>
            </p:nvSpPr>
            <p:spPr>
              <a:xfrm>
                <a:off x="1300293" y="1082179"/>
                <a:ext cx="7055141" cy="4228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8B1AC05-AA5A-4629-A387-6408813DA488}"/>
                  </a:ext>
                </a:extLst>
              </p:cNvPr>
              <p:cNvSpPr/>
              <p:nvPr/>
            </p:nvSpPr>
            <p:spPr>
              <a:xfrm>
                <a:off x="1300293" y="1082179"/>
                <a:ext cx="7055141" cy="23489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52977D6-D48A-4BF5-8AB4-E99999F9E34A}"/>
                  </a:ext>
                </a:extLst>
              </p:cNvPr>
              <p:cNvSpPr/>
              <p:nvPr/>
            </p:nvSpPr>
            <p:spPr>
              <a:xfrm>
                <a:off x="8124825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X</a:t>
                </a:r>
                <a:endParaRPr lang="ko-KR" altLang="en-US" sz="12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FEA0E28-FECB-45AE-AB72-BECC1C1DF14E}"/>
                  </a:ext>
                </a:extLst>
              </p:cNvPr>
              <p:cNvSpPr/>
              <p:nvPr/>
            </p:nvSpPr>
            <p:spPr>
              <a:xfrm>
                <a:off x="7894216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/>
                  <a:t>ㅁ</a:t>
                </a:r>
                <a:endParaRPr lang="ko-KR" altLang="en-US" sz="12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7B302E0-0242-42B3-A687-7A53ABF1D564}"/>
                  </a:ext>
                </a:extLst>
              </p:cNvPr>
              <p:cNvSpPr/>
              <p:nvPr/>
            </p:nvSpPr>
            <p:spPr>
              <a:xfrm>
                <a:off x="7663607" y="1125806"/>
                <a:ext cx="176213" cy="14763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-</a:t>
                </a:r>
                <a:endParaRPr lang="ko-KR" altLang="en-US" sz="1200" dirty="0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ADB4A1-E7F7-4031-8D7F-CE0B866C8917}"/>
                </a:ext>
              </a:extLst>
            </p:cNvPr>
            <p:cNvSpPr/>
            <p:nvPr/>
          </p:nvSpPr>
          <p:spPr>
            <a:xfrm>
              <a:off x="1300293" y="1317072"/>
              <a:ext cx="970467" cy="39931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팀">
              <a:extLst>
                <a:ext uri="{FF2B5EF4-FFF2-40B4-BE49-F238E27FC236}">
                  <a16:creationId xmlns:a16="http://schemas.microsoft.com/office/drawing/2014/main" id="{563E5357-1C7B-4FAC-BEBA-3AC2AEE8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2739" y="1547770"/>
              <a:ext cx="300038" cy="30003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D112BA-055A-45F3-9526-2F1428286787}"/>
                </a:ext>
              </a:extLst>
            </p:cNvPr>
            <p:cNvSpPr txBox="1"/>
            <p:nvPr/>
          </p:nvSpPr>
          <p:spPr>
            <a:xfrm>
              <a:off x="1683749" y="1597761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회원관리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E65AE6-843E-4C60-80FD-B8D820FE4F43}"/>
                </a:ext>
              </a:extLst>
            </p:cNvPr>
            <p:cNvSpPr txBox="1"/>
            <p:nvPr/>
          </p:nvSpPr>
          <p:spPr>
            <a:xfrm>
              <a:off x="1697035" y="3020007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pic>
          <p:nvPicPr>
            <p:cNvPr id="17" name="그래픽 16" descr="자물쇠">
              <a:extLst>
                <a:ext uri="{FF2B5EF4-FFF2-40B4-BE49-F238E27FC236}">
                  <a16:creationId xmlns:a16="http://schemas.microsoft.com/office/drawing/2014/main" id="{7D4B3951-44B9-47DE-8A0B-0E6F594B2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2534" y="2978329"/>
              <a:ext cx="298800" cy="298800"/>
            </a:xfrm>
            <a:prstGeom prst="rect">
              <a:avLst/>
            </a:prstGeom>
          </p:spPr>
        </p:pic>
        <p:pic>
          <p:nvPicPr>
            <p:cNvPr id="10" name="그래픽 9" descr="가로 막대형 차트">
              <a:extLst>
                <a:ext uri="{FF2B5EF4-FFF2-40B4-BE49-F238E27FC236}">
                  <a16:creationId xmlns:a16="http://schemas.microsoft.com/office/drawing/2014/main" id="{BAEB0134-728C-45D8-8E73-B344FDD1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62739" y="1847808"/>
              <a:ext cx="300038" cy="3000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BA9A4B-91A4-4888-B4B3-74E5D7A6EA93}"/>
                </a:ext>
              </a:extLst>
            </p:cNvPr>
            <p:cNvSpPr txBox="1"/>
            <p:nvPr/>
          </p:nvSpPr>
          <p:spPr>
            <a:xfrm>
              <a:off x="1683749" y="1897799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통 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191C2-30BA-4EE3-8A98-40076A39D154}"/>
                </a:ext>
              </a:extLst>
            </p:cNvPr>
            <p:cNvSpPr/>
            <p:nvPr/>
          </p:nvSpPr>
          <p:spPr>
            <a:xfrm>
              <a:off x="1299587" y="2683331"/>
              <a:ext cx="970467" cy="30003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지폐">
              <a:extLst>
                <a:ext uri="{FF2B5EF4-FFF2-40B4-BE49-F238E27FC236}">
                  <a16:creationId xmlns:a16="http://schemas.microsoft.com/office/drawing/2014/main" id="{F99E8227-2A34-4EF7-8A2C-B6190D94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2739" y="2163234"/>
              <a:ext cx="300038" cy="3000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38F76D-88D3-447F-BEC0-7FBA055664BC}"/>
                </a:ext>
              </a:extLst>
            </p:cNvPr>
            <p:cNvSpPr txBox="1"/>
            <p:nvPr/>
          </p:nvSpPr>
          <p:spPr>
            <a:xfrm>
              <a:off x="1677106" y="2195130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회 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5817B-81CF-43E3-96E7-3B7F0882D284}"/>
                </a:ext>
              </a:extLst>
            </p:cNvPr>
            <p:cNvSpPr txBox="1"/>
            <p:nvPr/>
          </p:nvSpPr>
          <p:spPr>
            <a:xfrm>
              <a:off x="1690392" y="2726000"/>
              <a:ext cx="59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설 정</a:t>
              </a:r>
            </a:p>
          </p:txBody>
        </p:sp>
        <p:pic>
          <p:nvPicPr>
            <p:cNvPr id="16" name="그래픽 15" descr="단일 톱니바퀴">
              <a:extLst>
                <a:ext uri="{FF2B5EF4-FFF2-40B4-BE49-F238E27FC236}">
                  <a16:creationId xmlns:a16="http://schemas.microsoft.com/office/drawing/2014/main" id="{8E1FD243-1A00-4BD4-9B55-669D1093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5120" y="2686083"/>
              <a:ext cx="298800" cy="29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7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146</Words>
  <Application>Microsoft Office PowerPoint</Application>
  <PresentationFormat>와이드스크린</PresentationFormat>
  <Paragraphs>99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Mookeun Ji</dc:creator>
  <cp:lastModifiedBy>Mookeun Ji</cp:lastModifiedBy>
  <cp:revision>47</cp:revision>
  <dcterms:created xsi:type="dcterms:W3CDTF">2017-11-24T06:13:50Z</dcterms:created>
  <dcterms:modified xsi:type="dcterms:W3CDTF">2017-11-25T06:58:36Z</dcterms:modified>
</cp:coreProperties>
</file>