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2" r:id="rId3"/>
    <p:sldId id="263" r:id="rId4"/>
    <p:sldId id="260" r:id="rId5"/>
    <p:sldId id="261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52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F23D0-61FE-4A10-80B2-8A5532325737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177F4-81CE-4F66-857D-E65398A1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5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userVisibleOnly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indicating that the returned push subscription will only be used for messages whose effect is made visible to the user.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Reference: https://developer.mozilla.org/en-US/docs/Web/API/PushManager/subscribe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177F4-81CE-4F66-857D-E65398A15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E2F-8B9C-4148-A029-F1E317A312B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7DF-E326-4B06-9850-50C335B9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4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E2F-8B9C-4148-A029-F1E317A312B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7DF-E326-4B06-9850-50C335B9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2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E2F-8B9C-4148-A029-F1E317A312B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7DF-E326-4B06-9850-50C335B9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E2F-8B9C-4148-A029-F1E317A312B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7DF-E326-4B06-9850-50C335B9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4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E2F-8B9C-4148-A029-F1E317A312B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7DF-E326-4B06-9850-50C335B9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E2F-8B9C-4148-A029-F1E317A312B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7DF-E326-4B06-9850-50C335B9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E2F-8B9C-4148-A029-F1E317A312B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7DF-E326-4B06-9850-50C335B9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E2F-8B9C-4148-A029-F1E317A312B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7DF-E326-4B06-9850-50C335B9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E2F-8B9C-4148-A029-F1E317A312B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7DF-E326-4B06-9850-50C335B9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E2F-8B9C-4148-A029-F1E317A312B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7DF-E326-4B06-9850-50C335B9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E2F-8B9C-4148-A029-F1E317A312B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7DF-E326-4B06-9850-50C335B9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7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DE2F-8B9C-4148-A029-F1E317A312B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27DF-E326-4B06-9850-50C335B9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push-notifications-on-the-open-web" TargetMode="External"/><Relationship Id="rId2" Type="http://schemas.openxmlformats.org/officeDocument/2006/relationships/hyperlink" Target="https://developers.google.com/web/fundamentals/getting-started/push-notifica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auntface/simple-push-demo" TargetMode="External"/><Relationship Id="rId4" Type="http://schemas.openxmlformats.org/officeDocument/2006/relationships/hyperlink" Target="https://simple-push-demo.app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Worker: </a:t>
            </a:r>
          </a:p>
          <a:p>
            <a:pPr lvl="1"/>
            <a:r>
              <a:rPr lang="en-US" dirty="0" smtClean="0"/>
              <a:t>Listen to push events </a:t>
            </a:r>
            <a:r>
              <a:rPr lang="en-US" dirty="0" err="1" smtClean="0">
                <a:latin typeface="Consolas" panose="020B0609020204030204" pitchFamily="49" charset="0"/>
              </a:rPr>
              <a:t>self.addEventListener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'push</a:t>
            </a:r>
            <a:r>
              <a:rPr lang="en-US" dirty="0" smtClean="0">
                <a:latin typeface="Consolas" panose="020B0609020204030204" pitchFamily="49" charset="0"/>
              </a:rPr>
              <a:t>', function(event) {…})</a:t>
            </a:r>
          </a:p>
          <a:p>
            <a:r>
              <a:rPr lang="en-US" dirty="0" smtClean="0"/>
              <a:t>Main JavaScript: Subscribe for push events at startup: 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ServiceWorkerRegistration.pushManager.subscribe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Browser asks for permission</a:t>
            </a:r>
          </a:p>
          <a:p>
            <a:pPr lvl="1"/>
            <a:r>
              <a:rPr lang="en-US" dirty="0" smtClean="0"/>
              <a:t>Each client gets a unique subscription ID</a:t>
            </a:r>
          </a:p>
          <a:p>
            <a:r>
              <a:rPr lang="en-US" dirty="0" smtClean="0"/>
              <a:t>Server: When event happens: Tell GCM to notify affected clients</a:t>
            </a:r>
          </a:p>
          <a:p>
            <a:pPr lvl="1"/>
            <a:r>
              <a:rPr lang="en-US" dirty="0" smtClean="0"/>
              <a:t>Client filtering via subscription IDs</a:t>
            </a:r>
          </a:p>
          <a:p>
            <a:r>
              <a:rPr lang="en-US" dirty="0" smtClean="0"/>
              <a:t>Service Worker: Show notification when receiving a push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27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(Client)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Worker: </a:t>
            </a:r>
          </a:p>
          <a:p>
            <a:pPr lvl="1"/>
            <a:r>
              <a:rPr lang="en-US" dirty="0" smtClean="0"/>
              <a:t>Listen to push events: </a:t>
            </a:r>
            <a:r>
              <a:rPr lang="en-US" sz="1800" dirty="0" err="1" smtClean="0">
                <a:latin typeface="Consolas" panose="020B0609020204030204" pitchFamily="49" charset="0"/>
              </a:rPr>
              <a:t>self.addEventListener</a:t>
            </a:r>
            <a:r>
              <a:rPr lang="en-US" sz="1800" dirty="0" smtClean="0">
                <a:latin typeface="Consolas" panose="020B0609020204030204" pitchFamily="49" charset="0"/>
              </a:rPr>
              <a:t>('push', …)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Show notification when receiving a push: </a:t>
            </a:r>
            <a:r>
              <a:rPr lang="en-US" sz="1800" dirty="0" err="1" smtClean="0">
                <a:latin typeface="Consolas" panose="020B0609020204030204" pitchFamily="49" charset="0"/>
              </a:rPr>
              <a:t>ServiceWorkerRegistration</a:t>
            </a:r>
            <a:r>
              <a:rPr lang="en-US" sz="1800" dirty="0" err="1" smtClean="0">
                <a:latin typeface="Consolas" panose="020B0609020204030204" pitchFamily="49" charset="0"/>
              </a:rPr>
              <a:t>.showNotification</a:t>
            </a:r>
            <a:r>
              <a:rPr lang="en-US" sz="1800" dirty="0" smtClean="0">
                <a:latin typeface="Consolas" panose="020B0609020204030204" pitchFamily="49" charset="0"/>
              </a:rPr>
              <a:t>(title, options)</a:t>
            </a: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Main JavaScript: Subscribe for push events at startup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</a:rPr>
              <a:t>ServiceWorkerRegistration.pushManager.subscribe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Browser asks for permission</a:t>
            </a:r>
          </a:p>
          <a:p>
            <a:pPr lvl="1"/>
            <a:r>
              <a:rPr lang="en-US" dirty="0" smtClean="0"/>
              <a:t>Each client gets a unique subscription ID</a:t>
            </a:r>
          </a:p>
          <a:p>
            <a:pPr lvl="1"/>
            <a:r>
              <a:rPr lang="en-US" dirty="0" smtClean="0"/>
              <a:t>Subscription ID needs to be transferred to server (e.g. </a:t>
            </a:r>
            <a:r>
              <a:rPr lang="en-US" dirty="0" err="1" smtClean="0"/>
              <a:t>WebService</a:t>
            </a:r>
            <a:r>
              <a:rPr lang="en-US" dirty="0" smtClean="0"/>
              <a:t>, REST)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94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(Server)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 messaging service to notify clients when an event occurs</a:t>
            </a:r>
          </a:p>
          <a:p>
            <a:r>
              <a:rPr lang="en-US" dirty="0" smtClean="0"/>
              <a:t>Chrome uses Google Cloud Messaging (GCM) middleware</a:t>
            </a:r>
          </a:p>
          <a:p>
            <a:r>
              <a:rPr lang="en-US" dirty="0" smtClean="0"/>
              <a:t>Triggered with XHR Request containing</a:t>
            </a:r>
          </a:p>
          <a:p>
            <a:pPr lvl="1"/>
            <a:r>
              <a:rPr lang="en-US" dirty="0" smtClean="0"/>
              <a:t>API Key (authentication)</a:t>
            </a:r>
          </a:p>
          <a:p>
            <a:pPr lvl="1"/>
            <a:r>
              <a:rPr lang="en-US" dirty="0" smtClean="0"/>
              <a:t>content-type (e.g. JSON)</a:t>
            </a:r>
          </a:p>
          <a:p>
            <a:pPr lvl="1"/>
            <a:r>
              <a:rPr lang="en-US" dirty="0" smtClean="0"/>
              <a:t>Subscription ID(s) to select recipients</a:t>
            </a:r>
          </a:p>
          <a:p>
            <a:r>
              <a:rPr lang="en-US" dirty="0" smtClean="0"/>
              <a:t>Subscription IDs need to be managed on server</a:t>
            </a:r>
          </a:p>
          <a:p>
            <a:pPr lvl="1"/>
            <a:r>
              <a:rPr lang="en-US" dirty="0" smtClean="0"/>
              <a:t>e.g. on unsubscribe </a:t>
            </a:r>
            <a:r>
              <a:rPr lang="en-US" dirty="0" smtClean="0">
                <a:sym typeface="Wingdings" panose="05000000000000000000" pitchFamily="2" charset="2"/>
              </a:rPr>
              <a:t> invalidate ID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Manager Subscription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6430" y="1576972"/>
            <a:ext cx="99019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('</a:t>
            </a:r>
            <a:r>
              <a:rPr lang="en-US" dirty="0" err="1" smtClean="0">
                <a:latin typeface="Consolas" panose="020B0609020204030204" pitchFamily="49" charset="0"/>
              </a:rPr>
              <a:t>serviceWorker</a:t>
            </a:r>
            <a:r>
              <a:rPr lang="en-US" dirty="0" smtClean="0">
                <a:latin typeface="Consolas" panose="020B0609020204030204" pitchFamily="49" charset="0"/>
              </a:rPr>
              <a:t>' in navigator)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console.log('Service Worker is supported');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navigator.serviceWorker.register</a:t>
            </a:r>
            <a:r>
              <a:rPr lang="en-US" dirty="0" smtClean="0">
                <a:latin typeface="Consolas" panose="020B0609020204030204" pitchFamily="49" charset="0"/>
              </a:rPr>
              <a:t>('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sw.js</a:t>
            </a:r>
            <a:r>
              <a:rPr lang="en-US" dirty="0" smtClean="0">
                <a:latin typeface="Consolas" panose="020B0609020204030204" pitchFamily="49" charset="0"/>
              </a:rPr>
              <a:t>').then(function()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return </a:t>
            </a:r>
            <a:r>
              <a:rPr lang="en-US" dirty="0" err="1" smtClean="0">
                <a:latin typeface="Consolas" panose="020B0609020204030204" pitchFamily="49" charset="0"/>
              </a:rPr>
              <a:t>navigator.serviceWorker.ready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}).then(function(</a:t>
            </a:r>
            <a:r>
              <a:rPr lang="en-US" dirty="0" err="1" smtClean="0">
                <a:latin typeface="Consolas" panose="020B0609020204030204" pitchFamily="49" charset="0"/>
              </a:rPr>
              <a:t>reg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console.log('Service Worker is ready :^)', </a:t>
            </a:r>
            <a:r>
              <a:rPr lang="en-US" dirty="0" err="1" smtClean="0">
                <a:latin typeface="Consolas" panose="020B0609020204030204" pitchFamily="49" charset="0"/>
              </a:rPr>
              <a:t>reg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reg.pushManager.subscribe</a:t>
            </a:r>
            <a:r>
              <a:rPr lang="en-US" dirty="0" smtClean="0">
                <a:latin typeface="Consolas" panose="020B0609020204030204" pitchFamily="49" charset="0"/>
              </a:rPr>
              <a:t>({</a:t>
            </a:r>
            <a:r>
              <a:rPr lang="en-US" dirty="0" err="1" smtClean="0">
                <a:latin typeface="Consolas" panose="020B0609020204030204" pitchFamily="49" charset="0"/>
              </a:rPr>
              <a:t>userVisibleOnly</a:t>
            </a:r>
            <a:r>
              <a:rPr lang="en-US" dirty="0" smtClean="0">
                <a:latin typeface="Consolas" panose="020B0609020204030204" pitchFamily="49" charset="0"/>
              </a:rPr>
              <a:t>: true}).then(function(sub)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console.log('endpoint:',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sub.endpoint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});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}).catch(function(error)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console.log('Service Worker error :^(', error);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});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4122821"/>
            <a:ext cx="245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Contains subscription ID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96000" y="3882189"/>
            <a:ext cx="1973180" cy="42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18884" y="1665565"/>
            <a:ext cx="24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Worker JS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6296528" y="1850231"/>
            <a:ext cx="2422356" cy="32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6430" y="5622758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 Main JavaScript)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Notification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self.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('push', </a:t>
            </a:r>
            <a:r>
              <a:rPr lang="en-US" dirty="0" smtClean="0">
                <a:latin typeface="Consolas" panose="020B0609020204030204" pitchFamily="49" charset="0"/>
              </a:rPr>
              <a:t>function(event)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console.log('Push message', event);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title = 'Push message';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event.waitUntil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self.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registration.showNotification</a:t>
            </a:r>
            <a:r>
              <a:rPr lang="en-US" dirty="0" smtClean="0">
                <a:latin typeface="Consolas" panose="020B0609020204030204" pitchFamily="49" charset="0"/>
              </a:rPr>
              <a:t>(title,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'body': 'The Message',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'icon': 'images/icon.png'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}));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6430" y="5622758"/>
            <a:ext cx="19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 Service Worker)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4122821"/>
            <a:ext cx="31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Displays notification in browser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34000" y="3882189"/>
            <a:ext cx="1973180" cy="42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19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mouse clicks on notification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</a:rPr>
              <a:t>self.addEventListener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notificationclick</a:t>
            </a:r>
            <a:r>
              <a:rPr lang="en-US" sz="1800" dirty="0" smtClean="0">
                <a:latin typeface="Consolas" panose="020B0609020204030204" pitchFamily="49" charset="0"/>
              </a:rPr>
              <a:t>‘, function)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Unsubscribe functionality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PushSubscription.unsubscribe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3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https://developers.google.com/web/fundamentals/getting-started/push-notifications/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https://developers.google.com/web/updates/2015/03/push-notifications-on-the-open-web</a:t>
            </a:r>
            <a:endParaRPr lang="en-US" dirty="0" smtClean="0"/>
          </a:p>
          <a:p>
            <a:r>
              <a:rPr lang="en-US" dirty="0" smtClean="0"/>
              <a:t>Demo from Presentation: </a:t>
            </a:r>
            <a:r>
              <a:rPr lang="en-US" dirty="0" smtClean="0">
                <a:hlinkClick r:id="rId4"/>
              </a:rPr>
              <a:t>https://simple-push-demo.appspot.com/</a:t>
            </a:r>
            <a:endParaRPr lang="en-US" dirty="0" smtClean="0"/>
          </a:p>
          <a:p>
            <a:pPr lvl="1"/>
            <a:r>
              <a:rPr lang="en-US" dirty="0" smtClean="0"/>
              <a:t>Code: </a:t>
            </a:r>
            <a:r>
              <a:rPr lang="en-US" dirty="0" smtClean="0">
                <a:hlinkClick r:id="rId5"/>
              </a:rPr>
              <a:t>https://github.com/gauntface/simple-push-demo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4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367</Words>
  <Application>Microsoft Office PowerPoint</Application>
  <PresentationFormat>Widescreen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Office Theme</vt:lpstr>
      <vt:lpstr>Steps</vt:lpstr>
      <vt:lpstr>Steps (Client)</vt:lpstr>
      <vt:lpstr>Steps (Server)</vt:lpstr>
      <vt:lpstr>Push Manager Subscription</vt:lpstr>
      <vt:lpstr>Show Notification</vt:lpstr>
      <vt:lpstr>Other Features</vt:lpstr>
      <vt:lpstr>References</vt:lpstr>
    </vt:vector>
  </TitlesOfParts>
  <Company>Comerge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Rietmann</dc:creator>
  <cp:lastModifiedBy>Dennis Rietmann</cp:lastModifiedBy>
  <cp:revision>13</cp:revision>
  <dcterms:created xsi:type="dcterms:W3CDTF">2016-03-28T16:24:33Z</dcterms:created>
  <dcterms:modified xsi:type="dcterms:W3CDTF">2016-03-28T20:14:56Z</dcterms:modified>
</cp:coreProperties>
</file>