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modified xsi:type="dcterms:W3CDTF">2018-10-08T21:59:36Z</dcterms:modified>
</cp:coreProperties>
</file>