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4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6D33-52EB-4E0A-A3B0-B44F76A6169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9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</a:p>
          <a:p>
            <a:r>
              <a:rPr lang="en-US" dirty="0" smtClean="0"/>
              <a:t>Media player (html5)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Using java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4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696373" cy="4518818"/>
          </a:xfrm>
        </p:spPr>
      </p:pic>
      <p:sp>
        <p:nvSpPr>
          <p:cNvPr id="5" name="TextBox 4"/>
          <p:cNvSpPr txBox="1"/>
          <p:nvPr/>
        </p:nvSpPr>
        <p:spPr>
          <a:xfrm>
            <a:off x="-1752599" y="3810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sach</a:t>
            </a:r>
            <a:r>
              <a:rPr lang="en-US" dirty="0" smtClean="0"/>
              <a:t> </a:t>
            </a:r>
            <a:r>
              <a:rPr lang="en-US" dirty="0" err="1" smtClean="0"/>
              <a:t>ket</a:t>
            </a:r>
            <a:r>
              <a:rPr lang="en-US" dirty="0" smtClean="0"/>
              <a:t> qua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kiem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-228599" y="2590800"/>
            <a:ext cx="609599" cy="3276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1905000" y="-132807"/>
            <a:ext cx="457200" cy="3505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102186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8839200" y="1848394"/>
            <a:ext cx="685800" cy="1352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24999" y="1924232"/>
            <a:ext cx="242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synchornous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8650941" y="3780328"/>
            <a:ext cx="685800" cy="2087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41223" y="4223699"/>
            <a:ext cx="24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67400" y="4724400"/>
            <a:ext cx="2209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53000" y="6444734"/>
            <a:ext cx="14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5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button displayed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7" y="1828800"/>
            <a:ext cx="8696373" cy="4518819"/>
          </a:xfrm>
        </p:spPr>
      </p:pic>
      <p:sp>
        <p:nvSpPr>
          <p:cNvPr id="6" name="Right Arrow 5"/>
          <p:cNvSpPr/>
          <p:nvPr/>
        </p:nvSpPr>
        <p:spPr>
          <a:xfrm rot="10800000">
            <a:off x="9144000" y="4419601"/>
            <a:ext cx="1066800" cy="1219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39400" y="4724400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endParaRPr lang="en-US" dirty="0" smtClean="0"/>
          </a:p>
          <a:p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popup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3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html</a:t>
            </a:r>
          </a:p>
          <a:p>
            <a:r>
              <a:rPr lang="en-US" dirty="0" smtClean="0"/>
              <a:t>Code java – hibernate – jersey</a:t>
            </a:r>
          </a:p>
          <a:p>
            <a:r>
              <a:rPr lang="en-US" dirty="0" smtClean="0"/>
              <a:t>Setup apache </a:t>
            </a:r>
          </a:p>
          <a:p>
            <a:r>
              <a:rPr lang="en-US" dirty="0" smtClean="0"/>
              <a:t>Setup </a:t>
            </a:r>
            <a:r>
              <a:rPr lang="en-US" smtClean="0"/>
              <a:t>tomcat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6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album </a:t>
            </a:r>
            <a:r>
              <a:rPr lang="en-US" sz="2400" dirty="0" err="1" smtClean="0"/>
              <a:t>trên</a:t>
            </a:r>
            <a:r>
              <a:rPr lang="en-US" sz="2400" dirty="0" smtClean="0"/>
              <a:t> ta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endParaRPr lang="en-US" sz="2400" dirty="0" smtClean="0"/>
          </a:p>
          <a:p>
            <a:pPr lvl="1"/>
            <a:r>
              <a:rPr lang="en-US" sz="2000" dirty="0" smtClean="0"/>
              <a:t>3 </a:t>
            </a:r>
            <a:r>
              <a:rPr lang="en-US" sz="2000" dirty="0" err="1" smtClean="0"/>
              <a:t>loại</a:t>
            </a:r>
            <a:r>
              <a:rPr lang="en-US" sz="2000" dirty="0"/>
              <a:t> image </a:t>
            </a:r>
            <a:r>
              <a:rPr lang="en-US" sz="2000" dirty="0" smtClean="0"/>
              <a:t>538 x 265 , 229x 85,  85 x 85, 322 x 87,  427 x 263</a:t>
            </a:r>
          </a:p>
          <a:p>
            <a:pPr lvl="1"/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khung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cố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vĩnh</a:t>
            </a:r>
            <a:r>
              <a:rPr lang="en-US" sz="2000" dirty="0" smtClean="0"/>
              <a:t> </a:t>
            </a:r>
            <a:r>
              <a:rPr lang="en-US" sz="2000" dirty="0" err="1" smtClean="0"/>
              <a:t>viễn</a:t>
            </a:r>
            <a:r>
              <a:rPr lang="en-US" sz="2000" dirty="0" smtClean="0"/>
              <a:t>,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BOM </a:t>
            </a:r>
            <a:r>
              <a:rPr lang="en-US" sz="2000" dirty="0" err="1" smtClean="0"/>
              <a:t>để</a:t>
            </a:r>
            <a:r>
              <a:rPr lang="en-US" sz="2000" dirty="0" smtClean="0"/>
              <a:t> add data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Ý </a:t>
            </a:r>
            <a:r>
              <a:rPr lang="en-US" sz="2000" dirty="0" err="1" smtClean="0"/>
              <a:t>tưởng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,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1 BOM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design </a:t>
            </a:r>
            <a:r>
              <a:rPr lang="en-US" sz="2000" dirty="0" err="1" smtClean="0"/>
              <a:t>cho</a:t>
            </a:r>
            <a:r>
              <a:rPr lang="en-US" sz="2000" dirty="0" smtClean="0"/>
              <a:t> header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.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tags friend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. :D </a:t>
            </a:r>
            <a:r>
              <a:rPr lang="en-US" sz="2000" dirty="0" err="1" smtClean="0"/>
              <a:t>ngon</a:t>
            </a:r>
            <a:r>
              <a:rPr lang="en-US" sz="2000" dirty="0" smtClean="0"/>
              <a:t> à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-228600"/>
            <a:ext cx="105346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4665" y="41540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427 x 263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685800" y="28554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538 x 265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23363" y="10476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229x 85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334" y="12777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 x 85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-1846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325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 smtClean="0">
                <a:solidFill>
                  <a:schemeClr val="bg1"/>
                </a:solidFill>
              </a:rPr>
              <a:t>87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1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 of </a:t>
            </a:r>
            <a:r>
              <a:rPr lang="en-US" dirty="0" err="1" smtClean="0"/>
              <a:t>AlbumHeader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676400"/>
            <a:ext cx="7620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24384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Image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2930237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Image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34290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Image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5818" y="3908137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</a:t>
            </a:r>
            <a:r>
              <a:rPr lang="en-US" dirty="0" smtClean="0"/>
              <a:t>Image 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71964" y="44196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</a:t>
            </a:r>
            <a:r>
              <a:rPr lang="en-US"/>
              <a:t>of </a:t>
            </a:r>
            <a:r>
              <a:rPr lang="en-US" smtClean="0"/>
              <a:t>Image 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34200" y="2438400"/>
            <a:ext cx="381000" cy="2362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0400" y="2514600"/>
            <a:ext cx="228600" cy="60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00400" y="4610100"/>
            <a:ext cx="1066800" cy="11811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52600" y="5791200"/>
            <a:ext cx="3124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Bấm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màn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detail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6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077200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3155" y="1524001"/>
            <a:ext cx="608445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3009404">
            <a:off x="994659" y="1651648"/>
            <a:ext cx="229958" cy="201222"/>
          </a:xfrm>
          <a:prstGeom prst="rt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133600"/>
            <a:ext cx="8077200" cy="205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of banner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343400"/>
            <a:ext cx="49530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4495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Album name 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876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52959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57150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173" y="4495800"/>
            <a:ext cx="2286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76273" y="4648200"/>
            <a:ext cx="152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34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434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34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34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213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Music page</vt:lpstr>
      <vt:lpstr>Feature </vt:lpstr>
      <vt:lpstr>Home Screen</vt:lpstr>
      <vt:lpstr>Menu button displayed</vt:lpstr>
      <vt:lpstr>Project setup</vt:lpstr>
      <vt:lpstr>PowerPoint Presentation</vt:lpstr>
      <vt:lpstr>BOM of AlbumHeader</vt:lpstr>
      <vt:lpstr>BOM of AlbumHeader</vt:lpstr>
    </vt:vector>
  </TitlesOfParts>
  <Company>XP SP3 Multi main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page</dc:title>
  <dc:creator>Thanh An</dc:creator>
  <cp:lastModifiedBy>Le Hoang Dinh Tuan(FSU11 BU5)</cp:lastModifiedBy>
  <cp:revision>37</cp:revision>
  <dcterms:created xsi:type="dcterms:W3CDTF">2013-03-23T16:46:12Z</dcterms:created>
  <dcterms:modified xsi:type="dcterms:W3CDTF">2013-04-11T08:45:38Z</dcterms:modified>
</cp:coreProperties>
</file>