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album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000" dirty="0" smtClean="0"/>
              <a:t>3 </a:t>
            </a:r>
            <a:r>
              <a:rPr lang="en-US" sz="2000" dirty="0" err="1" smtClean="0"/>
              <a:t>loại</a:t>
            </a:r>
            <a:r>
              <a:rPr lang="en-US" sz="2000" dirty="0"/>
              <a:t> image </a:t>
            </a:r>
            <a:r>
              <a:rPr lang="en-US" sz="2000" dirty="0" smtClean="0"/>
              <a:t>538 x 265 , 229x 85,  85 x 85, 322 x 87,  427 x 263</a:t>
            </a:r>
          </a:p>
          <a:p>
            <a:pPr lvl="1"/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vĩnh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BOM </a:t>
            </a:r>
            <a:r>
              <a:rPr lang="en-US" sz="2000" dirty="0" err="1" smtClean="0"/>
              <a:t>để</a:t>
            </a:r>
            <a:r>
              <a:rPr lang="en-US" sz="2000" dirty="0" smtClean="0"/>
              <a:t> add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1 BOM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cho</a:t>
            </a:r>
            <a:r>
              <a:rPr lang="en-US" sz="2000" dirty="0" smtClean="0"/>
              <a:t> header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.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tags friend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 :D </a:t>
            </a:r>
            <a:r>
              <a:rPr lang="en-US" sz="2000" dirty="0" err="1" smtClean="0"/>
              <a:t>ngon</a:t>
            </a:r>
            <a:r>
              <a:rPr lang="en-US" sz="2000" dirty="0" smtClean="0"/>
              <a:t> 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28600"/>
            <a:ext cx="10534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665" y="415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427 x 263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85800" y="285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538 x 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3363" y="1047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229x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334" y="1277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 x 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-184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325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</a:rPr>
              <a:t>87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of </a:t>
            </a:r>
            <a:r>
              <a:rPr lang="en-US" dirty="0" err="1" smtClean="0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620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Image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9302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4290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5818" y="39081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</a:t>
            </a:r>
            <a:r>
              <a:rPr lang="en-US" dirty="0" smtClean="0"/>
              <a:t>Image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1964" y="44196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  <a:r>
              <a:rPr lang="en-US"/>
              <a:t>of </a:t>
            </a:r>
            <a:r>
              <a:rPr lang="en-US" smtClean="0"/>
              <a:t>Image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2438400"/>
            <a:ext cx="381000" cy="2362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2514600"/>
            <a:ext cx="228600" cy="60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00400" y="4610100"/>
            <a:ext cx="1066800" cy="1181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5791200"/>
            <a:ext cx="3124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detail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215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Music page</vt:lpstr>
      <vt:lpstr>Feature </vt:lpstr>
      <vt:lpstr>Home Screen</vt:lpstr>
      <vt:lpstr>Menu button displayed</vt:lpstr>
      <vt:lpstr>Project setup</vt:lpstr>
      <vt:lpstr>PowerPoint Presentation</vt:lpstr>
      <vt:lpstr>BOM of AlbumHeader</vt:lpstr>
      <vt:lpstr>BOM of AlbumHeader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Le Hoang Dinh Tuan(FSU11 BU5)</cp:lastModifiedBy>
  <cp:revision>45</cp:revision>
  <dcterms:created xsi:type="dcterms:W3CDTF">2013-03-23T16:46:12Z</dcterms:created>
  <dcterms:modified xsi:type="dcterms:W3CDTF">2013-04-11T09:25:40Z</dcterms:modified>
</cp:coreProperties>
</file>