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Music page</vt:lpstr>
      <vt:lpstr>Feature </vt:lpstr>
      <vt:lpstr>Home Screen</vt:lpstr>
      <vt:lpstr>Menu button displayed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Thanh An</cp:lastModifiedBy>
  <cp:revision>8</cp:revision>
  <dcterms:created xsi:type="dcterms:W3CDTF">2013-03-23T16:46:12Z</dcterms:created>
  <dcterms:modified xsi:type="dcterms:W3CDTF">2013-03-23T17:20:33Z</dcterms:modified>
</cp:coreProperties>
</file>