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3/30/2013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5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3/30/2013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3/30/2013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6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3/30/2013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1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3/30/2013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4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3/30/2013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8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3/30/2013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7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3/30/2013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7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3/30/2013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42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3/30/2013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52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D6D33-52EB-4E0A-A3B0-B44F76A61690}" type="datetimeFigureOut">
              <a:rPr lang="en-US" smtClean="0"/>
              <a:t>3/30/2013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3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D6D33-52EB-4E0A-A3B0-B44F76A61690}" type="datetimeFigureOut">
              <a:rPr lang="en-US" smtClean="0"/>
              <a:t>3/30/2013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7986C-9F32-4347-9AFB-AB9481359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8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Music 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9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page </a:t>
            </a:r>
          </a:p>
          <a:p>
            <a:r>
              <a:rPr lang="en-US" dirty="0" smtClean="0"/>
              <a:t>Media player (html5)</a:t>
            </a:r>
          </a:p>
          <a:p>
            <a:r>
              <a:rPr lang="en-US" dirty="0" smtClean="0"/>
              <a:t>Category</a:t>
            </a:r>
          </a:p>
          <a:p>
            <a:r>
              <a:rPr lang="en-US" dirty="0" smtClean="0"/>
              <a:t>Searching</a:t>
            </a:r>
          </a:p>
          <a:p>
            <a:r>
              <a:rPr lang="en-US" dirty="0" smtClean="0"/>
              <a:t>Using java backend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40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Screen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76400"/>
            <a:ext cx="8696373" cy="4518818"/>
          </a:xfrm>
        </p:spPr>
      </p:pic>
      <p:sp>
        <p:nvSpPr>
          <p:cNvPr id="5" name="TextBox 4"/>
          <p:cNvSpPr txBox="1"/>
          <p:nvPr/>
        </p:nvSpPr>
        <p:spPr>
          <a:xfrm>
            <a:off x="-1752599" y="38100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sach</a:t>
            </a:r>
            <a:r>
              <a:rPr lang="en-US" dirty="0" smtClean="0"/>
              <a:t> </a:t>
            </a:r>
            <a:r>
              <a:rPr lang="en-US" dirty="0" err="1" smtClean="0"/>
              <a:t>ket</a:t>
            </a:r>
            <a:r>
              <a:rPr lang="en-US" dirty="0" smtClean="0"/>
              <a:t> qua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kiem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>
            <a:off x="-228599" y="2590800"/>
            <a:ext cx="609599" cy="3276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16200000">
            <a:off x="1905000" y="-132807"/>
            <a:ext cx="457200" cy="3505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71600" y="102186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8839200" y="1848394"/>
            <a:ext cx="685800" cy="13520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524999" y="1924232"/>
            <a:ext cx="2429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Noi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session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synchornous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di </a:t>
            </a:r>
            <a:r>
              <a:rPr lang="en-US" dirty="0" err="1" smtClean="0"/>
              <a:t>động</a:t>
            </a:r>
            <a:endParaRPr lang="en-US" dirty="0"/>
          </a:p>
        </p:txBody>
      </p:sp>
      <p:sp>
        <p:nvSpPr>
          <p:cNvPr id="14" name="Right Brace 13"/>
          <p:cNvSpPr/>
          <p:nvPr/>
        </p:nvSpPr>
        <p:spPr>
          <a:xfrm>
            <a:off x="8650941" y="3780328"/>
            <a:ext cx="685800" cy="20870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341223" y="4223699"/>
            <a:ext cx="2429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hát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867400" y="4724400"/>
            <a:ext cx="22098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53000" y="6444734"/>
            <a:ext cx="1419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Button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54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button displayed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27" y="1828800"/>
            <a:ext cx="8696373" cy="4518819"/>
          </a:xfrm>
        </p:spPr>
      </p:pic>
      <p:sp>
        <p:nvSpPr>
          <p:cNvPr id="6" name="Right Arrow 5"/>
          <p:cNvSpPr/>
          <p:nvPr/>
        </p:nvSpPr>
        <p:spPr>
          <a:xfrm rot="10800000">
            <a:off x="9144000" y="4419601"/>
            <a:ext cx="1066800" cy="1219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439400" y="4724400"/>
            <a:ext cx="1837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click </a:t>
            </a:r>
            <a:r>
              <a:rPr lang="en-US" dirty="0" err="1" smtClean="0"/>
              <a:t>vào</a:t>
            </a:r>
            <a:endParaRPr lang="en-US" dirty="0" smtClean="0"/>
          </a:p>
          <a:p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popup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333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html</a:t>
            </a:r>
          </a:p>
          <a:p>
            <a:r>
              <a:rPr lang="en-US" dirty="0" smtClean="0"/>
              <a:t>Code java – hibernate – jersey</a:t>
            </a:r>
          </a:p>
          <a:p>
            <a:r>
              <a:rPr lang="en-US" dirty="0" smtClean="0"/>
              <a:t>Setup apache </a:t>
            </a:r>
          </a:p>
          <a:p>
            <a:r>
              <a:rPr lang="en-US" dirty="0" smtClean="0"/>
              <a:t>Setup </a:t>
            </a:r>
            <a:r>
              <a:rPr lang="en-US" smtClean="0"/>
              <a:t>tomcat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568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72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Music page</vt:lpstr>
      <vt:lpstr>Feature </vt:lpstr>
      <vt:lpstr>Home Screen</vt:lpstr>
      <vt:lpstr>Menu button displayed</vt:lpstr>
      <vt:lpstr>Project setup</vt:lpstr>
    </vt:vector>
  </TitlesOfParts>
  <Company>XP SP3 Multi main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page</dc:title>
  <dc:creator>Thanh An</dc:creator>
  <cp:lastModifiedBy>Thanh An</cp:lastModifiedBy>
  <cp:revision>14</cp:revision>
  <dcterms:created xsi:type="dcterms:W3CDTF">2013-03-23T16:46:12Z</dcterms:created>
  <dcterms:modified xsi:type="dcterms:W3CDTF">2013-03-30T07:33:28Z</dcterms:modified>
</cp:coreProperties>
</file>