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72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A7D6C4-A86B-43B7-A994-E1FF7B1DAB89}">
          <p14:sldIdLst/>
        </p14:section>
        <p14:section name="General" id="{07B6E2F4-4009-4E79-B811-D57837DFC7B3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BOM" id="{8C4D9D08-F64B-4681-9E35-8AC59A52C3C3}">
          <p14:sldIdLst>
            <p14:sldId id="262"/>
            <p14:sldId id="263"/>
            <p14:sldId id="264"/>
            <p14:sldId id="265"/>
            <p14:sldId id="266"/>
            <p14:sldId id="267"/>
            <p14:sldId id="270"/>
          </p14:sldIdLst>
        </p14:section>
        <p14:section name="Music player" id="{57D04DCF-E35C-46C4-B1A6-95397E6E8EE0}">
          <p14:sldIdLst>
            <p14:sldId id="268"/>
            <p14:sldId id="271"/>
            <p14:sldId id="272"/>
          </p14:sldIdLst>
        </p14:section>
        <p14:section name="Back end" id="{04FAC04A-8904-4477-BA21-E1D5F19A1E70}">
          <p14:sldIdLst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5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1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8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7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4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5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3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6D33-52EB-4E0A-A3B0-B44F76A61690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8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9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 of </a:t>
            </a:r>
            <a:r>
              <a:rPr lang="en-US" dirty="0" err="1"/>
              <a:t>AlbumHeader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smtClean="0"/>
              <a:t> tag:</a:t>
            </a:r>
            <a:endParaRPr lang="en-US" dirty="0" smtClean="0"/>
          </a:p>
          <a:p>
            <a:pPr lvl="1"/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user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mouse drag 1 position </a:t>
            </a:r>
            <a:r>
              <a:rPr lang="en-US" dirty="0" err="1" smtClean="0"/>
              <a:t>trên</a:t>
            </a:r>
            <a:r>
              <a:rPr lang="en-US" dirty="0" smtClean="0"/>
              <a:t> Image of Banner</a:t>
            </a:r>
          </a:p>
          <a:p>
            <a:pPr lvl="1"/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release mouse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list tags of Banner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1 tag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tag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banner,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tilte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“please change album name”</a:t>
            </a:r>
          </a:p>
          <a:p>
            <a:pPr lvl="1"/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album title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</a:t>
            </a:r>
          </a:p>
          <a:p>
            <a:pPr lvl="1"/>
            <a:r>
              <a:rPr lang="en-US" dirty="0" err="1" smtClean="0"/>
              <a:t>Nút</a:t>
            </a:r>
            <a:r>
              <a:rPr lang="en-US" dirty="0" smtClean="0"/>
              <a:t> remove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add,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bấm</a:t>
            </a:r>
            <a:r>
              <a:rPr lang="en-US" dirty="0" smtClean="0"/>
              <a:t> add </a:t>
            </a:r>
            <a:r>
              <a:rPr lang="en-US" dirty="0" err="1" smtClean="0"/>
              <a:t>thì</a:t>
            </a:r>
            <a:r>
              <a:rPr lang="en-US" dirty="0" smtClean="0"/>
              <a:t> tag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8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button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077200" cy="502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3155" y="1524001"/>
            <a:ext cx="608445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3009404">
            <a:off x="994659" y="1651648"/>
            <a:ext cx="229958" cy="201222"/>
          </a:xfrm>
          <a:prstGeom prst="rt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133600"/>
            <a:ext cx="8077200" cy="2057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of banner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343400"/>
            <a:ext cx="49530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4495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Album name 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876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52959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57150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8173" y="4495800"/>
            <a:ext cx="228600" cy="15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76273" y="4648200"/>
            <a:ext cx="152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100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100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434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434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434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434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6200000">
            <a:off x="3962401" y="45719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>
            <a:off x="3962400" y="49529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>
            <a:off x="3962402" y="53720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3962400" y="57911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 rot="18511165">
            <a:off x="4457699" y="4525689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 rot="18511165">
            <a:off x="4457700" y="4914899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 rot="18511165">
            <a:off x="4457699" y="5334000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30"/>
          <p:cNvSpPr/>
          <p:nvPr/>
        </p:nvSpPr>
        <p:spPr>
          <a:xfrm rot="18511165">
            <a:off x="4457700" y="5753098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627418" y="4655127"/>
            <a:ext cx="1773382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00800" y="4569689"/>
            <a:ext cx="1524000" cy="228603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114803" y="5943600"/>
            <a:ext cx="22097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324600" y="5829298"/>
            <a:ext cx="1524000" cy="228603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76600" y="4494617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76600" y="4876799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3390900" y="4933948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76600" y="5287688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3390900" y="5344837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76600" y="5714998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3390900" y="5772147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09638" y="2286000"/>
            <a:ext cx="1371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Plus 32"/>
          <p:cNvSpPr/>
          <p:nvPr/>
        </p:nvSpPr>
        <p:spPr>
          <a:xfrm>
            <a:off x="3390900" y="4574822"/>
            <a:ext cx="228600" cy="16061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43250" y="4362450"/>
            <a:ext cx="723900" cy="590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1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edit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 </a:t>
            </a:r>
            <a:r>
              <a:rPr lang="en-US" dirty="0" err="1" smtClean="0"/>
              <a:t>trên</a:t>
            </a:r>
            <a:r>
              <a:rPr lang="en-US" dirty="0" smtClean="0"/>
              <a:t> list tag -&gt;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click,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position,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autocomplete box,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ở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edition 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thõa</a:t>
            </a:r>
            <a:r>
              <a:rPr lang="en-US" dirty="0" smtClean="0"/>
              <a:t> </a:t>
            </a:r>
            <a:r>
              <a:rPr lang="en-US" dirty="0" err="1" smtClean="0"/>
              <a:t>mản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position and </a:t>
            </a:r>
            <a:r>
              <a:rPr lang="en-US" dirty="0" err="1" smtClean="0"/>
              <a:t>albumName</a:t>
            </a:r>
            <a:r>
              <a:rPr lang="en-US" dirty="0" smtClean="0"/>
              <a:t>,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1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 (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đỏ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edit. </a:t>
            </a:r>
            <a:r>
              <a:rPr lang="en-US" dirty="0" err="1" smtClean="0"/>
              <a:t>Nút</a:t>
            </a:r>
            <a:r>
              <a:rPr lang="en-US" dirty="0" smtClean="0"/>
              <a:t> edit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.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5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BOM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TagPosition</a:t>
            </a:r>
            <a:r>
              <a:rPr lang="en-US" dirty="0" smtClean="0"/>
              <a:t> (</a:t>
            </a:r>
            <a:r>
              <a:rPr lang="en-US" dirty="0" err="1" smtClean="0"/>
              <a:t>là</a:t>
            </a:r>
            <a:r>
              <a:rPr lang="en-US" dirty="0" smtClean="0"/>
              <a:t> object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album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TopBanner</a:t>
            </a:r>
            <a:r>
              <a:rPr lang="en-US" dirty="0" smtClean="0"/>
              <a:t>, </a:t>
            </a:r>
            <a:r>
              <a:rPr lang="en-US" dirty="0" err="1" smtClean="0"/>
              <a:t>đc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transfer </a:t>
            </a:r>
            <a:r>
              <a:rPr lang="en-US" dirty="0" err="1" smtClean="0"/>
              <a:t>giữa</a:t>
            </a:r>
            <a:r>
              <a:rPr lang="en-US" dirty="0" smtClean="0"/>
              <a:t> back-front end)</a:t>
            </a:r>
          </a:p>
          <a:p>
            <a:pPr lvl="1"/>
            <a:r>
              <a:rPr lang="en-US" dirty="0" smtClean="0"/>
              <a:t>    </a:t>
            </a:r>
            <a:r>
              <a:rPr lang="en-US" dirty="0" err="1" smtClean="0"/>
              <a:t>this.x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eData.x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this.y</a:t>
            </a:r>
            <a:r>
              <a:rPr lang="en-US" dirty="0"/>
              <a:t> = </a:t>
            </a:r>
            <a:r>
              <a:rPr lang="en-US" dirty="0" err="1"/>
              <a:t>eData.y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this.x2 = eData.x2;</a:t>
            </a:r>
          </a:p>
          <a:p>
            <a:pPr lvl="1"/>
            <a:r>
              <a:rPr lang="en-US" dirty="0"/>
              <a:t>    this.y2 = eData.y2;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this.width</a:t>
            </a:r>
            <a:r>
              <a:rPr lang="en-US" dirty="0"/>
              <a:t> = </a:t>
            </a:r>
            <a:r>
              <a:rPr lang="en-US" dirty="0" err="1"/>
              <a:t>eData.w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this.height</a:t>
            </a:r>
            <a:r>
              <a:rPr lang="en-US" dirty="0"/>
              <a:t> = </a:t>
            </a:r>
            <a:r>
              <a:rPr lang="en-US" dirty="0" err="1"/>
              <a:t>eData.h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this.boundWidth</a:t>
            </a:r>
            <a:r>
              <a:rPr lang="en-US" dirty="0"/>
              <a:t> = bound[0];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this.boundHeight</a:t>
            </a:r>
            <a:r>
              <a:rPr lang="en-US" dirty="0"/>
              <a:t> = bound[1];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this.title</a:t>
            </a:r>
            <a:r>
              <a:rPr lang="en-US" dirty="0"/>
              <a:t> = undefined;</a:t>
            </a:r>
          </a:p>
        </p:txBody>
      </p:sp>
    </p:spTree>
    <p:extLst>
      <p:ext uri="{BB962C8B-B14F-4D97-AF65-F5344CB8AC3E}">
        <p14:creationId xmlns:p14="http://schemas.microsoft.com/office/powerpoint/2010/main" val="2018451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MusicPlayer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Play,Next,Previous,Pause</a:t>
            </a:r>
            <a:r>
              <a:rPr lang="en-US" dirty="0" smtClean="0"/>
              <a:t> ,</a:t>
            </a:r>
            <a:r>
              <a:rPr lang="en-US" dirty="0" err="1" smtClean="0"/>
              <a:t>Repeat,Volume</a:t>
            </a:r>
            <a:endParaRPr lang="en-US" dirty="0" smtClean="0"/>
          </a:p>
          <a:p>
            <a:r>
              <a:rPr lang="en-US" dirty="0" err="1" smtClean="0"/>
              <a:t>processBar</a:t>
            </a:r>
            <a:endParaRPr lang="en-US" dirty="0" smtClean="0"/>
          </a:p>
          <a:p>
            <a:r>
              <a:rPr lang="en-US" dirty="0" smtClean="0"/>
              <a:t>Timer Panel</a:t>
            </a:r>
          </a:p>
          <a:p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button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blur</a:t>
            </a:r>
          </a:p>
          <a:p>
            <a:r>
              <a:rPr lang="en-US" dirty="0" smtClean="0"/>
              <a:t>Change state of </a:t>
            </a:r>
            <a:r>
              <a:rPr lang="en-US" dirty="0" err="1" smtClean="0"/>
              <a:t>các</a:t>
            </a:r>
            <a:r>
              <a:rPr lang="en-US" dirty="0" smtClean="0"/>
              <a:t> button next, previous,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9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 </a:t>
            </a:r>
            <a:r>
              <a:rPr lang="en-US" dirty="0" err="1" smtClean="0"/>
              <a:t>thanh</a:t>
            </a:r>
            <a:r>
              <a:rPr lang="en-US" dirty="0" smtClean="0"/>
              <a:t> scroll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volume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14400" y="2667000"/>
            <a:ext cx="381000" cy="2133600"/>
            <a:chOff x="2819400" y="2819400"/>
            <a:chExt cx="381000" cy="2133600"/>
          </a:xfrm>
        </p:grpSpPr>
        <p:sp>
          <p:nvSpPr>
            <p:cNvPr id="4" name="Rectangle 3"/>
            <p:cNvSpPr/>
            <p:nvPr/>
          </p:nvSpPr>
          <p:spPr>
            <a:xfrm>
              <a:off x="2819400" y="2819400"/>
              <a:ext cx="381000" cy="2133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73084" y="3778249"/>
              <a:ext cx="273628" cy="1016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rot="10800000">
              <a:off x="2917892" y="3883818"/>
              <a:ext cx="187466" cy="96757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105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phéo</a:t>
            </a:r>
            <a:r>
              <a:rPr lang="en-US" dirty="0" smtClean="0"/>
              <a:t> seek vi </a:t>
            </a:r>
            <a:r>
              <a:rPr lang="en-US" dirty="0" err="1" smtClean="0"/>
              <a:t>trí</a:t>
            </a:r>
            <a:r>
              <a:rPr lang="en-US" dirty="0" smtClean="0"/>
              <a:t> song</a:t>
            </a:r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position </a:t>
            </a:r>
            <a:r>
              <a:rPr lang="en-US" dirty="0" err="1" smtClean="0"/>
              <a:t>của</a:t>
            </a:r>
            <a:r>
              <a:rPr lang="en-US" dirty="0" smtClean="0"/>
              <a:t> song </a:t>
            </a:r>
            <a:r>
              <a:rPr lang="en-US" dirty="0" err="1" smtClean="0"/>
              <a:t>tren</a:t>
            </a:r>
            <a:r>
              <a:rPr lang="en-US" dirty="0" smtClean="0"/>
              <a:t> process </a:t>
            </a:r>
            <a:r>
              <a:rPr lang="en-US" dirty="0" smtClean="0"/>
              <a:t>bar</a:t>
            </a:r>
          </a:p>
          <a:p>
            <a:endParaRPr lang="en-US" dirty="0" smtClean="0"/>
          </a:p>
          <a:p>
            <a:r>
              <a:rPr lang="vi-VN" dirty="0"/>
              <a:t>1. khi đang play thì cho process nó animation trượt </a:t>
            </a:r>
            <a:r>
              <a:rPr lang="vi-VN" dirty="0" smtClean="0"/>
              <a:t>trượ</a:t>
            </a:r>
            <a:r>
              <a:rPr lang="en-US" dirty="0" smtClean="0"/>
              <a:t>t</a:t>
            </a:r>
            <a:endParaRPr lang="vi-VN" dirty="0"/>
          </a:p>
          <a:p>
            <a:r>
              <a:rPr lang="vi-VN" dirty="0"/>
              <a:t>2. khi đang pause state thì animation trên process bar cũng bị dừng lại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311237"/>
            <a:ext cx="1074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0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0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page </a:t>
            </a:r>
          </a:p>
          <a:p>
            <a:r>
              <a:rPr lang="en-US" dirty="0" smtClean="0"/>
              <a:t>Media player (html5)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smtClean="0"/>
              <a:t>Searching</a:t>
            </a:r>
          </a:p>
          <a:p>
            <a:r>
              <a:rPr lang="en-US" dirty="0" smtClean="0"/>
              <a:t>Using java backend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4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8696373" cy="4518818"/>
          </a:xfrm>
        </p:spPr>
      </p:pic>
      <p:sp>
        <p:nvSpPr>
          <p:cNvPr id="5" name="TextBox 4"/>
          <p:cNvSpPr txBox="1"/>
          <p:nvPr/>
        </p:nvSpPr>
        <p:spPr>
          <a:xfrm>
            <a:off x="-1752599" y="3810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sach</a:t>
            </a:r>
            <a:r>
              <a:rPr lang="en-US" dirty="0" smtClean="0"/>
              <a:t> </a:t>
            </a:r>
            <a:r>
              <a:rPr lang="en-US" dirty="0" err="1" smtClean="0"/>
              <a:t>ket</a:t>
            </a:r>
            <a:r>
              <a:rPr lang="en-US" dirty="0" smtClean="0"/>
              <a:t> qua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kiem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-228599" y="2590800"/>
            <a:ext cx="609599" cy="3276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1905000" y="-132807"/>
            <a:ext cx="457200" cy="3505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102186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8839200" y="1848394"/>
            <a:ext cx="685800" cy="13520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24999" y="1924232"/>
            <a:ext cx="2429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session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synchornous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8650941" y="3780328"/>
            <a:ext cx="685800" cy="2087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41223" y="4223699"/>
            <a:ext cx="242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867400" y="4724400"/>
            <a:ext cx="22098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53000" y="6444734"/>
            <a:ext cx="141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5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button displayed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27" y="1828800"/>
            <a:ext cx="8696373" cy="4518819"/>
          </a:xfrm>
        </p:spPr>
      </p:pic>
      <p:sp>
        <p:nvSpPr>
          <p:cNvPr id="6" name="Right Arrow 5"/>
          <p:cNvSpPr/>
          <p:nvPr/>
        </p:nvSpPr>
        <p:spPr>
          <a:xfrm rot="10800000">
            <a:off x="9144000" y="4419601"/>
            <a:ext cx="1066800" cy="1219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439400" y="4724400"/>
            <a:ext cx="183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click </a:t>
            </a:r>
            <a:r>
              <a:rPr lang="en-US" dirty="0" err="1" smtClean="0"/>
              <a:t>vào</a:t>
            </a:r>
            <a:endParaRPr lang="en-US" dirty="0" smtClean="0"/>
          </a:p>
          <a:p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popup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3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html</a:t>
            </a:r>
          </a:p>
          <a:p>
            <a:r>
              <a:rPr lang="en-US" dirty="0" smtClean="0"/>
              <a:t>Code java – hibernate – jersey</a:t>
            </a:r>
          </a:p>
          <a:p>
            <a:r>
              <a:rPr lang="en-US" dirty="0" smtClean="0"/>
              <a:t>Setup apache </a:t>
            </a:r>
          </a:p>
          <a:p>
            <a:r>
              <a:rPr lang="en-US" dirty="0" smtClean="0"/>
              <a:t>Setup </a:t>
            </a:r>
            <a:r>
              <a:rPr lang="en-US" smtClean="0"/>
              <a:t>tomcat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6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album </a:t>
            </a:r>
            <a:r>
              <a:rPr lang="en-US" sz="2400" dirty="0" err="1" smtClean="0"/>
              <a:t>trên</a:t>
            </a:r>
            <a:r>
              <a:rPr lang="en-US" sz="2400" dirty="0" smtClean="0"/>
              <a:t> ta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endParaRPr lang="en-US" sz="2400" dirty="0" smtClean="0"/>
          </a:p>
          <a:p>
            <a:pPr lvl="1"/>
            <a:r>
              <a:rPr lang="en-US" sz="2000" dirty="0" smtClean="0"/>
              <a:t>3 </a:t>
            </a:r>
            <a:r>
              <a:rPr lang="en-US" sz="2000" dirty="0" err="1" smtClean="0"/>
              <a:t>loại</a:t>
            </a:r>
            <a:r>
              <a:rPr lang="en-US" sz="2000" dirty="0"/>
              <a:t> image </a:t>
            </a:r>
            <a:r>
              <a:rPr lang="en-US" sz="2000" dirty="0" smtClean="0"/>
              <a:t>538 x 265 , 229x 85,  85 x 85, 322 x 87,  427 x 263</a:t>
            </a:r>
          </a:p>
          <a:p>
            <a:pPr lvl="1"/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khung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cố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vĩnh</a:t>
            </a:r>
            <a:r>
              <a:rPr lang="en-US" sz="2000" dirty="0" smtClean="0"/>
              <a:t> </a:t>
            </a:r>
            <a:r>
              <a:rPr lang="en-US" sz="2000" dirty="0" err="1" smtClean="0"/>
              <a:t>viễn</a:t>
            </a:r>
            <a:r>
              <a:rPr lang="en-US" sz="2000" dirty="0" smtClean="0"/>
              <a:t>,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BOM </a:t>
            </a:r>
            <a:r>
              <a:rPr lang="en-US" sz="2000" dirty="0" err="1" smtClean="0"/>
              <a:t>để</a:t>
            </a:r>
            <a:r>
              <a:rPr lang="en-US" sz="2000" dirty="0" smtClean="0"/>
              <a:t> add data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Ý </a:t>
            </a:r>
            <a:r>
              <a:rPr lang="en-US" sz="2000" dirty="0" err="1" smtClean="0"/>
              <a:t>tưởng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,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1 BOM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design </a:t>
            </a:r>
            <a:r>
              <a:rPr lang="en-US" sz="2000" dirty="0" err="1" smtClean="0"/>
              <a:t>cho</a:t>
            </a:r>
            <a:r>
              <a:rPr lang="en-US" sz="2000" dirty="0" smtClean="0"/>
              <a:t> header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.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tags friend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facebook</a:t>
            </a:r>
            <a:r>
              <a:rPr lang="en-US" sz="2000" dirty="0" smtClean="0"/>
              <a:t>. :D </a:t>
            </a:r>
            <a:r>
              <a:rPr lang="en-US" sz="2000" dirty="0" err="1" smtClean="0"/>
              <a:t>ngon</a:t>
            </a:r>
            <a:r>
              <a:rPr lang="en-US" sz="2000" dirty="0" smtClean="0"/>
              <a:t> à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-228600"/>
            <a:ext cx="105346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54665" y="41540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427 x 263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685800" y="28554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538 x 265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23363" y="104767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229x 85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3334" y="127776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 x 85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600" y="-18466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325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 smtClean="0">
                <a:solidFill>
                  <a:schemeClr val="bg1"/>
                </a:solidFill>
              </a:rPr>
              <a:t>87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1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 of </a:t>
            </a:r>
            <a:r>
              <a:rPr lang="en-US" dirty="0" err="1" smtClean="0"/>
              <a:t>AlbumHeader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676400"/>
            <a:ext cx="7620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2438400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Image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2930237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Image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3429000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Image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85818" y="3908137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</a:t>
            </a:r>
            <a:r>
              <a:rPr lang="en-US" dirty="0" smtClean="0"/>
              <a:t>Image 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71964" y="4419600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</a:t>
            </a:r>
            <a:r>
              <a:rPr lang="en-US"/>
              <a:t>of </a:t>
            </a:r>
            <a:r>
              <a:rPr lang="en-US" smtClean="0"/>
              <a:t>Image 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34200" y="2438400"/>
            <a:ext cx="381000" cy="2362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0400" y="2514600"/>
            <a:ext cx="228600" cy="60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200400" y="4610100"/>
            <a:ext cx="1066800" cy="11811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52600" y="5791200"/>
            <a:ext cx="3124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Bấm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vô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màn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detail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36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 of </a:t>
            </a:r>
            <a:r>
              <a:rPr lang="en-US" dirty="0" err="1"/>
              <a:t>AlbumHeader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077200" cy="502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3155" y="1524001"/>
            <a:ext cx="608445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3009404">
            <a:off x="994659" y="1651648"/>
            <a:ext cx="229958" cy="201222"/>
          </a:xfrm>
          <a:prstGeom prst="rt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133600"/>
            <a:ext cx="8077200" cy="2057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of banner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343400"/>
            <a:ext cx="49530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4495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Album name 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876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52959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57150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8173" y="4495800"/>
            <a:ext cx="228600" cy="15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76273" y="4648200"/>
            <a:ext cx="152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100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100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434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434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434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434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6200000">
            <a:off x="3962401" y="45719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>
            <a:off x="3962400" y="49529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>
            <a:off x="3962402" y="53720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3962400" y="57911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 rot="18511165">
            <a:off x="4457699" y="4525689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 rot="18511165">
            <a:off x="4457700" y="4914899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 rot="18511165">
            <a:off x="4457699" y="5334000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30"/>
          <p:cNvSpPr/>
          <p:nvPr/>
        </p:nvSpPr>
        <p:spPr>
          <a:xfrm rot="18511165">
            <a:off x="4457700" y="5753098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627418" y="4655127"/>
            <a:ext cx="1773382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00800" y="4569689"/>
            <a:ext cx="1524000" cy="228603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114803" y="5943600"/>
            <a:ext cx="22097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324600" y="5829298"/>
            <a:ext cx="1524000" cy="228603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76600" y="4494617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3390900" y="4551766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76600" y="4876799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3390900" y="4933948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76600" y="5287688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3390900" y="5344837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76600" y="5714998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3390900" y="5772147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09638" y="2286000"/>
            <a:ext cx="1371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 position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9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 of </a:t>
            </a:r>
            <a:r>
              <a:rPr lang="en-US" dirty="0" err="1"/>
              <a:t>AlbumHeader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	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tag </a:t>
            </a:r>
            <a:r>
              <a:rPr lang="en-US" dirty="0" err="1" smtClean="0"/>
              <a:t>trên</a:t>
            </a:r>
            <a:r>
              <a:rPr lang="en-US" dirty="0" smtClean="0"/>
              <a:t> Image of Banner</a:t>
            </a:r>
          </a:p>
          <a:p>
            <a:pPr lvl="1"/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x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remove </a:t>
            </a:r>
            <a:r>
              <a:rPr lang="en-US" dirty="0" err="1" smtClean="0"/>
              <a:t>đi</a:t>
            </a:r>
            <a:r>
              <a:rPr lang="en-US" dirty="0" smtClean="0"/>
              <a:t> tag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1"/>
            <a:r>
              <a:rPr lang="en-US" dirty="0" err="1" smtClean="0"/>
              <a:t>Bấm</a:t>
            </a:r>
            <a:r>
              <a:rPr lang="en-US" dirty="0" smtClean="0"/>
              <a:t> nut edit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Album name 1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auto complete </a:t>
            </a:r>
            <a:r>
              <a:rPr lang="en-US" dirty="0" err="1" smtClean="0"/>
              <a:t>textfield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album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16200000">
            <a:off x="3771899" y="23621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592</Words>
  <Application>Microsoft Office PowerPoint</Application>
  <PresentationFormat>On-screen Show (4:3)</PresentationFormat>
  <Paragraphs>98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Music page</vt:lpstr>
      <vt:lpstr>Feature </vt:lpstr>
      <vt:lpstr>Home Screen</vt:lpstr>
      <vt:lpstr>Menu button displayed</vt:lpstr>
      <vt:lpstr>Project setup</vt:lpstr>
      <vt:lpstr>PowerPoint Presentation</vt:lpstr>
      <vt:lpstr>BOM of AlbumHeader</vt:lpstr>
      <vt:lpstr>BOM of AlbumHeader</vt:lpstr>
      <vt:lpstr>BOM of AlbumHeader</vt:lpstr>
      <vt:lpstr>BOM of AlbumHeader</vt:lpstr>
      <vt:lpstr>Add button</vt:lpstr>
      <vt:lpstr>Quy trình edit tag</vt:lpstr>
      <vt:lpstr>Model of BOM</vt:lpstr>
      <vt:lpstr>MusicPlayer </vt:lpstr>
      <vt:lpstr>Volume</vt:lpstr>
      <vt:lpstr>ProcessBar</vt:lpstr>
      <vt:lpstr>BackEnd</vt:lpstr>
    </vt:vector>
  </TitlesOfParts>
  <Company>XP SP3 Multi main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page</dc:title>
  <dc:creator>Thanh An</dc:creator>
  <cp:lastModifiedBy>Suzuni</cp:lastModifiedBy>
  <cp:revision>98</cp:revision>
  <dcterms:created xsi:type="dcterms:W3CDTF">2013-03-23T16:46:12Z</dcterms:created>
  <dcterms:modified xsi:type="dcterms:W3CDTF">2013-04-27T03:50:52Z</dcterms:modified>
</cp:coreProperties>
</file>