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A7D6C4-A86B-43B7-A994-E1FF7B1DAB89}">
          <p14:sldIdLst/>
        </p14:section>
        <p14:section name="General" id="{07B6E2F4-4009-4E79-B811-D57837DFC7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BOM" id="{8C4D9D08-F64B-4681-9E35-8AC59A52C3C3}">
          <p14:sldIdLst>
            <p14:sldId id="262"/>
            <p14:sldId id="263"/>
            <p14:sldId id="264"/>
            <p14:sldId id="265"/>
            <p14:sldId id="266"/>
            <p14:sldId id="267"/>
            <p14:sldId id="270"/>
          </p14:sldIdLst>
        </p14:section>
        <p14:section name="Music player" id="{57D04DCF-E35C-46C4-B1A6-95397E6E8EE0}">
          <p14:sldIdLst>
            <p14:sldId id="268"/>
            <p14:sldId id="271"/>
            <p14:sldId id="272"/>
          </p14:sldIdLst>
        </p14:section>
        <p14:section name="Back end" id="{04FAC04A-8904-4477-BA21-E1D5F19A1E70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 tag:</a:t>
            </a:r>
            <a:endParaRPr lang="en-US" dirty="0" smtClean="0"/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mouse drag 1 position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mouse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list tags of Banner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tag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banner,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tilte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“please change album name”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album title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remove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add,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add </a:t>
            </a:r>
            <a:r>
              <a:rPr lang="en-US" dirty="0" err="1" smtClean="0"/>
              <a:t>thì</a:t>
            </a:r>
            <a:r>
              <a:rPr lang="en-US" dirty="0" smtClean="0"/>
              <a:t>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lus 32"/>
          <p:cNvSpPr/>
          <p:nvPr/>
        </p:nvSpPr>
        <p:spPr>
          <a:xfrm>
            <a:off x="3390900" y="4574822"/>
            <a:ext cx="228600" cy="160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3250" y="4362450"/>
            <a:ext cx="723900" cy="590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edit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trên</a:t>
            </a:r>
            <a:r>
              <a:rPr lang="en-US" dirty="0" smtClean="0"/>
              <a:t> list tag -&gt;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click,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position,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autocomplete box,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edition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position and </a:t>
            </a:r>
            <a:r>
              <a:rPr lang="en-US" dirty="0" err="1" smtClean="0"/>
              <a:t>albumName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(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edit.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TagPosition</a:t>
            </a:r>
            <a:r>
              <a:rPr lang="en-US" dirty="0" smtClean="0"/>
              <a:t> (</a:t>
            </a:r>
            <a:r>
              <a:rPr lang="en-US" dirty="0" err="1" smtClean="0"/>
              <a:t>là</a:t>
            </a:r>
            <a:r>
              <a:rPr lang="en-US" dirty="0" smtClean="0"/>
              <a:t> object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album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TopBanner</a:t>
            </a:r>
            <a:r>
              <a:rPr lang="en-US" dirty="0" smtClean="0"/>
              <a:t>, </a:t>
            </a:r>
            <a:r>
              <a:rPr lang="en-US" dirty="0" err="1" smtClean="0"/>
              <a:t>đc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transfer </a:t>
            </a:r>
            <a:r>
              <a:rPr lang="en-US" dirty="0" err="1" smtClean="0"/>
              <a:t>giữa</a:t>
            </a:r>
            <a:r>
              <a:rPr lang="en-US" dirty="0" smtClean="0"/>
              <a:t> back-front end)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 smtClean="0"/>
              <a:t>this.x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eData.x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this.y</a:t>
            </a:r>
            <a:r>
              <a:rPr lang="en-US" dirty="0"/>
              <a:t> = </a:t>
            </a:r>
            <a:r>
              <a:rPr lang="en-US" dirty="0" err="1"/>
              <a:t>eData.y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this.x2 = eData.x2;</a:t>
            </a:r>
          </a:p>
          <a:p>
            <a:pPr lvl="1"/>
            <a:r>
              <a:rPr lang="en-US" dirty="0"/>
              <a:t>    this.y2 = eData.y2;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this.width</a:t>
            </a:r>
            <a:r>
              <a:rPr lang="en-US" dirty="0"/>
              <a:t> = </a:t>
            </a:r>
            <a:r>
              <a:rPr lang="en-US" dirty="0" err="1"/>
              <a:t>eData.w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this.height</a:t>
            </a:r>
            <a:r>
              <a:rPr lang="en-US" dirty="0"/>
              <a:t> = </a:t>
            </a:r>
            <a:r>
              <a:rPr lang="en-US" dirty="0" err="1"/>
              <a:t>eData.h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this.boundWidth</a:t>
            </a:r>
            <a:r>
              <a:rPr lang="en-US" dirty="0"/>
              <a:t> = bound[0];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this.boundHeight</a:t>
            </a:r>
            <a:r>
              <a:rPr lang="en-US" dirty="0"/>
              <a:t> = bound[1];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this.title</a:t>
            </a:r>
            <a:r>
              <a:rPr lang="en-US" dirty="0"/>
              <a:t> = undefined;</a:t>
            </a:r>
          </a:p>
        </p:txBody>
      </p:sp>
    </p:spTree>
    <p:extLst>
      <p:ext uri="{BB962C8B-B14F-4D97-AF65-F5344CB8AC3E}">
        <p14:creationId xmlns:p14="http://schemas.microsoft.com/office/powerpoint/2010/main" val="201845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MusicPlayer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Play,Next,Previous,Pause</a:t>
            </a:r>
            <a:r>
              <a:rPr lang="en-US" dirty="0" smtClean="0"/>
              <a:t> ,</a:t>
            </a:r>
            <a:r>
              <a:rPr lang="en-US" dirty="0" err="1" smtClean="0"/>
              <a:t>Repeat,Volume</a:t>
            </a:r>
            <a:endParaRPr lang="en-US" dirty="0" smtClean="0"/>
          </a:p>
          <a:p>
            <a:r>
              <a:rPr lang="en-US" dirty="0" err="1" smtClean="0"/>
              <a:t>processBar</a:t>
            </a:r>
            <a:endParaRPr lang="en-US" dirty="0" smtClean="0"/>
          </a:p>
          <a:p>
            <a:r>
              <a:rPr lang="en-US" dirty="0" smtClean="0"/>
              <a:t>Timer Panel</a:t>
            </a:r>
          </a:p>
          <a:p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button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blur</a:t>
            </a:r>
          </a:p>
          <a:p>
            <a:r>
              <a:rPr lang="en-US" dirty="0" smtClean="0"/>
              <a:t>Change state of </a:t>
            </a:r>
            <a:r>
              <a:rPr lang="en-US" dirty="0" err="1" smtClean="0"/>
              <a:t>các</a:t>
            </a:r>
            <a:r>
              <a:rPr lang="en-US" dirty="0" smtClean="0"/>
              <a:t> button next, previous,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thanh</a:t>
            </a:r>
            <a:r>
              <a:rPr lang="en-US" dirty="0" smtClean="0"/>
              <a:t> scroll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volume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2667000"/>
            <a:ext cx="381000" cy="2133600"/>
            <a:chOff x="2819400" y="2819400"/>
            <a:chExt cx="381000" cy="2133600"/>
          </a:xfrm>
        </p:grpSpPr>
        <p:sp>
          <p:nvSpPr>
            <p:cNvPr id="4" name="Rectangle 3"/>
            <p:cNvSpPr/>
            <p:nvPr/>
          </p:nvSpPr>
          <p:spPr>
            <a:xfrm>
              <a:off x="2819400" y="2819400"/>
              <a:ext cx="381000" cy="2133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3084" y="3778249"/>
              <a:ext cx="273628" cy="1016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917892" y="3883818"/>
              <a:ext cx="187466" cy="9675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05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phéo</a:t>
            </a:r>
            <a:r>
              <a:rPr lang="en-US" dirty="0" smtClean="0"/>
              <a:t> seek vi </a:t>
            </a:r>
            <a:r>
              <a:rPr lang="en-US" dirty="0" err="1" smtClean="0"/>
              <a:t>trí</a:t>
            </a:r>
            <a:r>
              <a:rPr lang="en-US" dirty="0" smtClean="0"/>
              <a:t> song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position </a:t>
            </a:r>
            <a:r>
              <a:rPr lang="en-US" dirty="0" err="1" smtClean="0"/>
              <a:t>của</a:t>
            </a:r>
            <a:r>
              <a:rPr lang="en-US" dirty="0" smtClean="0"/>
              <a:t> song </a:t>
            </a:r>
            <a:r>
              <a:rPr lang="en-US" dirty="0" err="1" smtClean="0"/>
              <a:t>tren</a:t>
            </a:r>
            <a:r>
              <a:rPr lang="en-US" smtClean="0"/>
              <a:t> process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390900" y="4551766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	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tag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remove </a:t>
            </a:r>
            <a:r>
              <a:rPr lang="en-US" dirty="0" err="1" smtClean="0"/>
              <a:t>đi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nut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Album name 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auto complete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3771899" y="2362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564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  <vt:lpstr>BOM of AlbumHeader</vt:lpstr>
      <vt:lpstr>BOM of AlbumHeader</vt:lpstr>
      <vt:lpstr>Add button</vt:lpstr>
      <vt:lpstr>Quy trình edit tag</vt:lpstr>
      <vt:lpstr>Model of BOM</vt:lpstr>
      <vt:lpstr>MusicPlayer </vt:lpstr>
      <vt:lpstr>Volume</vt:lpstr>
      <vt:lpstr>ProcessBar</vt:lpstr>
      <vt:lpstr>BackEnd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Le Hoang Dinh Tuan(FSU11 BU5)</cp:lastModifiedBy>
  <cp:revision>96</cp:revision>
  <dcterms:created xsi:type="dcterms:W3CDTF">2013-03-23T16:46:12Z</dcterms:created>
  <dcterms:modified xsi:type="dcterms:W3CDTF">2013-04-15T08:03:49Z</dcterms:modified>
</cp:coreProperties>
</file>