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2" r:id="rId16"/>
    <p:sldId id="273" r:id="rId17"/>
    <p:sldId id="274" r:id="rId18"/>
    <p:sldId id="271" r:id="rId19"/>
    <p:sldId id="275" r:id="rId20"/>
    <p:sldId id="269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A7D6C4-A86B-43B7-A994-E1FF7B1DAB89}">
          <p14:sldIdLst/>
        </p14:section>
        <p14:section name="General" id="{07B6E2F4-4009-4E79-B811-D57837DFC7B3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BOM" id="{8C4D9D08-F64B-4681-9E35-8AC59A52C3C3}">
          <p14:sldIdLst>
            <p14:sldId id="262"/>
            <p14:sldId id="263"/>
            <p14:sldId id="264"/>
            <p14:sldId id="265"/>
            <p14:sldId id="266"/>
            <p14:sldId id="267"/>
            <p14:sldId id="270"/>
          </p14:sldIdLst>
        </p14:section>
        <p14:section name="Music player" id="{57D04DCF-E35C-46C4-B1A6-95397E6E8EE0}">
          <p14:sldIdLst>
            <p14:sldId id="268"/>
            <p14:sldId id="272"/>
            <p14:sldId id="273"/>
            <p14:sldId id="274"/>
          </p14:sldIdLst>
        </p14:section>
        <p14:section name="Volume handle" id="{85DC40FA-AABD-4DD9-87BA-24BD600A7164}">
          <p14:sldIdLst>
            <p14:sldId id="271"/>
            <p14:sldId id="275"/>
          </p14:sldIdLst>
        </p14:section>
        <p14:section name="Back end" id="{04FAC04A-8904-4477-BA21-E1D5F19A1E70}">
          <p14:sldIdLst>
            <p14:sldId id="269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5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8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4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5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3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6D33-52EB-4E0A-A3B0-B44F76A61690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9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of </a:t>
            </a:r>
            <a:r>
              <a:rPr lang="en-US" dirty="0" err="1"/>
              <a:t>AlbumHeader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smtClean="0"/>
              <a:t> tag:</a:t>
            </a:r>
            <a:endParaRPr lang="en-US" dirty="0" smtClean="0"/>
          </a:p>
          <a:p>
            <a:pPr lvl="1"/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user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mouse drag 1 position </a:t>
            </a:r>
            <a:r>
              <a:rPr lang="en-US" dirty="0" err="1" smtClean="0"/>
              <a:t>trên</a:t>
            </a:r>
            <a:r>
              <a:rPr lang="en-US" dirty="0" smtClean="0"/>
              <a:t> Image of Banner</a:t>
            </a:r>
          </a:p>
          <a:p>
            <a:pPr lvl="1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release mouse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list tags of Banner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tag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tag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banner,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tilte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“please change album name”</a:t>
            </a:r>
          </a:p>
          <a:p>
            <a:pPr lvl="1"/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album title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</a:t>
            </a:r>
          </a:p>
          <a:p>
            <a:pPr lvl="1"/>
            <a:r>
              <a:rPr lang="en-US" dirty="0" err="1" smtClean="0"/>
              <a:t>Nút</a:t>
            </a:r>
            <a:r>
              <a:rPr lang="en-US" dirty="0" smtClean="0"/>
              <a:t> remove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add,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bấm</a:t>
            </a:r>
            <a:r>
              <a:rPr lang="en-US" dirty="0" smtClean="0"/>
              <a:t> add </a:t>
            </a:r>
            <a:r>
              <a:rPr lang="en-US" dirty="0" err="1" smtClean="0"/>
              <a:t>thì</a:t>
            </a:r>
            <a:r>
              <a:rPr lang="en-US" dirty="0" smtClean="0"/>
              <a:t> tag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8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button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077200" cy="502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3155" y="1524001"/>
            <a:ext cx="608445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3009404">
            <a:off x="994659" y="1651648"/>
            <a:ext cx="229958" cy="201222"/>
          </a:xfrm>
          <a:prstGeom prst="rt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133600"/>
            <a:ext cx="8077200" cy="205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of banner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343400"/>
            <a:ext cx="49530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4495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Album name 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876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52959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57150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8173" y="4495800"/>
            <a:ext cx="2286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76273" y="4648200"/>
            <a:ext cx="152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34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434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434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34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6200000">
            <a:off x="3962401" y="4571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3962400" y="4952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>
            <a:off x="3962402" y="53720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3962400" y="57911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 rot="18511165">
            <a:off x="4457699" y="452568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 rot="18511165">
            <a:off x="4457700" y="491489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 rot="18511165">
            <a:off x="4457699" y="5334000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30"/>
          <p:cNvSpPr/>
          <p:nvPr/>
        </p:nvSpPr>
        <p:spPr>
          <a:xfrm rot="18511165">
            <a:off x="4457700" y="5753098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627418" y="4655127"/>
            <a:ext cx="1773382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00800" y="4569689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114803" y="5943600"/>
            <a:ext cx="22097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24600" y="5829298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76600" y="4494617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6600" y="4876799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3390900" y="4933948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76600" y="528768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3390900" y="534483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76600" y="571499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3390900" y="577214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09638" y="2286000"/>
            <a:ext cx="1371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Plus 32"/>
          <p:cNvSpPr/>
          <p:nvPr/>
        </p:nvSpPr>
        <p:spPr>
          <a:xfrm>
            <a:off x="3390900" y="4574822"/>
            <a:ext cx="228600" cy="1606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43250" y="4362450"/>
            <a:ext cx="723900" cy="590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1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edit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trên</a:t>
            </a:r>
            <a:r>
              <a:rPr lang="en-US" dirty="0" smtClean="0"/>
              <a:t> list tag -&gt;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click,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position,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autocomplete box,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ở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edition 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thõa</a:t>
            </a:r>
            <a:r>
              <a:rPr lang="en-US" dirty="0" smtClean="0"/>
              <a:t> </a:t>
            </a:r>
            <a:r>
              <a:rPr lang="en-US" dirty="0" err="1" smtClean="0"/>
              <a:t>mản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position and </a:t>
            </a:r>
            <a:r>
              <a:rPr lang="en-US" dirty="0" err="1" smtClean="0"/>
              <a:t>albumName</a:t>
            </a:r>
            <a:r>
              <a:rPr lang="en-US" dirty="0" smtClean="0"/>
              <a:t>,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(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edit.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.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5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BOM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TagPosition</a:t>
            </a:r>
            <a:r>
              <a:rPr lang="en-US" dirty="0" smtClean="0"/>
              <a:t> (</a:t>
            </a:r>
            <a:r>
              <a:rPr lang="en-US" dirty="0" err="1" smtClean="0"/>
              <a:t>là</a:t>
            </a:r>
            <a:r>
              <a:rPr lang="en-US" dirty="0" smtClean="0"/>
              <a:t> object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album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TopBanner</a:t>
            </a:r>
            <a:r>
              <a:rPr lang="en-US" dirty="0" smtClean="0"/>
              <a:t>, </a:t>
            </a:r>
            <a:r>
              <a:rPr lang="en-US" dirty="0" err="1" smtClean="0"/>
              <a:t>đc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transfer </a:t>
            </a:r>
            <a:r>
              <a:rPr lang="en-US" dirty="0" err="1" smtClean="0"/>
              <a:t>giữa</a:t>
            </a:r>
            <a:r>
              <a:rPr lang="en-US" dirty="0" smtClean="0"/>
              <a:t> back-front end)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this.x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eData.x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this.y</a:t>
            </a:r>
            <a:r>
              <a:rPr lang="en-US" dirty="0"/>
              <a:t> = </a:t>
            </a:r>
            <a:r>
              <a:rPr lang="en-US" dirty="0" err="1"/>
              <a:t>eData.y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this.x2 = eData.x2;</a:t>
            </a:r>
          </a:p>
          <a:p>
            <a:pPr lvl="1"/>
            <a:r>
              <a:rPr lang="en-US" dirty="0"/>
              <a:t>    this.y2 = eData.y2;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this.width</a:t>
            </a:r>
            <a:r>
              <a:rPr lang="en-US" dirty="0"/>
              <a:t> = </a:t>
            </a:r>
            <a:r>
              <a:rPr lang="en-US" dirty="0" err="1"/>
              <a:t>eData.w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this.height</a:t>
            </a:r>
            <a:r>
              <a:rPr lang="en-US" dirty="0"/>
              <a:t> = </a:t>
            </a:r>
            <a:r>
              <a:rPr lang="en-US" dirty="0" err="1"/>
              <a:t>eData.h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this.boundWidth</a:t>
            </a:r>
            <a:r>
              <a:rPr lang="en-US" dirty="0"/>
              <a:t> = bound[0];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this.boundHeight</a:t>
            </a:r>
            <a:r>
              <a:rPr lang="en-US" dirty="0"/>
              <a:t> = bound[1];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this.title</a:t>
            </a:r>
            <a:r>
              <a:rPr lang="en-US" dirty="0"/>
              <a:t> = undefined;</a:t>
            </a:r>
          </a:p>
        </p:txBody>
      </p:sp>
    </p:spTree>
    <p:extLst>
      <p:ext uri="{BB962C8B-B14F-4D97-AF65-F5344CB8AC3E}">
        <p14:creationId xmlns:p14="http://schemas.microsoft.com/office/powerpoint/2010/main" val="201845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MusicPlayer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Play,Next,Previous,Pause</a:t>
            </a:r>
            <a:r>
              <a:rPr lang="en-US" dirty="0" smtClean="0"/>
              <a:t> ,</a:t>
            </a:r>
            <a:r>
              <a:rPr lang="en-US" dirty="0" err="1" smtClean="0"/>
              <a:t>Repeat,Volume</a:t>
            </a:r>
            <a:endParaRPr lang="en-US" dirty="0" smtClean="0"/>
          </a:p>
          <a:p>
            <a:r>
              <a:rPr lang="en-US" dirty="0" err="1" smtClean="0"/>
              <a:t>processBar</a:t>
            </a:r>
            <a:endParaRPr lang="en-US" dirty="0" smtClean="0"/>
          </a:p>
          <a:p>
            <a:r>
              <a:rPr lang="en-US" dirty="0" smtClean="0"/>
              <a:t>Timer Panel</a:t>
            </a:r>
          </a:p>
          <a:p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button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blur</a:t>
            </a:r>
          </a:p>
          <a:p>
            <a:r>
              <a:rPr lang="en-US" dirty="0" smtClean="0"/>
              <a:t>Change state of </a:t>
            </a:r>
            <a:r>
              <a:rPr lang="en-US" dirty="0" err="1" smtClean="0"/>
              <a:t>các</a:t>
            </a:r>
            <a:r>
              <a:rPr lang="en-US" dirty="0" smtClean="0"/>
              <a:t> button next, previous,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phéo</a:t>
            </a:r>
            <a:r>
              <a:rPr lang="en-US" dirty="0" smtClean="0"/>
              <a:t> seek vi </a:t>
            </a:r>
            <a:r>
              <a:rPr lang="en-US" dirty="0" err="1" smtClean="0"/>
              <a:t>trí</a:t>
            </a:r>
            <a:r>
              <a:rPr lang="en-US" dirty="0" smtClean="0"/>
              <a:t> song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position </a:t>
            </a:r>
            <a:r>
              <a:rPr lang="en-US" dirty="0" err="1" smtClean="0"/>
              <a:t>của</a:t>
            </a:r>
            <a:r>
              <a:rPr lang="en-US" dirty="0" smtClean="0"/>
              <a:t> song </a:t>
            </a:r>
            <a:r>
              <a:rPr lang="en-US" dirty="0" err="1" smtClean="0"/>
              <a:t>tren</a:t>
            </a:r>
            <a:r>
              <a:rPr lang="en-US" dirty="0" smtClean="0"/>
              <a:t> process bar</a:t>
            </a:r>
          </a:p>
          <a:p>
            <a:endParaRPr lang="en-US" dirty="0" smtClean="0"/>
          </a:p>
          <a:p>
            <a:r>
              <a:rPr lang="vi-VN" dirty="0"/>
              <a:t>1. khi đang play thì cho process nó animation trượt </a:t>
            </a:r>
            <a:r>
              <a:rPr lang="vi-VN" dirty="0" smtClean="0"/>
              <a:t>trượ</a:t>
            </a:r>
            <a:r>
              <a:rPr lang="en-US" dirty="0" smtClean="0"/>
              <a:t>t</a:t>
            </a:r>
            <a:endParaRPr lang="vi-VN" dirty="0"/>
          </a:p>
          <a:p>
            <a:r>
              <a:rPr lang="vi-VN" dirty="0"/>
              <a:t>2. khi đang pause state thì animation trên process bar cũng bị dừng lại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311237"/>
            <a:ext cx="1074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0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song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song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play </a:t>
            </a:r>
            <a:r>
              <a:rPr lang="en-US" dirty="0" err="1" smtClean="0"/>
              <a:t>hết</a:t>
            </a:r>
            <a:r>
              <a:rPr lang="en-US" dirty="0" smtClean="0"/>
              <a:t> 1 song </a:t>
            </a:r>
          </a:p>
          <a:p>
            <a:r>
              <a:rPr lang="en-US" dirty="0" smtClean="0"/>
              <a:t>End song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option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repeat : repeat for list songs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next song : always next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stop : if user does not select repeat , play to last song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5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error buffer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0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</a:t>
            </a:r>
            <a:r>
              <a:rPr lang="en-US" dirty="0" err="1" smtClean="0"/>
              <a:t>thanh</a:t>
            </a:r>
            <a:r>
              <a:rPr lang="en-US" dirty="0" smtClean="0"/>
              <a:t> scroll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volume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14400" y="2667000"/>
            <a:ext cx="381000" cy="2133600"/>
            <a:chOff x="2819400" y="2819400"/>
            <a:chExt cx="381000" cy="2133600"/>
          </a:xfrm>
        </p:grpSpPr>
        <p:sp>
          <p:nvSpPr>
            <p:cNvPr id="4" name="Rectangle 3"/>
            <p:cNvSpPr/>
            <p:nvPr/>
          </p:nvSpPr>
          <p:spPr>
            <a:xfrm>
              <a:off x="2819400" y="2819400"/>
              <a:ext cx="381000" cy="2133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73084" y="3778249"/>
              <a:ext cx="273628" cy="1016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10800000">
              <a:off x="2917892" y="3883818"/>
              <a:ext cx="187466" cy="96757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Multiply 4"/>
          <p:cNvSpPr/>
          <p:nvPr/>
        </p:nvSpPr>
        <p:spPr>
          <a:xfrm>
            <a:off x="-704642" y="1981200"/>
            <a:ext cx="3810000" cy="3505200"/>
          </a:xfrm>
          <a:prstGeom prst="mathMultiply">
            <a:avLst>
              <a:gd name="adj1" fmla="val 25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27371"/>
            <a:ext cx="3577957" cy="1571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05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Done. </a:t>
            </a:r>
          </a:p>
          <a:p>
            <a:r>
              <a:rPr lang="en-US" dirty="0" smtClean="0"/>
              <a:t>Update data </a:t>
            </a:r>
            <a:r>
              <a:rPr lang="en-US" smtClean="0"/>
              <a:t>for volume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8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</a:p>
          <a:p>
            <a:r>
              <a:rPr lang="en-US" dirty="0" smtClean="0"/>
              <a:t>Media player (html5)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 smtClean="0"/>
              <a:t>Using java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40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Crawler auto update data to database from chiasenhac.com</a:t>
            </a:r>
          </a:p>
          <a:p>
            <a:r>
              <a:rPr lang="en-US" dirty="0" smtClean="0"/>
              <a:t>Optional feature add data to </a:t>
            </a:r>
            <a:r>
              <a:rPr lang="en-US" dirty="0" err="1" smtClean="0"/>
              <a:t>google</a:t>
            </a:r>
            <a:r>
              <a:rPr lang="en-US" dirty="0" smtClean="0"/>
              <a:t> drive. Its can be done if user (admin) want some songs must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07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crawler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Describe how to allow scan inside </a:t>
            </a:r>
          </a:p>
          <a:p>
            <a:pPr marL="514350" indent="-514350">
              <a:buAutoNum type="arabicPeriod"/>
            </a:pPr>
            <a:r>
              <a:rPr lang="en-US" dirty="0" smtClean="0"/>
              <a:t>Each page scanned which  data will be collected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21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ChiaseNhac</a:t>
            </a:r>
            <a:r>
              <a:rPr lang="en-US" dirty="0" smtClean="0"/>
              <a:t> crawler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scan inside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smtClean="0"/>
              <a:t>Does not contain </a:t>
            </a:r>
            <a:r>
              <a:rPr lang="en-US" dirty="0" err="1" smtClean="0"/>
              <a:t>download.php</a:t>
            </a:r>
            <a:endParaRPr lang="en-US" dirty="0" smtClean="0"/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smtClean="0"/>
              <a:t>Must contain chiasenhac.com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 a page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3200" dirty="0" err="1" smtClean="0"/>
              <a:t>Baseuri</a:t>
            </a:r>
            <a:r>
              <a:rPr lang="en-US" sz="3200" dirty="0" smtClean="0"/>
              <a:t> is playlist store data follow playlist style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3200" dirty="0" smtClean="0"/>
              <a:t>Collect all link contain </a:t>
            </a:r>
            <a:r>
              <a:rPr lang="en-US" sz="3200" dirty="0" err="1" smtClean="0"/>
              <a:t>download.php</a:t>
            </a:r>
            <a:r>
              <a:rPr lang="en-US" sz="3200" dirty="0" smtClean="0"/>
              <a:t> and store into database.</a:t>
            </a:r>
          </a:p>
        </p:txBody>
      </p:sp>
    </p:spTree>
    <p:extLst>
      <p:ext uri="{BB962C8B-B14F-4D97-AF65-F5344CB8AC3E}">
        <p14:creationId xmlns:p14="http://schemas.microsoft.com/office/powerpoint/2010/main" val="1849097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into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duplicate music source link</a:t>
            </a:r>
          </a:p>
          <a:p>
            <a:r>
              <a:rPr lang="en-US" dirty="0" smtClean="0"/>
              <a:t>Do not duplicate playlist </a:t>
            </a:r>
            <a:r>
              <a:rPr lang="en-US" smtClean="0"/>
              <a:t>source 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8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696373" cy="4518818"/>
          </a:xfrm>
        </p:spPr>
      </p:pic>
      <p:sp>
        <p:nvSpPr>
          <p:cNvPr id="5" name="TextBox 4"/>
          <p:cNvSpPr txBox="1"/>
          <p:nvPr/>
        </p:nvSpPr>
        <p:spPr>
          <a:xfrm>
            <a:off x="-1752599" y="3810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sach</a:t>
            </a:r>
            <a:r>
              <a:rPr lang="en-US" dirty="0" smtClean="0"/>
              <a:t> </a:t>
            </a:r>
            <a:r>
              <a:rPr lang="en-US" dirty="0" err="1" smtClean="0"/>
              <a:t>ket</a:t>
            </a:r>
            <a:r>
              <a:rPr lang="en-US" dirty="0" smtClean="0"/>
              <a:t> qua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kiem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-228599" y="2590800"/>
            <a:ext cx="609599" cy="3276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1905000" y="-132807"/>
            <a:ext cx="457200" cy="3505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102186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8839200" y="1848394"/>
            <a:ext cx="685800" cy="1352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24999" y="1924232"/>
            <a:ext cx="2429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synchornous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8650941" y="3780328"/>
            <a:ext cx="685800" cy="2087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41223" y="4223699"/>
            <a:ext cx="242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867400" y="4724400"/>
            <a:ext cx="22098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53000" y="6444734"/>
            <a:ext cx="141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5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button displayed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7" y="1828800"/>
            <a:ext cx="8696373" cy="4518819"/>
          </a:xfrm>
        </p:spPr>
      </p:pic>
      <p:sp>
        <p:nvSpPr>
          <p:cNvPr id="6" name="Right Arrow 5"/>
          <p:cNvSpPr/>
          <p:nvPr/>
        </p:nvSpPr>
        <p:spPr>
          <a:xfrm rot="10800000">
            <a:off x="9144000" y="4419601"/>
            <a:ext cx="1066800" cy="1219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39400" y="4724400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endParaRPr lang="en-US" dirty="0" smtClean="0"/>
          </a:p>
          <a:p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popup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3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html</a:t>
            </a:r>
          </a:p>
          <a:p>
            <a:r>
              <a:rPr lang="en-US" dirty="0" smtClean="0"/>
              <a:t>Code java – hibernate – jersey</a:t>
            </a:r>
          </a:p>
          <a:p>
            <a:r>
              <a:rPr lang="en-US" dirty="0" smtClean="0"/>
              <a:t>Setup apache </a:t>
            </a:r>
          </a:p>
          <a:p>
            <a:r>
              <a:rPr lang="en-US" dirty="0" smtClean="0"/>
              <a:t>Setup </a:t>
            </a:r>
            <a:r>
              <a:rPr lang="en-US" smtClean="0"/>
              <a:t>tomcat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6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album </a:t>
            </a:r>
            <a:r>
              <a:rPr lang="en-US" sz="2400" dirty="0" err="1" smtClean="0"/>
              <a:t>trên</a:t>
            </a:r>
            <a:r>
              <a:rPr lang="en-US" sz="2400" dirty="0" smtClean="0"/>
              <a:t> ta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endParaRPr lang="en-US" sz="2400" dirty="0" smtClean="0"/>
          </a:p>
          <a:p>
            <a:pPr lvl="1"/>
            <a:r>
              <a:rPr lang="en-US" sz="2000" dirty="0" smtClean="0"/>
              <a:t>3 </a:t>
            </a:r>
            <a:r>
              <a:rPr lang="en-US" sz="2000" dirty="0" err="1" smtClean="0"/>
              <a:t>loại</a:t>
            </a:r>
            <a:r>
              <a:rPr lang="en-US" sz="2000" dirty="0"/>
              <a:t> image </a:t>
            </a:r>
            <a:r>
              <a:rPr lang="en-US" sz="2000" dirty="0" smtClean="0"/>
              <a:t>538 x 265 , 229x 85,  85 x 85, 322 x 87,  427 x 263</a:t>
            </a:r>
          </a:p>
          <a:p>
            <a:pPr lvl="1"/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khung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cố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vĩnh</a:t>
            </a:r>
            <a:r>
              <a:rPr lang="en-US" sz="2000" dirty="0" smtClean="0"/>
              <a:t> </a:t>
            </a:r>
            <a:r>
              <a:rPr lang="en-US" sz="2000" dirty="0" err="1" smtClean="0"/>
              <a:t>viễn</a:t>
            </a:r>
            <a:r>
              <a:rPr lang="en-US" sz="2000" dirty="0" smtClean="0"/>
              <a:t>,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BOM </a:t>
            </a:r>
            <a:r>
              <a:rPr lang="en-US" sz="2000" dirty="0" err="1" smtClean="0"/>
              <a:t>để</a:t>
            </a:r>
            <a:r>
              <a:rPr lang="en-US" sz="2000" dirty="0" smtClean="0"/>
              <a:t> add data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Ý </a:t>
            </a:r>
            <a:r>
              <a:rPr lang="en-US" sz="2000" dirty="0" err="1" smtClean="0"/>
              <a:t>tưởng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,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1 BOM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design </a:t>
            </a:r>
            <a:r>
              <a:rPr lang="en-US" sz="2000" dirty="0" err="1" smtClean="0"/>
              <a:t>cho</a:t>
            </a:r>
            <a:r>
              <a:rPr lang="en-US" sz="2000" dirty="0" smtClean="0"/>
              <a:t> header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.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tags friend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. :D </a:t>
            </a:r>
            <a:r>
              <a:rPr lang="en-US" sz="2000" dirty="0" err="1" smtClean="0"/>
              <a:t>ngon</a:t>
            </a:r>
            <a:r>
              <a:rPr lang="en-US" sz="2000" dirty="0" smtClean="0"/>
              <a:t> à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-228600"/>
            <a:ext cx="105346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4665" y="41540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427 x 263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685800" y="28554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538 x 265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23363" y="104767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229x 85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334" y="127776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 x 85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-1846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325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 smtClean="0">
                <a:solidFill>
                  <a:schemeClr val="bg1"/>
                </a:solidFill>
              </a:rPr>
              <a:t>87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1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 of </a:t>
            </a:r>
            <a:r>
              <a:rPr lang="en-US" dirty="0" err="1" smtClean="0"/>
              <a:t>AlbumHeader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676400"/>
            <a:ext cx="7620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24384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Image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2930237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Image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34290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Image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5818" y="3908137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</a:t>
            </a:r>
            <a:r>
              <a:rPr lang="en-US" dirty="0" smtClean="0"/>
              <a:t>Image 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71964" y="44196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</a:t>
            </a:r>
            <a:r>
              <a:rPr lang="en-US"/>
              <a:t>of </a:t>
            </a:r>
            <a:r>
              <a:rPr lang="en-US" smtClean="0"/>
              <a:t>Image 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34200" y="2438400"/>
            <a:ext cx="381000" cy="2362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0400" y="2514600"/>
            <a:ext cx="228600" cy="60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00400" y="4610100"/>
            <a:ext cx="1066800" cy="11811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52600" y="5791200"/>
            <a:ext cx="3124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Bấm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màn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detail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6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of </a:t>
            </a:r>
            <a:r>
              <a:rPr lang="en-US" dirty="0" err="1"/>
              <a:t>AlbumHeader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077200" cy="502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3155" y="1524001"/>
            <a:ext cx="608445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3009404">
            <a:off x="994659" y="1651648"/>
            <a:ext cx="229958" cy="201222"/>
          </a:xfrm>
          <a:prstGeom prst="rt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133600"/>
            <a:ext cx="8077200" cy="205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of banner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343400"/>
            <a:ext cx="49530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4495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Album name 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876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52959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57150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8173" y="4495800"/>
            <a:ext cx="2286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76273" y="4648200"/>
            <a:ext cx="152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34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434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434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34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6200000">
            <a:off x="3962401" y="4571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3962400" y="4952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>
            <a:off x="3962402" y="53720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3962400" y="57911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 rot="18511165">
            <a:off x="4457699" y="452568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 rot="18511165">
            <a:off x="4457700" y="491489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 rot="18511165">
            <a:off x="4457699" y="5334000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30"/>
          <p:cNvSpPr/>
          <p:nvPr/>
        </p:nvSpPr>
        <p:spPr>
          <a:xfrm rot="18511165">
            <a:off x="4457700" y="5753098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627418" y="4655127"/>
            <a:ext cx="1773382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00800" y="4569689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114803" y="5943600"/>
            <a:ext cx="22097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24600" y="5829298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76600" y="4494617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3390900" y="4551766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6600" y="4876799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3390900" y="4933948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76600" y="528768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3390900" y="534483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76600" y="571499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3390900" y="577214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09638" y="2286000"/>
            <a:ext cx="1371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 position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9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of </a:t>
            </a:r>
            <a:r>
              <a:rPr lang="en-US" dirty="0" err="1"/>
              <a:t>AlbumHeader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	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tag </a:t>
            </a:r>
            <a:r>
              <a:rPr lang="en-US" dirty="0" err="1" smtClean="0"/>
              <a:t>trên</a:t>
            </a:r>
            <a:r>
              <a:rPr lang="en-US" dirty="0" smtClean="0"/>
              <a:t> Image of Banner</a:t>
            </a:r>
          </a:p>
          <a:p>
            <a:pPr lvl="1"/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x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remove </a:t>
            </a:r>
            <a:r>
              <a:rPr lang="en-US" dirty="0" err="1" smtClean="0"/>
              <a:t>đi</a:t>
            </a:r>
            <a:r>
              <a:rPr lang="en-US" dirty="0" smtClean="0"/>
              <a:t> tag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/>
            <a:r>
              <a:rPr lang="en-US" dirty="0" err="1" smtClean="0"/>
              <a:t>Bấm</a:t>
            </a:r>
            <a:r>
              <a:rPr lang="en-US" dirty="0" smtClean="0"/>
              <a:t> nut edit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Album name 1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auto complete </a:t>
            </a:r>
            <a:r>
              <a:rPr lang="en-US" dirty="0" err="1" smtClean="0"/>
              <a:t>textfield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album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6200000">
            <a:off x="3771899" y="23621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743</Words>
  <Application>Microsoft Office PowerPoint</Application>
  <PresentationFormat>On-screen Show (4:3)</PresentationFormat>
  <Paragraphs>125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Music page</vt:lpstr>
      <vt:lpstr>Feature </vt:lpstr>
      <vt:lpstr>Home Screen</vt:lpstr>
      <vt:lpstr>Menu button displayed</vt:lpstr>
      <vt:lpstr>Project setup</vt:lpstr>
      <vt:lpstr>PowerPoint Presentation</vt:lpstr>
      <vt:lpstr>BOM of AlbumHeader</vt:lpstr>
      <vt:lpstr>BOM of AlbumHeader</vt:lpstr>
      <vt:lpstr>BOM of AlbumHeader</vt:lpstr>
      <vt:lpstr>BOM of AlbumHeader</vt:lpstr>
      <vt:lpstr>Add button</vt:lpstr>
      <vt:lpstr>Quy trình edit tag</vt:lpstr>
      <vt:lpstr>Model of BOM</vt:lpstr>
      <vt:lpstr>MusicPlayer </vt:lpstr>
      <vt:lpstr>ProcessBar</vt:lpstr>
      <vt:lpstr>End song</vt:lpstr>
      <vt:lpstr>Handle error buffer data</vt:lpstr>
      <vt:lpstr>Volume</vt:lpstr>
      <vt:lpstr>Tasks</vt:lpstr>
      <vt:lpstr>BackEnd</vt:lpstr>
      <vt:lpstr>Describe crawler</vt:lpstr>
      <vt:lpstr>ChiaseNhac crawler </vt:lpstr>
      <vt:lpstr>Store into database</vt:lpstr>
    </vt:vector>
  </TitlesOfParts>
  <Company>XP SP3 Multi main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page</dc:title>
  <dc:creator>Thanh An</dc:creator>
  <cp:lastModifiedBy>Suzuni</cp:lastModifiedBy>
  <cp:revision>122</cp:revision>
  <dcterms:created xsi:type="dcterms:W3CDTF">2013-03-23T16:46:12Z</dcterms:created>
  <dcterms:modified xsi:type="dcterms:W3CDTF">2013-05-31T16:58:09Z</dcterms:modified>
</cp:coreProperties>
</file>