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smtClean="0"/>
              <a:t> tag:</a:t>
            </a:r>
            <a:endParaRPr lang="en-US" dirty="0" smtClean="0"/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user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mouse drag 1 position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release mouse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list tags of Banner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tag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banner,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tilte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“please change album name”</a:t>
            </a:r>
          </a:p>
          <a:p>
            <a:pPr lvl="1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album title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</a:t>
            </a:r>
          </a:p>
          <a:p>
            <a:pPr lvl="1"/>
            <a:r>
              <a:rPr lang="en-US" dirty="0" err="1" smtClean="0"/>
              <a:t>Nút</a:t>
            </a:r>
            <a:r>
              <a:rPr lang="en-US" dirty="0" smtClean="0"/>
              <a:t> remove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add,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bấm</a:t>
            </a:r>
            <a:r>
              <a:rPr lang="en-US" dirty="0" smtClean="0"/>
              <a:t> add </a:t>
            </a:r>
            <a:r>
              <a:rPr lang="en-US" dirty="0" err="1" smtClean="0"/>
              <a:t>thì</a:t>
            </a:r>
            <a:r>
              <a:rPr lang="en-US" dirty="0" smtClean="0"/>
              <a:t> tag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8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Plus 32"/>
          <p:cNvSpPr/>
          <p:nvPr/>
        </p:nvSpPr>
        <p:spPr>
          <a:xfrm>
            <a:off x="3390900" y="4574822"/>
            <a:ext cx="228600" cy="160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edit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trên</a:t>
            </a:r>
            <a:r>
              <a:rPr lang="en-US" dirty="0" smtClean="0"/>
              <a:t> list tag -&gt;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click,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position,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autocomplete box,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edition 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thõa</a:t>
            </a:r>
            <a:r>
              <a:rPr lang="en-US" dirty="0" smtClean="0"/>
              <a:t> </a:t>
            </a:r>
            <a:r>
              <a:rPr lang="en-US" dirty="0" err="1" smtClean="0"/>
              <a:t>mản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position and </a:t>
            </a:r>
            <a:r>
              <a:rPr lang="en-US" dirty="0" err="1" smtClean="0"/>
              <a:t>albumName</a:t>
            </a:r>
            <a:r>
              <a:rPr lang="en-US" dirty="0" smtClean="0"/>
              <a:t>,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(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edit.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edit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.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sắp</a:t>
            </a:r>
            <a:r>
              <a:rPr lang="en-US" sz="2400" dirty="0" smtClean="0"/>
              <a:t> </a:t>
            </a:r>
            <a:r>
              <a:rPr lang="en-US" sz="2400" dirty="0" err="1" smtClean="0"/>
              <a:t>xếp</a:t>
            </a:r>
            <a:r>
              <a:rPr lang="en-US" sz="2400" dirty="0" smtClean="0"/>
              <a:t> album </a:t>
            </a:r>
            <a:r>
              <a:rPr lang="en-US" sz="2400" dirty="0" err="1" smtClean="0"/>
              <a:t>trên</a:t>
            </a:r>
            <a:r>
              <a:rPr lang="en-US" sz="2400" dirty="0" smtClean="0"/>
              <a:t> ta </a:t>
            </a:r>
            <a:r>
              <a:rPr lang="en-US" sz="2400" dirty="0" err="1" smtClean="0"/>
              <a:t>sẽ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endParaRPr lang="en-US" sz="2400" dirty="0" smtClean="0"/>
          </a:p>
          <a:p>
            <a:pPr lvl="1"/>
            <a:r>
              <a:rPr lang="en-US" sz="2000" dirty="0" smtClean="0"/>
              <a:t>3 </a:t>
            </a:r>
            <a:r>
              <a:rPr lang="en-US" sz="2000" dirty="0" err="1" smtClean="0"/>
              <a:t>loại</a:t>
            </a:r>
            <a:r>
              <a:rPr lang="en-US" sz="2000" dirty="0"/>
              <a:t> image </a:t>
            </a:r>
            <a:r>
              <a:rPr lang="en-US" sz="2000" dirty="0" smtClean="0"/>
              <a:t>538 x 265 , 229x 85,  85 x 85, 322 x 87,  427 x 263</a:t>
            </a:r>
          </a:p>
          <a:p>
            <a:pPr lvl="1"/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khung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cố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vĩnh</a:t>
            </a:r>
            <a:r>
              <a:rPr lang="en-US" sz="2000" dirty="0" smtClean="0"/>
              <a:t> </a:t>
            </a:r>
            <a:r>
              <a:rPr lang="en-US" sz="2000" dirty="0" err="1" smtClean="0"/>
              <a:t>viễn</a:t>
            </a:r>
            <a:r>
              <a:rPr lang="en-US" sz="2000" dirty="0" smtClean="0"/>
              <a:t>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BOM </a:t>
            </a:r>
            <a:r>
              <a:rPr lang="en-US" sz="2000" dirty="0" err="1" smtClean="0"/>
              <a:t>để</a:t>
            </a:r>
            <a:r>
              <a:rPr lang="en-US" sz="2000" dirty="0" smtClean="0"/>
              <a:t> add data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Ý </a:t>
            </a:r>
            <a:r>
              <a:rPr lang="en-US" sz="2000" dirty="0" err="1" smtClean="0"/>
              <a:t>tưởng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thiết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1 BOM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design </a:t>
            </a:r>
            <a:r>
              <a:rPr lang="en-US" sz="2000" dirty="0" err="1" smtClean="0"/>
              <a:t>cho</a:t>
            </a:r>
            <a:r>
              <a:rPr lang="en-US" sz="2000" dirty="0" smtClean="0"/>
              <a:t> header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.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tags friend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facebook</a:t>
            </a:r>
            <a:r>
              <a:rPr lang="en-US" sz="2000" dirty="0" smtClean="0"/>
              <a:t>. :D </a:t>
            </a:r>
            <a:r>
              <a:rPr lang="en-US" sz="2000" dirty="0" err="1" smtClean="0"/>
              <a:t>ngon</a:t>
            </a:r>
            <a:r>
              <a:rPr lang="en-US" sz="2000" dirty="0" smtClean="0"/>
              <a:t> 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28600"/>
            <a:ext cx="105346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4665" y="415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427 x 263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85800" y="28554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538 x 265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23363" y="104767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229x 85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334" y="12777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 x 85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-18466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325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 smtClean="0">
                <a:solidFill>
                  <a:schemeClr val="bg1"/>
                </a:solidFill>
              </a:rPr>
              <a:t>87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 of </a:t>
            </a:r>
            <a:r>
              <a:rPr lang="en-US" dirty="0" err="1" smtClean="0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76200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Image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9302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81200" y="34290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Image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5818" y="3908137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</a:t>
            </a:r>
            <a:r>
              <a:rPr lang="en-US" dirty="0" smtClean="0"/>
              <a:t>Image 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71964" y="4419600"/>
            <a:ext cx="4800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  <a:r>
              <a:rPr lang="en-US"/>
              <a:t>of </a:t>
            </a:r>
            <a:r>
              <a:rPr lang="en-US" smtClean="0"/>
              <a:t>Image 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4200" y="2438400"/>
            <a:ext cx="381000" cy="2362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10400" y="2514600"/>
            <a:ext cx="228600" cy="60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200400" y="4610100"/>
            <a:ext cx="1066800" cy="11811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752600" y="5791200"/>
            <a:ext cx="31242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Bấm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detail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6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077200" cy="502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3155" y="1524001"/>
            <a:ext cx="608445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3009404">
            <a:off x="994659" y="1651648"/>
            <a:ext cx="229958" cy="201222"/>
          </a:xfrm>
          <a:prstGeom prst="rt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133600"/>
            <a:ext cx="8077200" cy="2057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of banner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49530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4495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Album name 1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8768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2959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715000"/>
            <a:ext cx="4419600" cy="3048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Album name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173" y="4495800"/>
            <a:ext cx="228600" cy="15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76273" y="4648200"/>
            <a:ext cx="152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00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43400" y="4495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43400" y="48768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52959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3400" y="5715000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6200000">
            <a:off x="3962401" y="4571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6200000">
            <a:off x="3962400" y="49529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6200000">
            <a:off x="3962402" y="53720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6200000">
            <a:off x="3962400" y="5791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 rot="18511165">
            <a:off x="4457699" y="452568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18511165">
            <a:off x="4457700" y="4914899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 rot="18511165">
            <a:off x="4457699" y="5334000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 rot="18511165">
            <a:off x="4457700" y="5753098"/>
            <a:ext cx="228600" cy="2286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7418" y="4655127"/>
            <a:ext cx="1773382" cy="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00800" y="4569689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114803" y="5943600"/>
            <a:ext cx="220979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324600" y="5829298"/>
            <a:ext cx="1524000" cy="22860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76600" y="4494617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3390900" y="4551766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76600" y="4876799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3390900" y="4933948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76600" y="528768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390900" y="534483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76600" y="5714998"/>
            <a:ext cx="457200" cy="3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3390900" y="5772147"/>
            <a:ext cx="228600" cy="19050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9638" y="2286000"/>
            <a:ext cx="1371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Tag position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9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of </a:t>
            </a:r>
            <a:r>
              <a:rPr lang="en-US" dirty="0" err="1"/>
              <a:t>AlbumHeader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	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tag </a:t>
            </a:r>
            <a:r>
              <a:rPr lang="en-US" dirty="0" err="1" smtClean="0"/>
              <a:t>trên</a:t>
            </a:r>
            <a:r>
              <a:rPr lang="en-US" dirty="0" smtClean="0"/>
              <a:t> Image of Banner</a:t>
            </a:r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x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remove </a:t>
            </a:r>
            <a:r>
              <a:rPr lang="en-US" dirty="0" err="1" smtClean="0"/>
              <a:t>đi</a:t>
            </a:r>
            <a:r>
              <a:rPr lang="en-US" dirty="0" smtClean="0"/>
              <a:t> tag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Bấm</a:t>
            </a:r>
            <a:r>
              <a:rPr lang="en-US" dirty="0" smtClean="0"/>
              <a:t> nut edit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r>
              <a:rPr lang="en-US" dirty="0" smtClean="0"/>
              <a:t> Album name 1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auto complete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album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3771899" y="2362199"/>
            <a:ext cx="152401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435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Music page</vt:lpstr>
      <vt:lpstr>Feature </vt:lpstr>
      <vt:lpstr>Home Screen</vt:lpstr>
      <vt:lpstr>Menu button displayed</vt:lpstr>
      <vt:lpstr>Project setup</vt:lpstr>
      <vt:lpstr>PowerPoint Presentation</vt:lpstr>
      <vt:lpstr>BOM of AlbumHeader</vt:lpstr>
      <vt:lpstr>BOM of AlbumHeader</vt:lpstr>
      <vt:lpstr>BOM of AlbumHeader</vt:lpstr>
      <vt:lpstr>BOM of AlbumHeader</vt:lpstr>
      <vt:lpstr>Add button</vt:lpstr>
      <vt:lpstr>Quy trình edit tag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Thanh An</cp:lastModifiedBy>
  <cp:revision>67</cp:revision>
  <dcterms:created xsi:type="dcterms:W3CDTF">2013-03-23T16:46:12Z</dcterms:created>
  <dcterms:modified xsi:type="dcterms:W3CDTF">2013-04-14T09:58:31Z</dcterms:modified>
</cp:coreProperties>
</file>