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2" r:id="rId16"/>
    <p:sldId id="273" r:id="rId17"/>
    <p:sldId id="274" r:id="rId18"/>
    <p:sldId id="271" r:id="rId19"/>
    <p:sldId id="275" r:id="rId20"/>
    <p:sldId id="269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7D6C4-A86B-43B7-A994-E1FF7B1DAB89}">
          <p14:sldIdLst/>
        </p14:section>
        <p14:section name="General" id="{07B6E2F4-4009-4E79-B811-D57837DFC7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BOM" id="{8C4D9D08-F64B-4681-9E35-8AC59A52C3C3}">
          <p14:sldIdLst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Music player" id="{57D04DCF-E35C-46C4-B1A6-95397E6E8EE0}">
          <p14:sldIdLst>
            <p14:sldId id="268"/>
            <p14:sldId id="272"/>
            <p14:sldId id="273"/>
            <p14:sldId id="274"/>
          </p14:sldIdLst>
        </p14:section>
        <p14:section name="Volume handle" id="{85DC40FA-AABD-4DD9-87BA-24BD600A7164}">
          <p14:sldIdLst>
            <p14:sldId id="271"/>
            <p14:sldId id="275"/>
          </p14:sldIdLst>
        </p14:section>
        <p14:section name="Back end" id="{04FAC04A-8904-4477-BA21-E1D5F19A1E70}">
          <p14:sldIdLst>
            <p14:sldId id="269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4362450"/>
            <a:ext cx="723900" cy="59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TagPosition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TopBanner</a:t>
            </a:r>
            <a:r>
              <a:rPr lang="en-US" dirty="0" smtClean="0"/>
              <a:t>, </a:t>
            </a:r>
            <a:r>
              <a:rPr lang="en-US" dirty="0" err="1" smtClean="0"/>
              <a:t>đc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transfer </a:t>
            </a:r>
            <a:r>
              <a:rPr lang="en-US" dirty="0" err="1" smtClean="0"/>
              <a:t>giữa</a:t>
            </a:r>
            <a:r>
              <a:rPr lang="en-US" dirty="0" smtClean="0"/>
              <a:t> back-front end)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eData.x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this.y</a:t>
            </a:r>
            <a:r>
              <a:rPr lang="en-US" dirty="0"/>
              <a:t> = </a:t>
            </a:r>
            <a:r>
              <a:rPr lang="en-US" dirty="0" err="1"/>
              <a:t>eData.y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this.x2 = eData.x2;</a:t>
            </a:r>
          </a:p>
          <a:p>
            <a:pPr lvl="1"/>
            <a:r>
              <a:rPr lang="en-US" dirty="0"/>
              <a:t>    this.y2 = eData.y2;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 = </a:t>
            </a:r>
            <a:r>
              <a:rPr lang="en-US" dirty="0" err="1"/>
              <a:t>eData.w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 = </a:t>
            </a:r>
            <a:r>
              <a:rPr lang="en-US" dirty="0" err="1"/>
              <a:t>eData.h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this.boundWidth</a:t>
            </a:r>
            <a:r>
              <a:rPr lang="en-US" dirty="0"/>
              <a:t> = bound[0];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this.boundHeight</a:t>
            </a:r>
            <a:r>
              <a:rPr lang="en-US" dirty="0"/>
              <a:t> = bound[1];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undefined;</a:t>
            </a:r>
          </a:p>
        </p:txBody>
      </p:sp>
    </p:spTree>
    <p:extLst>
      <p:ext uri="{BB962C8B-B14F-4D97-AF65-F5344CB8AC3E}">
        <p14:creationId xmlns:p14="http://schemas.microsoft.com/office/powerpoint/2010/main" val="201845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Play,Next,Previous,Pause</a:t>
            </a:r>
            <a:r>
              <a:rPr lang="en-US" dirty="0" smtClean="0"/>
              <a:t> ,</a:t>
            </a:r>
            <a:r>
              <a:rPr lang="en-US" dirty="0" err="1" smtClean="0"/>
              <a:t>Repeat,Volume</a:t>
            </a:r>
            <a:endParaRPr lang="en-US" dirty="0" smtClean="0"/>
          </a:p>
          <a:p>
            <a:r>
              <a:rPr lang="en-US" dirty="0" err="1" smtClean="0"/>
              <a:t>processBar</a:t>
            </a:r>
            <a:endParaRPr lang="en-US" dirty="0" smtClean="0"/>
          </a:p>
          <a:p>
            <a:r>
              <a:rPr lang="en-US" dirty="0" smtClean="0"/>
              <a:t>Timer Panel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blur</a:t>
            </a:r>
          </a:p>
          <a:p>
            <a:r>
              <a:rPr lang="en-US" dirty="0" smtClean="0"/>
              <a:t>Change state of </a:t>
            </a:r>
            <a:r>
              <a:rPr lang="en-US" dirty="0" err="1" smtClean="0"/>
              <a:t>các</a:t>
            </a:r>
            <a:r>
              <a:rPr lang="en-US" dirty="0" smtClean="0"/>
              <a:t> button next, previous,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phéo</a:t>
            </a:r>
            <a:r>
              <a:rPr lang="en-US" dirty="0" smtClean="0"/>
              <a:t> seek vi </a:t>
            </a:r>
            <a:r>
              <a:rPr lang="en-US" dirty="0" err="1" smtClean="0"/>
              <a:t>trí</a:t>
            </a:r>
            <a:r>
              <a:rPr lang="en-US" dirty="0" smtClean="0"/>
              <a:t> song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position </a:t>
            </a:r>
            <a:r>
              <a:rPr lang="en-US" dirty="0" err="1" smtClean="0"/>
              <a:t>của</a:t>
            </a:r>
            <a:r>
              <a:rPr lang="en-US" dirty="0" smtClean="0"/>
              <a:t> song </a:t>
            </a:r>
            <a:r>
              <a:rPr lang="en-US" dirty="0" err="1" smtClean="0"/>
              <a:t>tren</a:t>
            </a:r>
            <a:r>
              <a:rPr lang="en-US" dirty="0" smtClean="0"/>
              <a:t> process bar</a:t>
            </a:r>
          </a:p>
          <a:p>
            <a:endParaRPr lang="en-US" dirty="0" smtClean="0"/>
          </a:p>
          <a:p>
            <a:r>
              <a:rPr lang="vi-VN" dirty="0"/>
              <a:t>1. khi đang play thì cho process nó animation trượt </a:t>
            </a:r>
            <a:r>
              <a:rPr lang="vi-VN" dirty="0" smtClean="0"/>
              <a:t>trượ</a:t>
            </a:r>
            <a:r>
              <a:rPr lang="en-US" dirty="0" smtClean="0"/>
              <a:t>t</a:t>
            </a:r>
            <a:endParaRPr lang="vi-VN" dirty="0"/>
          </a:p>
          <a:p>
            <a:r>
              <a:rPr lang="vi-VN" dirty="0"/>
              <a:t>2. khi đang pause state thì animation trên process bar cũng bị dừng lại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11237"/>
            <a:ext cx="1074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song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play </a:t>
            </a:r>
            <a:r>
              <a:rPr lang="en-US" dirty="0" err="1" smtClean="0"/>
              <a:t>hết</a:t>
            </a:r>
            <a:r>
              <a:rPr lang="en-US" dirty="0" smtClean="0"/>
              <a:t> 1 song </a:t>
            </a:r>
          </a:p>
          <a:p>
            <a:r>
              <a:rPr lang="en-US" dirty="0" smtClean="0"/>
              <a:t>End song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option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repeat : repeat for list songs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next song : always next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stop : if user does not select repeat , play to last song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5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buffer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scroll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volume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667000"/>
            <a:ext cx="381000" cy="2133600"/>
            <a:chOff x="2819400" y="2819400"/>
            <a:chExt cx="381000" cy="2133600"/>
          </a:xfrm>
        </p:grpSpPr>
        <p:sp>
          <p:nvSpPr>
            <p:cNvPr id="4" name="Rectangle 3"/>
            <p:cNvSpPr/>
            <p:nvPr/>
          </p:nvSpPr>
          <p:spPr>
            <a:xfrm>
              <a:off x="2819400" y="2819400"/>
              <a:ext cx="381000" cy="2133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3084" y="3778249"/>
              <a:ext cx="273628" cy="1016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917892" y="3883818"/>
              <a:ext cx="187466" cy="967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Multiply 4"/>
          <p:cNvSpPr/>
          <p:nvPr/>
        </p:nvSpPr>
        <p:spPr>
          <a:xfrm>
            <a:off x="-704642" y="1981200"/>
            <a:ext cx="3810000" cy="3505200"/>
          </a:xfrm>
          <a:prstGeom prst="mathMultiply">
            <a:avLst>
              <a:gd name="adj1" fmla="val 2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7371"/>
            <a:ext cx="3577957" cy="157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0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Done. </a:t>
            </a:r>
          </a:p>
          <a:p>
            <a:r>
              <a:rPr lang="en-US" dirty="0" smtClean="0"/>
              <a:t>Update data </a:t>
            </a:r>
            <a:r>
              <a:rPr lang="en-US" smtClean="0"/>
              <a:t>for volume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 auto update data to database from chiasenhac.com</a:t>
            </a:r>
          </a:p>
          <a:p>
            <a:r>
              <a:rPr lang="en-US" dirty="0" smtClean="0"/>
              <a:t>Optional feature add data to </a:t>
            </a:r>
            <a:r>
              <a:rPr lang="en-US" dirty="0" err="1" smtClean="0"/>
              <a:t>google</a:t>
            </a:r>
            <a:r>
              <a:rPr lang="en-US" dirty="0" smtClean="0"/>
              <a:t> drive. Its can be done if user (admin) want some songs must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 </a:t>
            </a:r>
            <a:r>
              <a:rPr lang="en-US" dirty="0" err="1" smtClean="0"/>
              <a:t>chỗ</a:t>
            </a:r>
            <a:r>
              <a:rPr lang="en-US" dirty="0" smtClean="0"/>
              <a:t> get link </a:t>
            </a:r>
            <a:r>
              <a:rPr lang="en-US" dirty="0" err="1" smtClean="0"/>
              <a:t>nhạc</a:t>
            </a:r>
            <a:endParaRPr lang="en-US" dirty="0" smtClean="0"/>
          </a:p>
          <a:p>
            <a:r>
              <a:rPr lang="en-US" dirty="0" smtClean="0"/>
              <a:t>Crawler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web link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bik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quét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link -&gt; link </a:t>
            </a:r>
            <a:r>
              <a:rPr lang="en-US" dirty="0" err="1" smtClean="0"/>
              <a:t>download.php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link </a:t>
            </a:r>
            <a:r>
              <a:rPr lang="en-US" dirty="0" err="1" smtClean="0"/>
              <a:t>dạng</a:t>
            </a:r>
            <a:r>
              <a:rPr lang="en-US" dirty="0" smtClean="0"/>
              <a:t> playlist</a:t>
            </a:r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download.php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add </a:t>
            </a:r>
            <a:r>
              <a:rPr lang="en-US" dirty="0" err="1" smtClean="0"/>
              <a:t>vào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Link playlist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crawler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add table album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link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crawler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crawler </a:t>
            </a:r>
            <a:r>
              <a:rPr lang="en-US" dirty="0" err="1" smtClean="0"/>
              <a:t>các</a:t>
            </a:r>
            <a:r>
              <a:rPr lang="en-US" dirty="0" smtClean="0"/>
              <a:t> link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smtClean="0"/>
              <a:t>1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751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  <vt:lpstr>Model of BOM</vt:lpstr>
      <vt:lpstr>MusicPlayer </vt:lpstr>
      <vt:lpstr>ProcessBar</vt:lpstr>
      <vt:lpstr>End song</vt:lpstr>
      <vt:lpstr>Handle error buffer data</vt:lpstr>
      <vt:lpstr>Volume</vt:lpstr>
      <vt:lpstr>Tasks</vt:lpstr>
      <vt:lpstr>BackEnd</vt:lpstr>
      <vt:lpstr>Describe crawler</vt:lpstr>
      <vt:lpstr>Crawler Database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Suzuni</cp:lastModifiedBy>
  <cp:revision>118</cp:revision>
  <dcterms:created xsi:type="dcterms:W3CDTF">2013-03-23T16:46:12Z</dcterms:created>
  <dcterms:modified xsi:type="dcterms:W3CDTF">2013-05-18T17:10:05Z</dcterms:modified>
</cp:coreProperties>
</file>