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6D05-CF9B-48E3-A9E9-FF41E04DDD9C}" type="datetimeFigureOut">
              <a:rPr lang="en-US" smtClean="0"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105E-B1EB-4D44-938B-8C4FFFD8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001025"/>
              </p:ext>
            </p:extLst>
          </p:nvPr>
        </p:nvGraphicFramePr>
        <p:xfrm>
          <a:off x="1295400" y="838200"/>
          <a:ext cx="7086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6442609" imgH="5558277" progId="Visio.Drawing.11">
                  <p:embed/>
                </p:oleObj>
              </mc:Choice>
              <mc:Fallback>
                <p:oleObj name="Visio" r:id="rId3" imgW="6442609" imgH="55582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7086600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nut 5"/>
          <p:cNvSpPr/>
          <p:nvPr/>
        </p:nvSpPr>
        <p:spPr>
          <a:xfrm>
            <a:off x="1447800" y="1066800"/>
            <a:ext cx="7162800" cy="914400"/>
          </a:xfrm>
          <a:prstGeom prst="donut">
            <a:avLst>
              <a:gd name="adj" fmla="val 4762"/>
            </a:avLst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11717"/>
              </p:ext>
            </p:extLst>
          </p:nvPr>
        </p:nvGraphicFramePr>
        <p:xfrm>
          <a:off x="1180706" y="533400"/>
          <a:ext cx="6782588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6418602" imgH="5564221" progId="Visio.Drawing.11">
                  <p:embed/>
                </p:oleObj>
              </mc:Choice>
              <mc:Fallback>
                <p:oleObj name="Visio" r:id="rId3" imgW="6418602" imgH="55642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706" y="533400"/>
                        <a:ext cx="6782588" cy="582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7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View- HRM System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02541"/>
              </p:ext>
            </p:extLst>
          </p:nvPr>
        </p:nvGraphicFramePr>
        <p:xfrm>
          <a:off x="1905000" y="1524000"/>
          <a:ext cx="5791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5891272" imgH="4512553" progId="Visio.Drawing.11">
                  <p:embed/>
                </p:oleObj>
              </mc:Choice>
              <mc:Fallback>
                <p:oleObj name="Visio" r:id="rId3" imgW="5891272" imgH="45125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5791200" cy="502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Arrow 5"/>
          <p:cNvSpPr/>
          <p:nvPr/>
        </p:nvSpPr>
        <p:spPr>
          <a:xfrm>
            <a:off x="4724400" y="32766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037 L -0.08334 0.0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31311"/>
              </p:ext>
            </p:extLst>
          </p:nvPr>
        </p:nvGraphicFramePr>
        <p:xfrm>
          <a:off x="990600" y="312949"/>
          <a:ext cx="6884782" cy="578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8078279" imgH="6387560" progId="Visio.Drawing.11">
                  <p:embed/>
                </p:oleObj>
              </mc:Choice>
              <mc:Fallback>
                <p:oleObj name="Visio" r:id="rId3" imgW="8078279" imgH="6387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949"/>
                        <a:ext cx="6884782" cy="5783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2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C&amp;C View- HRM System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59762"/>
              </p:ext>
            </p:extLst>
          </p:nvPr>
        </p:nvGraphicFramePr>
        <p:xfrm>
          <a:off x="838200" y="1600200"/>
          <a:ext cx="7696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8679787" imgH="4947055" progId="Visio.Drawing.11">
                  <p:embed/>
                </p:oleObj>
              </mc:Choice>
              <mc:Fallback>
                <p:oleObj name="Visio" r:id="rId3" imgW="8679787" imgH="49470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696200" cy="434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Arrow 5"/>
          <p:cNvSpPr/>
          <p:nvPr/>
        </p:nvSpPr>
        <p:spPr>
          <a:xfrm>
            <a:off x="4953000" y="2260600"/>
            <a:ext cx="1524000" cy="914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5 0.0037 L -0.11528 0.00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30394"/>
              </p:ext>
            </p:extLst>
          </p:nvPr>
        </p:nvGraphicFramePr>
        <p:xfrm>
          <a:off x="1371600" y="152400"/>
          <a:ext cx="69977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10498067" imgH="9541213" progId="Visio.Drawing.11">
                  <p:embed/>
                </p:oleObj>
              </mc:Choice>
              <mc:Fallback>
                <p:oleObj name="Visio" r:id="rId3" imgW="10498067" imgH="95412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"/>
                        <a:ext cx="6997700" cy="655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419600" y="11430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95 0.0037 L -0.11528 0.0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54015"/>
              </p:ext>
            </p:extLst>
          </p:nvPr>
        </p:nvGraphicFramePr>
        <p:xfrm>
          <a:off x="1295400" y="76200"/>
          <a:ext cx="670560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9878217" imgH="8833255" progId="Visio.Drawing.11">
                  <p:embed/>
                </p:oleObj>
              </mc:Choice>
              <mc:Fallback>
                <p:oleObj name="Visio" r:id="rId3" imgW="9878217" imgH="88332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"/>
                        <a:ext cx="6705600" cy="670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Arrow 5"/>
          <p:cNvSpPr/>
          <p:nvPr/>
        </p:nvSpPr>
        <p:spPr>
          <a:xfrm rot="10800000">
            <a:off x="457200" y="12954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943600" y="14478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4167 -3.3333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037 L -0.08334 0.003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84143"/>
              </p:ext>
            </p:extLst>
          </p:nvPr>
        </p:nvGraphicFramePr>
        <p:xfrm>
          <a:off x="1219200" y="-12700"/>
          <a:ext cx="7010400" cy="720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9355472" imgH="8991870" progId="Visio.Drawing.11">
                  <p:embed/>
                </p:oleObj>
              </mc:Choice>
              <mc:Fallback>
                <p:oleObj name="Visio" r:id="rId3" imgW="9355472" imgH="89918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-12700"/>
                        <a:ext cx="7010400" cy="7206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C&amp;C View- HRM System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84882"/>
              </p:ext>
            </p:extLst>
          </p:nvPr>
        </p:nvGraphicFramePr>
        <p:xfrm>
          <a:off x="838200" y="1600200"/>
          <a:ext cx="7696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8679787" imgH="4947055" progId="Visio.Drawing.11">
                  <p:embed/>
                </p:oleObj>
              </mc:Choice>
              <mc:Fallback>
                <p:oleObj name="Visio" r:id="rId3" imgW="8679787" imgH="4947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696200" cy="434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Arrow 5"/>
          <p:cNvSpPr/>
          <p:nvPr/>
        </p:nvSpPr>
        <p:spPr>
          <a:xfrm>
            <a:off x="7696200" y="16002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037 L -0.08334 0.003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41809"/>
              </p:ext>
            </p:extLst>
          </p:nvPr>
        </p:nvGraphicFramePr>
        <p:xfrm>
          <a:off x="1905000" y="76200"/>
          <a:ext cx="594360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8040246" imgH="9176155" progId="Visio.Drawing.11">
                  <p:embed/>
                </p:oleObj>
              </mc:Choice>
              <mc:Fallback>
                <p:oleObj name="Visio" r:id="rId3" imgW="8040246" imgH="91761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6200"/>
                        <a:ext cx="5943600" cy="670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Arrow 5"/>
          <p:cNvSpPr/>
          <p:nvPr/>
        </p:nvSpPr>
        <p:spPr>
          <a:xfrm>
            <a:off x="4724400" y="22098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037 L -0.08334 0.0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60372"/>
              </p:ext>
            </p:extLst>
          </p:nvPr>
        </p:nvGraphicFramePr>
        <p:xfrm>
          <a:off x="1295400" y="685800"/>
          <a:ext cx="64008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8040246" imgH="6432955" progId="Visio.Drawing.11">
                  <p:embed/>
                </p:oleObj>
              </mc:Choice>
              <mc:Fallback>
                <p:oleObj name="Visio" r:id="rId3" imgW="8040246" imgH="64329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85800"/>
                        <a:ext cx="6400800" cy="579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8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View- HRM System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933106"/>
              </p:ext>
            </p:extLst>
          </p:nvPr>
        </p:nvGraphicFramePr>
        <p:xfrm>
          <a:off x="1905000" y="1524000"/>
          <a:ext cx="5791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5891272" imgH="4512553" progId="Visio.Drawing.11">
                  <p:embed/>
                </p:oleObj>
              </mc:Choice>
              <mc:Fallback>
                <p:oleObj name="Visio" r:id="rId3" imgW="5891272" imgH="45125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5791200" cy="502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Arrow 5"/>
          <p:cNvSpPr/>
          <p:nvPr/>
        </p:nvSpPr>
        <p:spPr>
          <a:xfrm>
            <a:off x="4724400" y="1524000"/>
            <a:ext cx="1219200" cy="6096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037 L -0.08334 0.0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On-screen Show (4:3)</PresentationFormat>
  <Paragraphs>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Visio Drawing</vt:lpstr>
      <vt:lpstr>PowerPoint Presentation</vt:lpstr>
      <vt:lpstr>C&amp;C View- HRM System</vt:lpstr>
      <vt:lpstr>PowerPoint Presentation</vt:lpstr>
      <vt:lpstr>PowerPoint Presentation</vt:lpstr>
      <vt:lpstr>PowerPoint Presentation</vt:lpstr>
      <vt:lpstr>C&amp;C View- HRM System</vt:lpstr>
      <vt:lpstr>PowerPoint Presentation</vt:lpstr>
      <vt:lpstr>PowerPoint Presentation</vt:lpstr>
      <vt:lpstr>Modules View- HRM System</vt:lpstr>
      <vt:lpstr>PowerPoint Presentation</vt:lpstr>
      <vt:lpstr>PowerPoint Presentation</vt:lpstr>
      <vt:lpstr>Modules View- HRM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Chicken</dc:creator>
  <cp:lastModifiedBy>Chicken</cp:lastModifiedBy>
  <cp:revision>3</cp:revision>
  <dcterms:created xsi:type="dcterms:W3CDTF">2012-05-05T02:00:01Z</dcterms:created>
  <dcterms:modified xsi:type="dcterms:W3CDTF">2012-05-05T02:28:21Z</dcterms:modified>
</cp:coreProperties>
</file>