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charts/chart2.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7"/>
  </p:notesMasterIdLst>
  <p:sldIdLst>
    <p:sldId id="256" r:id="rId2"/>
    <p:sldId id="257" r:id="rId3"/>
    <p:sldId id="258" r:id="rId4"/>
    <p:sldId id="259" r:id="rId5"/>
    <p:sldId id="260" r:id="rId6"/>
    <p:sldId id="286" r:id="rId7"/>
    <p:sldId id="287" r:id="rId8"/>
    <p:sldId id="277" r:id="rId9"/>
    <p:sldId id="261" r:id="rId10"/>
    <p:sldId id="262" r:id="rId11"/>
    <p:sldId id="291" r:id="rId12"/>
    <p:sldId id="263" r:id="rId13"/>
    <p:sldId id="284" r:id="rId14"/>
    <p:sldId id="279" r:id="rId15"/>
    <p:sldId id="282" r:id="rId16"/>
    <p:sldId id="283" r:id="rId17"/>
    <p:sldId id="280" r:id="rId18"/>
    <p:sldId id="288" r:id="rId19"/>
    <p:sldId id="265" r:id="rId20"/>
    <p:sldId id="266" r:id="rId21"/>
    <p:sldId id="274" r:id="rId22"/>
    <p:sldId id="278" r:id="rId23"/>
    <p:sldId id="269" r:id="rId24"/>
    <p:sldId id="270" r:id="rId25"/>
    <p:sldId id="27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89" autoAdjust="0"/>
    <p:restoredTop sz="76534" autoAdjust="0"/>
  </p:normalViewPr>
  <p:slideViewPr>
    <p:cSldViewPr>
      <p:cViewPr varScale="1">
        <p:scale>
          <a:sx n="67" d="100"/>
          <a:sy n="67" d="100"/>
        </p:scale>
        <p:origin x="-1824"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file:///F:\Deliverab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radarChart>
        <c:radarStyle val="marker"/>
        <c:varyColors val="0"/>
        <c:ser>
          <c:idx val="0"/>
          <c:order val="0"/>
          <c:tx>
            <c:strRef>
              <c:f>Sheet1!$B$1</c:f>
              <c:strCache>
                <c:ptCount val="1"/>
                <c:pt idx="0">
                  <c:v>Agile Methodology</c:v>
                </c:pt>
              </c:strCache>
            </c:strRef>
          </c:tx>
          <c:marker>
            <c:symbol val="none"/>
          </c:marker>
          <c:cat>
            <c:strRef>
              <c:f>Sheet1!$A$2:$A$6</c:f>
              <c:strCache>
                <c:ptCount val="5"/>
                <c:pt idx="0">
                  <c:v>People</c:v>
                </c:pt>
                <c:pt idx="1">
                  <c:v>Size</c:v>
                </c:pt>
                <c:pt idx="2">
                  <c:v>Culture</c:v>
                </c:pt>
                <c:pt idx="3">
                  <c:v>Dynamism</c:v>
                </c:pt>
                <c:pt idx="4">
                  <c:v>Criticality</c:v>
                </c:pt>
              </c:strCache>
            </c:strRef>
          </c:cat>
          <c:val>
            <c:numRef>
              <c:f>Sheet1!$B$2:$B$6</c:f>
              <c:numCache>
                <c:formatCode>General</c:formatCode>
                <c:ptCount val="5"/>
                <c:pt idx="0">
                  <c:v>1</c:v>
                </c:pt>
                <c:pt idx="1">
                  <c:v>1</c:v>
                </c:pt>
                <c:pt idx="2">
                  <c:v>1</c:v>
                </c:pt>
                <c:pt idx="3">
                  <c:v>1</c:v>
                </c:pt>
                <c:pt idx="4">
                  <c:v>1</c:v>
                </c:pt>
              </c:numCache>
            </c:numRef>
          </c:val>
        </c:ser>
        <c:ser>
          <c:idx val="1"/>
          <c:order val="1"/>
          <c:tx>
            <c:strRef>
              <c:f>Sheet1!$C$1</c:f>
              <c:strCache>
                <c:ptCount val="1"/>
                <c:pt idx="0">
                  <c:v>Column1</c:v>
                </c:pt>
              </c:strCache>
            </c:strRef>
          </c:tx>
          <c:marker>
            <c:symbol val="none"/>
          </c:marker>
          <c:dPt>
            <c:idx val="0"/>
            <c:bubble3D val="0"/>
          </c:dPt>
          <c:dPt>
            <c:idx val="1"/>
            <c:bubble3D val="0"/>
          </c:dPt>
          <c:dPt>
            <c:idx val="2"/>
            <c:bubble3D val="0"/>
          </c:dPt>
          <c:dPt>
            <c:idx val="3"/>
            <c:bubble3D val="0"/>
          </c:dPt>
          <c:dPt>
            <c:idx val="4"/>
            <c:bubble3D val="0"/>
          </c:dPt>
          <c:cat>
            <c:strRef>
              <c:f>Sheet1!$A$2:$A$6</c:f>
              <c:strCache>
                <c:ptCount val="5"/>
                <c:pt idx="0">
                  <c:v>People</c:v>
                </c:pt>
                <c:pt idx="1">
                  <c:v>Size</c:v>
                </c:pt>
                <c:pt idx="2">
                  <c:v>Culture</c:v>
                </c:pt>
                <c:pt idx="3">
                  <c:v>Dynamism</c:v>
                </c:pt>
                <c:pt idx="4">
                  <c:v>Criticality</c:v>
                </c:pt>
              </c:strCache>
            </c:strRef>
          </c:cat>
          <c:val>
            <c:numRef>
              <c:f>Sheet1!$C$2:$C$6</c:f>
              <c:numCache>
                <c:formatCode>General</c:formatCode>
                <c:ptCount val="5"/>
                <c:pt idx="0">
                  <c:v>2.5</c:v>
                </c:pt>
                <c:pt idx="1">
                  <c:v>2.5</c:v>
                </c:pt>
                <c:pt idx="2">
                  <c:v>2.5</c:v>
                </c:pt>
                <c:pt idx="3">
                  <c:v>2.5</c:v>
                </c:pt>
                <c:pt idx="4">
                  <c:v>2.5</c:v>
                </c:pt>
              </c:numCache>
            </c:numRef>
          </c:val>
        </c:ser>
        <c:ser>
          <c:idx val="2"/>
          <c:order val="2"/>
          <c:tx>
            <c:strRef>
              <c:f>Sheet1!$D$1</c:f>
              <c:strCache>
                <c:ptCount val="1"/>
                <c:pt idx="0">
                  <c:v>HRM Project</c:v>
                </c:pt>
              </c:strCache>
            </c:strRef>
          </c:tx>
          <c:marker>
            <c:symbol val="none"/>
          </c:marker>
          <c:dPt>
            <c:idx val="0"/>
            <c:bubble3D val="0"/>
          </c:dPt>
          <c:cat>
            <c:strRef>
              <c:f>Sheet1!$A$2:$A$6</c:f>
              <c:strCache>
                <c:ptCount val="5"/>
                <c:pt idx="0">
                  <c:v>People</c:v>
                </c:pt>
                <c:pt idx="1">
                  <c:v>Size</c:v>
                </c:pt>
                <c:pt idx="2">
                  <c:v>Culture</c:v>
                </c:pt>
                <c:pt idx="3">
                  <c:v>Dynamism</c:v>
                </c:pt>
                <c:pt idx="4">
                  <c:v>Criticality</c:v>
                </c:pt>
              </c:strCache>
            </c:strRef>
          </c:cat>
          <c:val>
            <c:numRef>
              <c:f>Sheet1!$D$2:$D$6</c:f>
              <c:numCache>
                <c:formatCode>General</c:formatCode>
                <c:ptCount val="5"/>
                <c:pt idx="0">
                  <c:v>4</c:v>
                </c:pt>
                <c:pt idx="1">
                  <c:v>3</c:v>
                </c:pt>
                <c:pt idx="2">
                  <c:v>4</c:v>
                </c:pt>
                <c:pt idx="3">
                  <c:v>4</c:v>
                </c:pt>
                <c:pt idx="4">
                  <c:v>3</c:v>
                </c:pt>
              </c:numCache>
            </c:numRef>
          </c:val>
        </c:ser>
        <c:ser>
          <c:idx val="3"/>
          <c:order val="3"/>
          <c:tx>
            <c:strRef>
              <c:f>Sheet1!$E$1</c:f>
              <c:strCache>
                <c:ptCount val="1"/>
                <c:pt idx="0">
                  <c:v>Traditional Methodology</c:v>
                </c:pt>
              </c:strCache>
            </c:strRef>
          </c:tx>
          <c:marker>
            <c:symbol val="none"/>
          </c:marker>
          <c:cat>
            <c:strRef>
              <c:f>Sheet1!$A$2:$A$6</c:f>
              <c:strCache>
                <c:ptCount val="5"/>
                <c:pt idx="0">
                  <c:v>People</c:v>
                </c:pt>
                <c:pt idx="1">
                  <c:v>Size</c:v>
                </c:pt>
                <c:pt idx="2">
                  <c:v>Culture</c:v>
                </c:pt>
                <c:pt idx="3">
                  <c:v>Dynamism</c:v>
                </c:pt>
                <c:pt idx="4">
                  <c:v>Criticality</c:v>
                </c:pt>
              </c:strCache>
            </c:strRef>
          </c:cat>
          <c:val>
            <c:numRef>
              <c:f>Sheet1!$E$2:$E$6</c:f>
              <c:numCache>
                <c:formatCode>General</c:formatCode>
                <c:ptCount val="5"/>
                <c:pt idx="0">
                  <c:v>5</c:v>
                </c:pt>
                <c:pt idx="1">
                  <c:v>5</c:v>
                </c:pt>
                <c:pt idx="2">
                  <c:v>5</c:v>
                </c:pt>
                <c:pt idx="3">
                  <c:v>5</c:v>
                </c:pt>
                <c:pt idx="4">
                  <c:v>5</c:v>
                </c:pt>
              </c:numCache>
            </c:numRef>
          </c:val>
        </c:ser>
        <c:dLbls>
          <c:showLegendKey val="0"/>
          <c:showVal val="0"/>
          <c:showCatName val="0"/>
          <c:showSerName val="0"/>
          <c:showPercent val="0"/>
          <c:showBubbleSize val="0"/>
        </c:dLbls>
        <c:axId val="114444928"/>
        <c:axId val="114463104"/>
      </c:radarChart>
      <c:catAx>
        <c:axId val="114444928"/>
        <c:scaling>
          <c:orientation val="minMax"/>
        </c:scaling>
        <c:delete val="0"/>
        <c:axPos val="b"/>
        <c:majorGridlines/>
        <c:numFmt formatCode="m/d/yyyy" sourceLinked="1"/>
        <c:majorTickMark val="out"/>
        <c:minorTickMark val="none"/>
        <c:tickLblPos val="nextTo"/>
        <c:crossAx val="114463104"/>
        <c:crosses val="autoZero"/>
        <c:auto val="1"/>
        <c:lblAlgn val="ctr"/>
        <c:lblOffset val="100"/>
        <c:noMultiLvlLbl val="0"/>
      </c:catAx>
      <c:valAx>
        <c:axId val="114463104"/>
        <c:scaling>
          <c:orientation val="minMax"/>
        </c:scaling>
        <c:delete val="0"/>
        <c:axPos val="l"/>
        <c:majorGridlines/>
        <c:numFmt formatCode="General" sourceLinked="1"/>
        <c:majorTickMark val="cross"/>
        <c:minorTickMark val="none"/>
        <c:tickLblPos val="nextTo"/>
        <c:crossAx val="114444928"/>
        <c:crosses val="autoZero"/>
        <c:crossBetween val="between"/>
      </c:valAx>
    </c:plotArea>
    <c:legend>
      <c:legendPos val="r"/>
      <c:legendEntry>
        <c:idx val="1"/>
        <c:delete val="1"/>
      </c:legendEntry>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Sheet1!$B$10</c:f>
              <c:strCache>
                <c:ptCount val="1"/>
                <c:pt idx="0">
                  <c:v>Start</c:v>
                </c:pt>
              </c:strCache>
            </c:strRef>
          </c:tx>
          <c:invertIfNegative val="0"/>
          <c:cat>
            <c:strRef>
              <c:f>Sheet1!$A$11:$A$21</c:f>
              <c:strCache>
                <c:ptCount val="11"/>
                <c:pt idx="0">
                  <c:v>Project Plan</c:v>
                </c:pt>
                <c:pt idx="1">
                  <c:v>Concept Operation</c:v>
                </c:pt>
                <c:pt idx="2">
                  <c:v>Software Requirement Specification</c:v>
                </c:pt>
                <c:pt idx="3">
                  <c:v>Architect Driver</c:v>
                </c:pt>
                <c:pt idx="4">
                  <c:v>Architect Design</c:v>
                </c:pt>
                <c:pt idx="5">
                  <c:v>Detail Design</c:v>
                </c:pt>
                <c:pt idx="6">
                  <c:v>Programming</c:v>
                </c:pt>
                <c:pt idx="7">
                  <c:v>System Test</c:v>
                </c:pt>
                <c:pt idx="8">
                  <c:v>Acceptance Test</c:v>
                </c:pt>
                <c:pt idx="9">
                  <c:v>Integration Test</c:v>
                </c:pt>
                <c:pt idx="10">
                  <c:v>User Manual</c:v>
                </c:pt>
              </c:strCache>
            </c:strRef>
          </c:cat>
          <c:val>
            <c:numRef>
              <c:f>Sheet1!$B$11:$B$21</c:f>
              <c:numCache>
                <c:formatCode>m/d/yyyy</c:formatCode>
                <c:ptCount val="11"/>
                <c:pt idx="0">
                  <c:v>40815</c:v>
                </c:pt>
                <c:pt idx="1">
                  <c:v>40820</c:v>
                </c:pt>
                <c:pt idx="2">
                  <c:v>40824</c:v>
                </c:pt>
                <c:pt idx="3">
                  <c:v>40847</c:v>
                </c:pt>
                <c:pt idx="4">
                  <c:v>40871</c:v>
                </c:pt>
                <c:pt idx="5">
                  <c:v>40946</c:v>
                </c:pt>
                <c:pt idx="6">
                  <c:v>40974</c:v>
                </c:pt>
                <c:pt idx="7">
                  <c:v>40815</c:v>
                </c:pt>
                <c:pt idx="8">
                  <c:v>40815</c:v>
                </c:pt>
                <c:pt idx="9">
                  <c:v>40815</c:v>
                </c:pt>
                <c:pt idx="10">
                  <c:v>40978</c:v>
                </c:pt>
              </c:numCache>
            </c:numRef>
          </c:val>
        </c:ser>
        <c:ser>
          <c:idx val="1"/>
          <c:order val="1"/>
          <c:tx>
            <c:strRef>
              <c:f>Sheet1!$C$10</c:f>
              <c:strCache>
                <c:ptCount val="1"/>
                <c:pt idx="0">
                  <c:v>Plan</c:v>
                </c:pt>
              </c:strCache>
            </c:strRef>
          </c:tx>
          <c:invertIfNegative val="0"/>
          <c:cat>
            <c:strRef>
              <c:f>Sheet1!$A$11:$A$21</c:f>
              <c:strCache>
                <c:ptCount val="11"/>
                <c:pt idx="0">
                  <c:v>Project Plan</c:v>
                </c:pt>
                <c:pt idx="1">
                  <c:v>Concept Operation</c:v>
                </c:pt>
                <c:pt idx="2">
                  <c:v>Software Requirement Specification</c:v>
                </c:pt>
                <c:pt idx="3">
                  <c:v>Architect Driver</c:v>
                </c:pt>
                <c:pt idx="4">
                  <c:v>Architect Design</c:v>
                </c:pt>
                <c:pt idx="5">
                  <c:v>Detail Design</c:v>
                </c:pt>
                <c:pt idx="6">
                  <c:v>Programming</c:v>
                </c:pt>
                <c:pt idx="7">
                  <c:v>System Test</c:v>
                </c:pt>
                <c:pt idx="8">
                  <c:v>Acceptance Test</c:v>
                </c:pt>
                <c:pt idx="9">
                  <c:v>Integration Test</c:v>
                </c:pt>
                <c:pt idx="10">
                  <c:v>User Manual</c:v>
                </c:pt>
              </c:strCache>
            </c:strRef>
          </c:cat>
          <c:val>
            <c:numRef>
              <c:f>Sheet1!$C$11:$C$21</c:f>
              <c:numCache>
                <c:formatCode>m/d/yyyy</c:formatCode>
                <c:ptCount val="11"/>
                <c:pt idx="0">
                  <c:v>40820</c:v>
                </c:pt>
                <c:pt idx="1">
                  <c:v>40821</c:v>
                </c:pt>
                <c:pt idx="2">
                  <c:v>40819</c:v>
                </c:pt>
                <c:pt idx="3">
                  <c:v>40902</c:v>
                </c:pt>
                <c:pt idx="4">
                  <c:v>40906</c:v>
                </c:pt>
                <c:pt idx="5">
                  <c:v>40964</c:v>
                </c:pt>
                <c:pt idx="6">
                  <c:v>41006</c:v>
                </c:pt>
                <c:pt idx="7">
                  <c:v>40820</c:v>
                </c:pt>
                <c:pt idx="8">
                  <c:v>40820</c:v>
                </c:pt>
                <c:pt idx="9">
                  <c:v>40820</c:v>
                </c:pt>
                <c:pt idx="10">
                  <c:v>41009</c:v>
                </c:pt>
              </c:numCache>
            </c:numRef>
          </c:val>
        </c:ser>
        <c:ser>
          <c:idx val="2"/>
          <c:order val="2"/>
          <c:tx>
            <c:strRef>
              <c:f>Sheet1!$D$10</c:f>
              <c:strCache>
                <c:ptCount val="1"/>
                <c:pt idx="0">
                  <c:v>Actual</c:v>
                </c:pt>
              </c:strCache>
            </c:strRef>
          </c:tx>
          <c:invertIfNegative val="0"/>
          <c:cat>
            <c:strRef>
              <c:f>Sheet1!$A$11:$A$21</c:f>
              <c:strCache>
                <c:ptCount val="11"/>
                <c:pt idx="0">
                  <c:v>Project Plan</c:v>
                </c:pt>
                <c:pt idx="1">
                  <c:v>Concept Operation</c:v>
                </c:pt>
                <c:pt idx="2">
                  <c:v>Software Requirement Specification</c:v>
                </c:pt>
                <c:pt idx="3">
                  <c:v>Architect Driver</c:v>
                </c:pt>
                <c:pt idx="4">
                  <c:v>Architect Design</c:v>
                </c:pt>
                <c:pt idx="5">
                  <c:v>Detail Design</c:v>
                </c:pt>
                <c:pt idx="6">
                  <c:v>Programming</c:v>
                </c:pt>
                <c:pt idx="7">
                  <c:v>System Test</c:v>
                </c:pt>
                <c:pt idx="8">
                  <c:v>Acceptance Test</c:v>
                </c:pt>
                <c:pt idx="9">
                  <c:v>Integration Test</c:v>
                </c:pt>
                <c:pt idx="10">
                  <c:v>User Manual</c:v>
                </c:pt>
              </c:strCache>
            </c:strRef>
          </c:cat>
          <c:val>
            <c:numRef>
              <c:f>Sheet1!$D$11:$D$21</c:f>
              <c:numCache>
                <c:formatCode>m/d/yyyy</c:formatCode>
                <c:ptCount val="11"/>
                <c:pt idx="0">
                  <c:v>40925</c:v>
                </c:pt>
                <c:pt idx="1">
                  <c:v>40885</c:v>
                </c:pt>
                <c:pt idx="2">
                  <c:v>40915</c:v>
                </c:pt>
                <c:pt idx="3">
                  <c:v>40856</c:v>
                </c:pt>
                <c:pt idx="4">
                  <c:v>40918</c:v>
                </c:pt>
                <c:pt idx="7">
                  <c:v>40925</c:v>
                </c:pt>
                <c:pt idx="8">
                  <c:v>40925</c:v>
                </c:pt>
                <c:pt idx="9">
                  <c:v>40925</c:v>
                </c:pt>
              </c:numCache>
            </c:numRef>
          </c:val>
        </c:ser>
        <c:dLbls>
          <c:showLegendKey val="0"/>
          <c:showVal val="0"/>
          <c:showCatName val="0"/>
          <c:showSerName val="0"/>
          <c:showPercent val="0"/>
          <c:showBubbleSize val="0"/>
        </c:dLbls>
        <c:gapWidth val="150"/>
        <c:axId val="93873280"/>
        <c:axId val="93874816"/>
      </c:barChart>
      <c:catAx>
        <c:axId val="93873280"/>
        <c:scaling>
          <c:orientation val="minMax"/>
        </c:scaling>
        <c:delete val="0"/>
        <c:axPos val="b"/>
        <c:majorTickMark val="out"/>
        <c:minorTickMark val="none"/>
        <c:tickLblPos val="nextTo"/>
        <c:crossAx val="93874816"/>
        <c:crosses val="autoZero"/>
        <c:auto val="1"/>
        <c:lblAlgn val="ctr"/>
        <c:lblOffset val="100"/>
        <c:noMultiLvlLbl val="0"/>
      </c:catAx>
      <c:valAx>
        <c:axId val="93874816"/>
        <c:scaling>
          <c:orientation val="minMax"/>
        </c:scaling>
        <c:delete val="0"/>
        <c:axPos val="l"/>
        <c:majorGridlines/>
        <c:numFmt formatCode="m/d/yyyy" sourceLinked="1"/>
        <c:majorTickMark val="out"/>
        <c:minorTickMark val="none"/>
        <c:tickLblPos val="nextTo"/>
        <c:crossAx val="93873280"/>
        <c:crosses val="autoZero"/>
        <c:crossBetween val="between"/>
      </c:valAx>
    </c:plotArea>
    <c:legend>
      <c:legendPos val="r"/>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816923-2A92-4BB3-8883-66A996B976C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F196E7B-9B0A-4056-A81C-D0FAC9C7B485}">
      <dgm:prSet phldrT="[Text]"/>
      <dgm:spPr/>
      <dgm:t>
        <a:bodyPr/>
        <a:lstStyle/>
        <a:p>
          <a:r>
            <a:rPr lang="en-US" dirty="0" smtClean="0">
              <a:effectLst>
                <a:outerShdw blurRad="38100" dist="38100" dir="2700000" algn="tl">
                  <a:srgbClr val="000000">
                    <a:alpha val="43137"/>
                  </a:srgbClr>
                </a:outerShdw>
              </a:effectLst>
            </a:rPr>
            <a:t>Project Overview</a:t>
          </a:r>
          <a:endParaRPr lang="en-US" dirty="0">
            <a:effectLst>
              <a:outerShdw blurRad="38100" dist="38100" dir="2700000" algn="tl">
                <a:srgbClr val="000000">
                  <a:alpha val="43137"/>
                </a:srgbClr>
              </a:outerShdw>
            </a:effectLst>
          </a:endParaRPr>
        </a:p>
      </dgm:t>
    </dgm:pt>
    <dgm:pt modelId="{C0A78BB8-A423-4720-9E2B-B0894DDBCB7A}" type="parTrans" cxnId="{AABFFBD0-3C7A-419E-A3C2-B59CB17E3F20}">
      <dgm:prSet/>
      <dgm:spPr/>
      <dgm:t>
        <a:bodyPr/>
        <a:lstStyle/>
        <a:p>
          <a:endParaRPr lang="en-US">
            <a:effectLst>
              <a:outerShdw blurRad="38100" dist="38100" dir="2700000" algn="tl">
                <a:srgbClr val="000000">
                  <a:alpha val="43137"/>
                </a:srgbClr>
              </a:outerShdw>
            </a:effectLst>
          </a:endParaRPr>
        </a:p>
      </dgm:t>
    </dgm:pt>
    <dgm:pt modelId="{FDE7A440-56B2-44C1-86EB-6B4E5BA1C0DE}" type="sibTrans" cxnId="{AABFFBD0-3C7A-419E-A3C2-B59CB17E3F20}">
      <dgm:prSet/>
      <dgm:spPr/>
      <dgm:t>
        <a:bodyPr/>
        <a:lstStyle/>
        <a:p>
          <a:endParaRPr lang="en-US">
            <a:effectLst>
              <a:outerShdw blurRad="38100" dist="38100" dir="2700000" algn="tl">
                <a:srgbClr val="000000">
                  <a:alpha val="43137"/>
                </a:srgbClr>
              </a:outerShdw>
            </a:effectLst>
          </a:endParaRPr>
        </a:p>
      </dgm:t>
    </dgm:pt>
    <dgm:pt modelId="{35498D8F-DFA3-4D7B-AB45-5129CC518C41}">
      <dgm:prSet phldrT="[Text]"/>
      <dgm:spPr/>
      <dgm:t>
        <a:bodyPr/>
        <a:lstStyle/>
        <a:p>
          <a:r>
            <a:rPr lang="en-US" dirty="0" smtClean="0">
              <a:effectLst>
                <a:outerShdw blurRad="38100" dist="38100" dir="2700000" algn="tl">
                  <a:srgbClr val="000000">
                    <a:alpha val="43137"/>
                  </a:srgbClr>
                </a:outerShdw>
              </a:effectLst>
            </a:rPr>
            <a:t>Methodology</a:t>
          </a:r>
          <a:endParaRPr lang="en-US" dirty="0">
            <a:effectLst>
              <a:outerShdw blurRad="38100" dist="38100" dir="2700000" algn="tl">
                <a:srgbClr val="000000">
                  <a:alpha val="43137"/>
                </a:srgbClr>
              </a:outerShdw>
            </a:effectLst>
          </a:endParaRPr>
        </a:p>
      </dgm:t>
    </dgm:pt>
    <dgm:pt modelId="{D1736FCD-7425-4707-908D-6D1C85254912}" type="parTrans" cxnId="{830B3FBB-8D0F-43CE-85B7-BD04D3772758}">
      <dgm:prSet/>
      <dgm:spPr/>
      <dgm:t>
        <a:bodyPr/>
        <a:lstStyle/>
        <a:p>
          <a:endParaRPr lang="en-US">
            <a:effectLst>
              <a:outerShdw blurRad="38100" dist="38100" dir="2700000" algn="tl">
                <a:srgbClr val="000000">
                  <a:alpha val="43137"/>
                </a:srgbClr>
              </a:outerShdw>
            </a:effectLst>
          </a:endParaRPr>
        </a:p>
      </dgm:t>
    </dgm:pt>
    <dgm:pt modelId="{68BDD70B-77E1-47EB-87C9-F8336EA02AE6}" type="sibTrans" cxnId="{830B3FBB-8D0F-43CE-85B7-BD04D3772758}">
      <dgm:prSet/>
      <dgm:spPr/>
      <dgm:t>
        <a:bodyPr/>
        <a:lstStyle/>
        <a:p>
          <a:endParaRPr lang="en-US">
            <a:effectLst>
              <a:outerShdw blurRad="38100" dist="38100" dir="2700000" algn="tl">
                <a:srgbClr val="000000">
                  <a:alpha val="43137"/>
                </a:srgbClr>
              </a:outerShdw>
            </a:effectLst>
          </a:endParaRPr>
        </a:p>
      </dgm:t>
    </dgm:pt>
    <dgm:pt modelId="{C5992896-3306-4003-9CA1-097236E1F6AC}">
      <dgm:prSet phldrT="[Text]"/>
      <dgm:spPr/>
      <dgm:t>
        <a:bodyPr/>
        <a:lstStyle/>
        <a:p>
          <a:r>
            <a:rPr lang="en-US" dirty="0" smtClean="0">
              <a:effectLst>
                <a:outerShdw blurRad="38100" dist="38100" dir="2700000" algn="tl">
                  <a:srgbClr val="000000">
                    <a:alpha val="43137"/>
                  </a:srgbClr>
                </a:outerShdw>
              </a:effectLst>
            </a:rPr>
            <a:t>Project Plan</a:t>
          </a:r>
          <a:endParaRPr lang="en-US" dirty="0">
            <a:effectLst>
              <a:outerShdw blurRad="38100" dist="38100" dir="2700000" algn="tl">
                <a:srgbClr val="000000">
                  <a:alpha val="43137"/>
                </a:srgbClr>
              </a:outerShdw>
            </a:effectLst>
          </a:endParaRPr>
        </a:p>
      </dgm:t>
    </dgm:pt>
    <dgm:pt modelId="{848A641B-A59D-498C-A7BC-D1282D86599B}" type="parTrans" cxnId="{8D89C710-67BC-4818-BF87-FF1AF33CE5CE}">
      <dgm:prSet/>
      <dgm:spPr/>
      <dgm:t>
        <a:bodyPr/>
        <a:lstStyle/>
        <a:p>
          <a:endParaRPr lang="en-US">
            <a:effectLst>
              <a:outerShdw blurRad="38100" dist="38100" dir="2700000" algn="tl">
                <a:srgbClr val="000000">
                  <a:alpha val="43137"/>
                </a:srgbClr>
              </a:outerShdw>
            </a:effectLst>
          </a:endParaRPr>
        </a:p>
      </dgm:t>
    </dgm:pt>
    <dgm:pt modelId="{17CFE650-0143-4A59-92A0-B1F2E9CE31CE}" type="sibTrans" cxnId="{8D89C710-67BC-4818-BF87-FF1AF33CE5CE}">
      <dgm:prSet/>
      <dgm:spPr/>
      <dgm:t>
        <a:bodyPr/>
        <a:lstStyle/>
        <a:p>
          <a:endParaRPr lang="en-US">
            <a:effectLst>
              <a:outerShdw blurRad="38100" dist="38100" dir="2700000" algn="tl">
                <a:srgbClr val="000000">
                  <a:alpha val="43137"/>
                </a:srgbClr>
              </a:outerShdw>
            </a:effectLst>
          </a:endParaRPr>
        </a:p>
      </dgm:t>
    </dgm:pt>
    <dgm:pt modelId="{CAA61CEB-49E0-4DF6-B587-C967B5223928}">
      <dgm:prSet phldrT="[Text]"/>
      <dgm:spPr/>
      <dgm:t>
        <a:bodyPr/>
        <a:lstStyle/>
        <a:p>
          <a:r>
            <a:rPr lang="en-US" dirty="0" smtClean="0">
              <a:effectLst>
                <a:outerShdw blurRad="38100" dist="38100" dir="2700000" algn="tl">
                  <a:srgbClr val="000000">
                    <a:alpha val="43137"/>
                  </a:srgbClr>
                </a:outerShdw>
              </a:effectLst>
            </a:rPr>
            <a:t>Product Overview</a:t>
          </a:r>
          <a:endParaRPr lang="en-US" dirty="0">
            <a:effectLst>
              <a:outerShdw blurRad="38100" dist="38100" dir="2700000" algn="tl">
                <a:srgbClr val="000000">
                  <a:alpha val="43137"/>
                </a:srgbClr>
              </a:outerShdw>
            </a:effectLst>
          </a:endParaRPr>
        </a:p>
      </dgm:t>
    </dgm:pt>
    <dgm:pt modelId="{2FD7010B-F89B-4836-B6C3-2F9C8DFFCEDE}" type="parTrans" cxnId="{EDB3AFCA-5BE9-4683-A0EE-C3B7CC1C6577}">
      <dgm:prSet/>
      <dgm:spPr/>
      <dgm:t>
        <a:bodyPr/>
        <a:lstStyle/>
        <a:p>
          <a:endParaRPr lang="en-US">
            <a:effectLst>
              <a:outerShdw blurRad="38100" dist="38100" dir="2700000" algn="tl">
                <a:srgbClr val="000000">
                  <a:alpha val="43137"/>
                </a:srgbClr>
              </a:outerShdw>
            </a:effectLst>
          </a:endParaRPr>
        </a:p>
      </dgm:t>
    </dgm:pt>
    <dgm:pt modelId="{BCF922ED-565A-44CB-B497-30724C7A95AB}" type="sibTrans" cxnId="{EDB3AFCA-5BE9-4683-A0EE-C3B7CC1C6577}">
      <dgm:prSet/>
      <dgm:spPr/>
      <dgm:t>
        <a:bodyPr/>
        <a:lstStyle/>
        <a:p>
          <a:endParaRPr lang="en-US">
            <a:effectLst>
              <a:outerShdw blurRad="38100" dist="38100" dir="2700000" algn="tl">
                <a:srgbClr val="000000">
                  <a:alpha val="43137"/>
                </a:srgbClr>
              </a:outerShdw>
            </a:effectLst>
          </a:endParaRPr>
        </a:p>
      </dgm:t>
    </dgm:pt>
    <dgm:pt modelId="{9BEAC265-0778-4F1D-9DE3-5BDAD466735F}">
      <dgm:prSet phldrT="[Text]"/>
      <dgm:spPr/>
      <dgm:t>
        <a:bodyPr/>
        <a:lstStyle/>
        <a:p>
          <a:r>
            <a:rPr lang="en-US" dirty="0" smtClean="0">
              <a:effectLst>
                <a:outerShdw blurRad="38100" dist="38100" dir="2700000" algn="tl">
                  <a:srgbClr val="000000">
                    <a:alpha val="43137"/>
                  </a:srgbClr>
                </a:outerShdw>
              </a:effectLst>
            </a:rPr>
            <a:t>Status -- Deliverables Checklist </a:t>
          </a:r>
          <a:endParaRPr lang="en-US" dirty="0">
            <a:effectLst>
              <a:outerShdw blurRad="38100" dist="38100" dir="2700000" algn="tl">
                <a:srgbClr val="000000">
                  <a:alpha val="43137"/>
                </a:srgbClr>
              </a:outerShdw>
            </a:effectLst>
          </a:endParaRPr>
        </a:p>
      </dgm:t>
    </dgm:pt>
    <dgm:pt modelId="{AAEDBD04-BEFF-4329-A6EE-DB70414B6E31}" type="parTrans" cxnId="{A093EE33-F2C9-44BF-84A7-160D85D2BEA2}">
      <dgm:prSet/>
      <dgm:spPr/>
      <dgm:t>
        <a:bodyPr/>
        <a:lstStyle/>
        <a:p>
          <a:endParaRPr lang="en-US">
            <a:effectLst>
              <a:outerShdw blurRad="38100" dist="38100" dir="2700000" algn="tl">
                <a:srgbClr val="000000">
                  <a:alpha val="43137"/>
                </a:srgbClr>
              </a:outerShdw>
            </a:effectLst>
          </a:endParaRPr>
        </a:p>
      </dgm:t>
    </dgm:pt>
    <dgm:pt modelId="{02BFE05A-D29F-418F-A39B-3A1693F3EE08}" type="sibTrans" cxnId="{A093EE33-F2C9-44BF-84A7-160D85D2BEA2}">
      <dgm:prSet/>
      <dgm:spPr/>
      <dgm:t>
        <a:bodyPr/>
        <a:lstStyle/>
        <a:p>
          <a:endParaRPr lang="en-US">
            <a:effectLst>
              <a:outerShdw blurRad="38100" dist="38100" dir="2700000" algn="tl">
                <a:srgbClr val="000000">
                  <a:alpha val="43137"/>
                </a:srgbClr>
              </a:outerShdw>
            </a:effectLst>
          </a:endParaRPr>
        </a:p>
      </dgm:t>
    </dgm:pt>
    <dgm:pt modelId="{F9CCD288-4165-46BF-9CA1-D06142C3172B}">
      <dgm:prSet phldrT="[Text]"/>
      <dgm:spPr/>
      <dgm:t>
        <a:bodyPr/>
        <a:lstStyle/>
        <a:p>
          <a:r>
            <a:rPr lang="en-US" dirty="0" smtClean="0">
              <a:effectLst>
                <a:outerShdw blurRad="38100" dist="38100" dir="2700000" algn="tl">
                  <a:srgbClr val="000000">
                    <a:alpha val="43137"/>
                  </a:srgbClr>
                </a:outerShdw>
              </a:effectLst>
            </a:rPr>
            <a:t>Team Reflection</a:t>
          </a:r>
          <a:endParaRPr lang="en-US" dirty="0">
            <a:effectLst>
              <a:outerShdw blurRad="38100" dist="38100" dir="2700000" algn="tl">
                <a:srgbClr val="000000">
                  <a:alpha val="43137"/>
                </a:srgbClr>
              </a:outerShdw>
            </a:effectLst>
          </a:endParaRPr>
        </a:p>
      </dgm:t>
    </dgm:pt>
    <dgm:pt modelId="{CCAB1273-CE4F-4D54-981A-FBB60F872538}" type="parTrans" cxnId="{F3C0D990-7A7B-4AAD-ADEA-D2E59DAA7B21}">
      <dgm:prSet/>
      <dgm:spPr/>
      <dgm:t>
        <a:bodyPr/>
        <a:lstStyle/>
        <a:p>
          <a:endParaRPr lang="en-US">
            <a:effectLst>
              <a:outerShdw blurRad="38100" dist="38100" dir="2700000" algn="tl">
                <a:srgbClr val="000000">
                  <a:alpha val="43137"/>
                </a:srgbClr>
              </a:outerShdw>
            </a:effectLst>
          </a:endParaRPr>
        </a:p>
      </dgm:t>
    </dgm:pt>
    <dgm:pt modelId="{3513FA24-FD23-4EA3-806B-52437780EF19}" type="sibTrans" cxnId="{F3C0D990-7A7B-4AAD-ADEA-D2E59DAA7B21}">
      <dgm:prSet/>
      <dgm:spPr/>
      <dgm:t>
        <a:bodyPr/>
        <a:lstStyle/>
        <a:p>
          <a:endParaRPr lang="en-US">
            <a:effectLst>
              <a:outerShdw blurRad="38100" dist="38100" dir="2700000" algn="tl">
                <a:srgbClr val="000000">
                  <a:alpha val="43137"/>
                </a:srgbClr>
              </a:outerShdw>
            </a:effectLst>
          </a:endParaRPr>
        </a:p>
      </dgm:t>
    </dgm:pt>
    <dgm:pt modelId="{A1510154-9B80-4DA3-AA15-67C1C8019465}" type="pres">
      <dgm:prSet presAssocID="{0F816923-2A92-4BB3-8883-66A996B976C2}" presName="Name0" presStyleCnt="0">
        <dgm:presLayoutVars>
          <dgm:chMax val="7"/>
          <dgm:chPref val="7"/>
          <dgm:dir/>
        </dgm:presLayoutVars>
      </dgm:prSet>
      <dgm:spPr/>
      <dgm:t>
        <a:bodyPr/>
        <a:lstStyle/>
        <a:p>
          <a:endParaRPr lang="en-US"/>
        </a:p>
      </dgm:t>
    </dgm:pt>
    <dgm:pt modelId="{065F041E-3F49-4DFF-B18F-5E031FB21566}" type="pres">
      <dgm:prSet presAssocID="{0F816923-2A92-4BB3-8883-66A996B976C2}" presName="Name1" presStyleCnt="0"/>
      <dgm:spPr/>
    </dgm:pt>
    <dgm:pt modelId="{237D6257-1E88-4F19-898E-FFC9E89D233A}" type="pres">
      <dgm:prSet presAssocID="{0F816923-2A92-4BB3-8883-66A996B976C2}" presName="cycle" presStyleCnt="0"/>
      <dgm:spPr/>
    </dgm:pt>
    <dgm:pt modelId="{4470E42D-47B6-42E8-8E50-C5C680811544}" type="pres">
      <dgm:prSet presAssocID="{0F816923-2A92-4BB3-8883-66A996B976C2}" presName="srcNode" presStyleLbl="node1" presStyleIdx="0" presStyleCnt="6"/>
      <dgm:spPr/>
    </dgm:pt>
    <dgm:pt modelId="{39095FE3-84B6-4715-9455-BFD65BC7CE4D}" type="pres">
      <dgm:prSet presAssocID="{0F816923-2A92-4BB3-8883-66A996B976C2}" presName="conn" presStyleLbl="parChTrans1D2" presStyleIdx="0" presStyleCnt="1"/>
      <dgm:spPr/>
      <dgm:t>
        <a:bodyPr/>
        <a:lstStyle/>
        <a:p>
          <a:endParaRPr lang="en-US"/>
        </a:p>
      </dgm:t>
    </dgm:pt>
    <dgm:pt modelId="{E41D2128-BF2D-4A1D-A329-6E92929F5FF1}" type="pres">
      <dgm:prSet presAssocID="{0F816923-2A92-4BB3-8883-66A996B976C2}" presName="extraNode" presStyleLbl="node1" presStyleIdx="0" presStyleCnt="6"/>
      <dgm:spPr/>
    </dgm:pt>
    <dgm:pt modelId="{81656C47-EBA7-47E3-8BBB-5A6135194AAC}" type="pres">
      <dgm:prSet presAssocID="{0F816923-2A92-4BB3-8883-66A996B976C2}" presName="dstNode" presStyleLbl="node1" presStyleIdx="0" presStyleCnt="6"/>
      <dgm:spPr/>
    </dgm:pt>
    <dgm:pt modelId="{9D398359-34A3-409D-A645-10747C10B351}" type="pres">
      <dgm:prSet presAssocID="{CF196E7B-9B0A-4056-A81C-D0FAC9C7B485}" presName="text_1" presStyleLbl="node1" presStyleIdx="0" presStyleCnt="6">
        <dgm:presLayoutVars>
          <dgm:bulletEnabled val="1"/>
        </dgm:presLayoutVars>
      </dgm:prSet>
      <dgm:spPr/>
      <dgm:t>
        <a:bodyPr/>
        <a:lstStyle/>
        <a:p>
          <a:endParaRPr lang="en-US"/>
        </a:p>
      </dgm:t>
    </dgm:pt>
    <dgm:pt modelId="{1DC9E34E-90AC-4534-A3D1-604773F90339}" type="pres">
      <dgm:prSet presAssocID="{CF196E7B-9B0A-4056-A81C-D0FAC9C7B485}" presName="accent_1" presStyleCnt="0"/>
      <dgm:spPr/>
    </dgm:pt>
    <dgm:pt modelId="{DA53B4E7-EFB8-46E4-961E-04B7147096D1}" type="pres">
      <dgm:prSet presAssocID="{CF196E7B-9B0A-4056-A81C-D0FAC9C7B485}" presName="accentRepeatNode" presStyleLbl="solidFgAcc1" presStyleIdx="0" presStyleCnt="6"/>
      <dgm:spPr/>
    </dgm:pt>
    <dgm:pt modelId="{32A26439-0B5F-401F-9827-1F055AA8681D}" type="pres">
      <dgm:prSet presAssocID="{CAA61CEB-49E0-4DF6-B587-C967B5223928}" presName="text_2" presStyleLbl="node1" presStyleIdx="1" presStyleCnt="6">
        <dgm:presLayoutVars>
          <dgm:bulletEnabled val="1"/>
        </dgm:presLayoutVars>
      </dgm:prSet>
      <dgm:spPr/>
      <dgm:t>
        <a:bodyPr/>
        <a:lstStyle/>
        <a:p>
          <a:endParaRPr lang="en-US"/>
        </a:p>
      </dgm:t>
    </dgm:pt>
    <dgm:pt modelId="{3E2358C9-2EF1-4023-A259-F5B9B0776275}" type="pres">
      <dgm:prSet presAssocID="{CAA61CEB-49E0-4DF6-B587-C967B5223928}" presName="accent_2" presStyleCnt="0"/>
      <dgm:spPr/>
    </dgm:pt>
    <dgm:pt modelId="{39662965-334B-4929-BDCF-4D50E5986A1D}" type="pres">
      <dgm:prSet presAssocID="{CAA61CEB-49E0-4DF6-B587-C967B5223928}" presName="accentRepeatNode" presStyleLbl="solidFgAcc1" presStyleIdx="1" presStyleCnt="6"/>
      <dgm:spPr/>
    </dgm:pt>
    <dgm:pt modelId="{2B277690-0391-4AE2-94CD-0B20936A3C3F}" type="pres">
      <dgm:prSet presAssocID="{35498D8F-DFA3-4D7B-AB45-5129CC518C41}" presName="text_3" presStyleLbl="node1" presStyleIdx="2" presStyleCnt="6">
        <dgm:presLayoutVars>
          <dgm:bulletEnabled val="1"/>
        </dgm:presLayoutVars>
      </dgm:prSet>
      <dgm:spPr/>
      <dgm:t>
        <a:bodyPr/>
        <a:lstStyle/>
        <a:p>
          <a:endParaRPr lang="en-US"/>
        </a:p>
      </dgm:t>
    </dgm:pt>
    <dgm:pt modelId="{4AA89A2A-46E8-4AAD-9975-C41E7F2E8B9E}" type="pres">
      <dgm:prSet presAssocID="{35498D8F-DFA3-4D7B-AB45-5129CC518C41}" presName="accent_3" presStyleCnt="0"/>
      <dgm:spPr/>
    </dgm:pt>
    <dgm:pt modelId="{286E0A76-27EF-4A6F-B643-880AAD4FEFAC}" type="pres">
      <dgm:prSet presAssocID="{35498D8F-DFA3-4D7B-AB45-5129CC518C41}" presName="accentRepeatNode" presStyleLbl="solidFgAcc1" presStyleIdx="2" presStyleCnt="6"/>
      <dgm:spPr/>
    </dgm:pt>
    <dgm:pt modelId="{3A18DA0A-B8F4-4606-B3AB-206FF2C4F47B}" type="pres">
      <dgm:prSet presAssocID="{C5992896-3306-4003-9CA1-097236E1F6AC}" presName="text_4" presStyleLbl="node1" presStyleIdx="3" presStyleCnt="6">
        <dgm:presLayoutVars>
          <dgm:bulletEnabled val="1"/>
        </dgm:presLayoutVars>
      </dgm:prSet>
      <dgm:spPr/>
      <dgm:t>
        <a:bodyPr/>
        <a:lstStyle/>
        <a:p>
          <a:endParaRPr lang="en-US"/>
        </a:p>
      </dgm:t>
    </dgm:pt>
    <dgm:pt modelId="{12DF293D-9A7B-4F53-B648-1AC48C7D8959}" type="pres">
      <dgm:prSet presAssocID="{C5992896-3306-4003-9CA1-097236E1F6AC}" presName="accent_4" presStyleCnt="0"/>
      <dgm:spPr/>
    </dgm:pt>
    <dgm:pt modelId="{9BD03FD8-E61C-432E-8570-37F6672E2E9B}" type="pres">
      <dgm:prSet presAssocID="{C5992896-3306-4003-9CA1-097236E1F6AC}" presName="accentRepeatNode" presStyleLbl="solidFgAcc1" presStyleIdx="3" presStyleCnt="6"/>
      <dgm:spPr/>
    </dgm:pt>
    <dgm:pt modelId="{FDF6DA1E-0203-42FB-BC38-2CEDDF63BCAC}" type="pres">
      <dgm:prSet presAssocID="{9BEAC265-0778-4F1D-9DE3-5BDAD466735F}" presName="text_5" presStyleLbl="node1" presStyleIdx="4" presStyleCnt="6">
        <dgm:presLayoutVars>
          <dgm:bulletEnabled val="1"/>
        </dgm:presLayoutVars>
      </dgm:prSet>
      <dgm:spPr/>
      <dgm:t>
        <a:bodyPr/>
        <a:lstStyle/>
        <a:p>
          <a:endParaRPr lang="en-US"/>
        </a:p>
      </dgm:t>
    </dgm:pt>
    <dgm:pt modelId="{45DA1F18-9901-452D-8F05-FBA8E6A0D8F4}" type="pres">
      <dgm:prSet presAssocID="{9BEAC265-0778-4F1D-9DE3-5BDAD466735F}" presName="accent_5" presStyleCnt="0"/>
      <dgm:spPr/>
    </dgm:pt>
    <dgm:pt modelId="{2B416E0C-EC78-4472-8D01-1B5908270A1C}" type="pres">
      <dgm:prSet presAssocID="{9BEAC265-0778-4F1D-9DE3-5BDAD466735F}" presName="accentRepeatNode" presStyleLbl="solidFgAcc1" presStyleIdx="4" presStyleCnt="6"/>
      <dgm:spPr/>
    </dgm:pt>
    <dgm:pt modelId="{8DC66BA3-C0AA-42EC-8C93-7B914B513058}" type="pres">
      <dgm:prSet presAssocID="{F9CCD288-4165-46BF-9CA1-D06142C3172B}" presName="text_6" presStyleLbl="node1" presStyleIdx="5" presStyleCnt="6">
        <dgm:presLayoutVars>
          <dgm:bulletEnabled val="1"/>
        </dgm:presLayoutVars>
      </dgm:prSet>
      <dgm:spPr/>
      <dgm:t>
        <a:bodyPr/>
        <a:lstStyle/>
        <a:p>
          <a:endParaRPr lang="en-US"/>
        </a:p>
      </dgm:t>
    </dgm:pt>
    <dgm:pt modelId="{1DE6457E-C388-4DFC-90AC-A5C2AEAD71D2}" type="pres">
      <dgm:prSet presAssocID="{F9CCD288-4165-46BF-9CA1-D06142C3172B}" presName="accent_6" presStyleCnt="0"/>
      <dgm:spPr/>
    </dgm:pt>
    <dgm:pt modelId="{939EE657-C9A3-4B84-A421-FDC79CEB0C92}" type="pres">
      <dgm:prSet presAssocID="{F9CCD288-4165-46BF-9CA1-D06142C3172B}" presName="accentRepeatNode" presStyleLbl="solidFgAcc1" presStyleIdx="5" presStyleCnt="6"/>
      <dgm:spPr/>
    </dgm:pt>
  </dgm:ptLst>
  <dgm:cxnLst>
    <dgm:cxn modelId="{0CD1D0A3-BE87-42AF-B7AF-E6C7034B4805}" type="presOf" srcId="{9BEAC265-0778-4F1D-9DE3-5BDAD466735F}" destId="{FDF6DA1E-0203-42FB-BC38-2CEDDF63BCAC}" srcOrd="0" destOrd="0" presId="urn:microsoft.com/office/officeart/2008/layout/VerticalCurvedList"/>
    <dgm:cxn modelId="{8E10CCBD-4799-4AD4-881B-E9A209617532}" type="presOf" srcId="{C5992896-3306-4003-9CA1-097236E1F6AC}" destId="{3A18DA0A-B8F4-4606-B3AB-206FF2C4F47B}" srcOrd="0" destOrd="0" presId="urn:microsoft.com/office/officeart/2008/layout/VerticalCurvedList"/>
    <dgm:cxn modelId="{C75A8C8E-6CFA-46BA-BBA0-DCE8F8980A42}" type="presOf" srcId="{CAA61CEB-49E0-4DF6-B587-C967B5223928}" destId="{32A26439-0B5F-401F-9827-1F055AA8681D}" srcOrd="0" destOrd="0" presId="urn:microsoft.com/office/officeart/2008/layout/VerticalCurvedList"/>
    <dgm:cxn modelId="{DE4F5134-C600-4580-85CC-9909FC5DDEF0}" type="presOf" srcId="{35498D8F-DFA3-4D7B-AB45-5129CC518C41}" destId="{2B277690-0391-4AE2-94CD-0B20936A3C3F}" srcOrd="0" destOrd="0" presId="urn:microsoft.com/office/officeart/2008/layout/VerticalCurvedList"/>
    <dgm:cxn modelId="{A093EE33-F2C9-44BF-84A7-160D85D2BEA2}" srcId="{0F816923-2A92-4BB3-8883-66A996B976C2}" destId="{9BEAC265-0778-4F1D-9DE3-5BDAD466735F}" srcOrd="4" destOrd="0" parTransId="{AAEDBD04-BEFF-4329-A6EE-DB70414B6E31}" sibTransId="{02BFE05A-D29F-418F-A39B-3A1693F3EE08}"/>
    <dgm:cxn modelId="{8D89C710-67BC-4818-BF87-FF1AF33CE5CE}" srcId="{0F816923-2A92-4BB3-8883-66A996B976C2}" destId="{C5992896-3306-4003-9CA1-097236E1F6AC}" srcOrd="3" destOrd="0" parTransId="{848A641B-A59D-498C-A7BC-D1282D86599B}" sibTransId="{17CFE650-0143-4A59-92A0-B1F2E9CE31CE}"/>
    <dgm:cxn modelId="{54BF76D6-3357-43DC-9069-A9D345D74C64}" type="presOf" srcId="{0F816923-2A92-4BB3-8883-66A996B976C2}" destId="{A1510154-9B80-4DA3-AA15-67C1C8019465}" srcOrd="0" destOrd="0" presId="urn:microsoft.com/office/officeart/2008/layout/VerticalCurvedList"/>
    <dgm:cxn modelId="{E7D16E79-CF0D-477C-83E9-40824E107197}" type="presOf" srcId="{FDE7A440-56B2-44C1-86EB-6B4E5BA1C0DE}" destId="{39095FE3-84B6-4715-9455-BFD65BC7CE4D}" srcOrd="0" destOrd="0" presId="urn:microsoft.com/office/officeart/2008/layout/VerticalCurvedList"/>
    <dgm:cxn modelId="{9D6F040F-8773-4F32-93B7-3225F2369541}" type="presOf" srcId="{CF196E7B-9B0A-4056-A81C-D0FAC9C7B485}" destId="{9D398359-34A3-409D-A645-10747C10B351}" srcOrd="0" destOrd="0" presId="urn:microsoft.com/office/officeart/2008/layout/VerticalCurvedList"/>
    <dgm:cxn modelId="{830B3FBB-8D0F-43CE-85B7-BD04D3772758}" srcId="{0F816923-2A92-4BB3-8883-66A996B976C2}" destId="{35498D8F-DFA3-4D7B-AB45-5129CC518C41}" srcOrd="2" destOrd="0" parTransId="{D1736FCD-7425-4707-908D-6D1C85254912}" sibTransId="{68BDD70B-77E1-47EB-87C9-F8336EA02AE6}"/>
    <dgm:cxn modelId="{EDB3AFCA-5BE9-4683-A0EE-C3B7CC1C6577}" srcId="{0F816923-2A92-4BB3-8883-66A996B976C2}" destId="{CAA61CEB-49E0-4DF6-B587-C967B5223928}" srcOrd="1" destOrd="0" parTransId="{2FD7010B-F89B-4836-B6C3-2F9C8DFFCEDE}" sibTransId="{BCF922ED-565A-44CB-B497-30724C7A95AB}"/>
    <dgm:cxn modelId="{6A0A92E6-5144-49C3-BD72-B403948E64A7}" type="presOf" srcId="{F9CCD288-4165-46BF-9CA1-D06142C3172B}" destId="{8DC66BA3-C0AA-42EC-8C93-7B914B513058}" srcOrd="0" destOrd="0" presId="urn:microsoft.com/office/officeart/2008/layout/VerticalCurvedList"/>
    <dgm:cxn modelId="{F3C0D990-7A7B-4AAD-ADEA-D2E59DAA7B21}" srcId="{0F816923-2A92-4BB3-8883-66A996B976C2}" destId="{F9CCD288-4165-46BF-9CA1-D06142C3172B}" srcOrd="5" destOrd="0" parTransId="{CCAB1273-CE4F-4D54-981A-FBB60F872538}" sibTransId="{3513FA24-FD23-4EA3-806B-52437780EF19}"/>
    <dgm:cxn modelId="{AABFFBD0-3C7A-419E-A3C2-B59CB17E3F20}" srcId="{0F816923-2A92-4BB3-8883-66A996B976C2}" destId="{CF196E7B-9B0A-4056-A81C-D0FAC9C7B485}" srcOrd="0" destOrd="0" parTransId="{C0A78BB8-A423-4720-9E2B-B0894DDBCB7A}" sibTransId="{FDE7A440-56B2-44C1-86EB-6B4E5BA1C0DE}"/>
    <dgm:cxn modelId="{BF972DB3-355A-4B15-9E36-6683B3015481}" type="presParOf" srcId="{A1510154-9B80-4DA3-AA15-67C1C8019465}" destId="{065F041E-3F49-4DFF-B18F-5E031FB21566}" srcOrd="0" destOrd="0" presId="urn:microsoft.com/office/officeart/2008/layout/VerticalCurvedList"/>
    <dgm:cxn modelId="{1EB7D36C-926F-4E7E-9204-6FD9B4801DE1}" type="presParOf" srcId="{065F041E-3F49-4DFF-B18F-5E031FB21566}" destId="{237D6257-1E88-4F19-898E-FFC9E89D233A}" srcOrd="0" destOrd="0" presId="urn:microsoft.com/office/officeart/2008/layout/VerticalCurvedList"/>
    <dgm:cxn modelId="{044C7D67-385B-4683-9D06-095181856C1E}" type="presParOf" srcId="{237D6257-1E88-4F19-898E-FFC9E89D233A}" destId="{4470E42D-47B6-42E8-8E50-C5C680811544}" srcOrd="0" destOrd="0" presId="urn:microsoft.com/office/officeart/2008/layout/VerticalCurvedList"/>
    <dgm:cxn modelId="{EBDD750B-5C07-43FE-A473-8DE75ED4009B}" type="presParOf" srcId="{237D6257-1E88-4F19-898E-FFC9E89D233A}" destId="{39095FE3-84B6-4715-9455-BFD65BC7CE4D}" srcOrd="1" destOrd="0" presId="urn:microsoft.com/office/officeart/2008/layout/VerticalCurvedList"/>
    <dgm:cxn modelId="{AF0E8A50-A353-40B5-93E8-F89396F7DDE6}" type="presParOf" srcId="{237D6257-1E88-4F19-898E-FFC9E89D233A}" destId="{E41D2128-BF2D-4A1D-A329-6E92929F5FF1}" srcOrd="2" destOrd="0" presId="urn:microsoft.com/office/officeart/2008/layout/VerticalCurvedList"/>
    <dgm:cxn modelId="{6F978FC0-A940-4997-A94C-D26DC3EADF79}" type="presParOf" srcId="{237D6257-1E88-4F19-898E-FFC9E89D233A}" destId="{81656C47-EBA7-47E3-8BBB-5A6135194AAC}" srcOrd="3" destOrd="0" presId="urn:microsoft.com/office/officeart/2008/layout/VerticalCurvedList"/>
    <dgm:cxn modelId="{ABCA5652-D764-4642-BD2E-CE526609DCB1}" type="presParOf" srcId="{065F041E-3F49-4DFF-B18F-5E031FB21566}" destId="{9D398359-34A3-409D-A645-10747C10B351}" srcOrd="1" destOrd="0" presId="urn:microsoft.com/office/officeart/2008/layout/VerticalCurvedList"/>
    <dgm:cxn modelId="{30035EF4-9810-406F-9E08-BEF59C47294F}" type="presParOf" srcId="{065F041E-3F49-4DFF-B18F-5E031FB21566}" destId="{1DC9E34E-90AC-4534-A3D1-604773F90339}" srcOrd="2" destOrd="0" presId="urn:microsoft.com/office/officeart/2008/layout/VerticalCurvedList"/>
    <dgm:cxn modelId="{4F189D12-3A37-407B-9B43-79B362CF7101}" type="presParOf" srcId="{1DC9E34E-90AC-4534-A3D1-604773F90339}" destId="{DA53B4E7-EFB8-46E4-961E-04B7147096D1}" srcOrd="0" destOrd="0" presId="urn:microsoft.com/office/officeart/2008/layout/VerticalCurvedList"/>
    <dgm:cxn modelId="{495DDA2D-F304-45D0-936A-8A9CE91ACF95}" type="presParOf" srcId="{065F041E-3F49-4DFF-B18F-5E031FB21566}" destId="{32A26439-0B5F-401F-9827-1F055AA8681D}" srcOrd="3" destOrd="0" presId="urn:microsoft.com/office/officeart/2008/layout/VerticalCurvedList"/>
    <dgm:cxn modelId="{74747446-A7EE-49EB-AE27-CD0A9AF20262}" type="presParOf" srcId="{065F041E-3F49-4DFF-B18F-5E031FB21566}" destId="{3E2358C9-2EF1-4023-A259-F5B9B0776275}" srcOrd="4" destOrd="0" presId="urn:microsoft.com/office/officeart/2008/layout/VerticalCurvedList"/>
    <dgm:cxn modelId="{FD1E36AE-1773-4C02-84E4-19565FA7C1A5}" type="presParOf" srcId="{3E2358C9-2EF1-4023-A259-F5B9B0776275}" destId="{39662965-334B-4929-BDCF-4D50E5986A1D}" srcOrd="0" destOrd="0" presId="urn:microsoft.com/office/officeart/2008/layout/VerticalCurvedList"/>
    <dgm:cxn modelId="{8E2D73FB-5F8A-47C5-A2C3-B0E6EFE7BEFA}" type="presParOf" srcId="{065F041E-3F49-4DFF-B18F-5E031FB21566}" destId="{2B277690-0391-4AE2-94CD-0B20936A3C3F}" srcOrd="5" destOrd="0" presId="urn:microsoft.com/office/officeart/2008/layout/VerticalCurvedList"/>
    <dgm:cxn modelId="{DF18BE51-718C-47F3-BABF-3280DBBCFA2B}" type="presParOf" srcId="{065F041E-3F49-4DFF-B18F-5E031FB21566}" destId="{4AA89A2A-46E8-4AAD-9975-C41E7F2E8B9E}" srcOrd="6" destOrd="0" presId="urn:microsoft.com/office/officeart/2008/layout/VerticalCurvedList"/>
    <dgm:cxn modelId="{C94C5C7F-F3C3-476B-976D-336EE96EE456}" type="presParOf" srcId="{4AA89A2A-46E8-4AAD-9975-C41E7F2E8B9E}" destId="{286E0A76-27EF-4A6F-B643-880AAD4FEFAC}" srcOrd="0" destOrd="0" presId="urn:microsoft.com/office/officeart/2008/layout/VerticalCurvedList"/>
    <dgm:cxn modelId="{2FDF990E-CAB9-4490-BC47-F7D91E2B9287}" type="presParOf" srcId="{065F041E-3F49-4DFF-B18F-5E031FB21566}" destId="{3A18DA0A-B8F4-4606-B3AB-206FF2C4F47B}" srcOrd="7" destOrd="0" presId="urn:microsoft.com/office/officeart/2008/layout/VerticalCurvedList"/>
    <dgm:cxn modelId="{6745657C-7030-4A4B-9B6C-BEDB26D9E74B}" type="presParOf" srcId="{065F041E-3F49-4DFF-B18F-5E031FB21566}" destId="{12DF293D-9A7B-4F53-B648-1AC48C7D8959}" srcOrd="8" destOrd="0" presId="urn:microsoft.com/office/officeart/2008/layout/VerticalCurvedList"/>
    <dgm:cxn modelId="{6608E198-D3DF-4F96-8062-9630B75049CA}" type="presParOf" srcId="{12DF293D-9A7B-4F53-B648-1AC48C7D8959}" destId="{9BD03FD8-E61C-432E-8570-37F6672E2E9B}" srcOrd="0" destOrd="0" presId="urn:microsoft.com/office/officeart/2008/layout/VerticalCurvedList"/>
    <dgm:cxn modelId="{5E15A6C6-F357-4E74-993A-292A0EDE9DB5}" type="presParOf" srcId="{065F041E-3F49-4DFF-B18F-5E031FB21566}" destId="{FDF6DA1E-0203-42FB-BC38-2CEDDF63BCAC}" srcOrd="9" destOrd="0" presId="urn:microsoft.com/office/officeart/2008/layout/VerticalCurvedList"/>
    <dgm:cxn modelId="{2DA63589-E408-46D3-A66D-52BA6E0496CA}" type="presParOf" srcId="{065F041E-3F49-4DFF-B18F-5E031FB21566}" destId="{45DA1F18-9901-452D-8F05-FBA8E6A0D8F4}" srcOrd="10" destOrd="0" presId="urn:microsoft.com/office/officeart/2008/layout/VerticalCurvedList"/>
    <dgm:cxn modelId="{D5071DF1-CFE9-4EF0-93F4-5E6398B84A11}" type="presParOf" srcId="{45DA1F18-9901-452D-8F05-FBA8E6A0D8F4}" destId="{2B416E0C-EC78-4472-8D01-1B5908270A1C}" srcOrd="0" destOrd="0" presId="urn:microsoft.com/office/officeart/2008/layout/VerticalCurvedList"/>
    <dgm:cxn modelId="{2134DE55-CA2A-407A-90CB-97CEC70B1792}" type="presParOf" srcId="{065F041E-3F49-4DFF-B18F-5E031FB21566}" destId="{8DC66BA3-C0AA-42EC-8C93-7B914B513058}" srcOrd="11" destOrd="0" presId="urn:microsoft.com/office/officeart/2008/layout/VerticalCurvedList"/>
    <dgm:cxn modelId="{319CF4A4-946F-41BA-81E5-0C8EEA1E6F50}" type="presParOf" srcId="{065F041E-3F49-4DFF-B18F-5E031FB21566}" destId="{1DE6457E-C388-4DFC-90AC-A5C2AEAD71D2}" srcOrd="12" destOrd="0" presId="urn:microsoft.com/office/officeart/2008/layout/VerticalCurvedList"/>
    <dgm:cxn modelId="{8650A107-EC49-4711-9503-AA238F95E43E}" type="presParOf" srcId="{1DE6457E-C388-4DFC-90AC-A5C2AEAD71D2}" destId="{939EE657-C9A3-4B84-A421-FDC79CEB0C9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816923-2A92-4BB3-8883-66A996B976C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F196E7B-9B0A-4056-A81C-D0FAC9C7B485}">
      <dgm:prSet phldrT="[Text]"/>
      <dgm:spPr/>
      <dgm:t>
        <a:bodyPr/>
        <a:lstStyle/>
        <a:p>
          <a:r>
            <a:rPr lang="en-US" dirty="0" smtClean="0">
              <a:effectLst>
                <a:outerShdw blurRad="38100" dist="38100" dir="2700000" algn="tl">
                  <a:srgbClr val="000000">
                    <a:alpha val="43137"/>
                  </a:srgbClr>
                </a:outerShdw>
              </a:effectLst>
            </a:rPr>
            <a:t>Project Overview</a:t>
          </a:r>
          <a:endParaRPr lang="en-US" dirty="0">
            <a:effectLst>
              <a:outerShdw blurRad="38100" dist="38100" dir="2700000" algn="tl">
                <a:srgbClr val="000000">
                  <a:alpha val="43137"/>
                </a:srgbClr>
              </a:outerShdw>
            </a:effectLst>
          </a:endParaRPr>
        </a:p>
      </dgm:t>
    </dgm:pt>
    <dgm:pt modelId="{C0A78BB8-A423-4720-9E2B-B0894DDBCB7A}" type="parTrans" cxnId="{AABFFBD0-3C7A-419E-A3C2-B59CB17E3F20}">
      <dgm:prSet/>
      <dgm:spPr/>
      <dgm:t>
        <a:bodyPr/>
        <a:lstStyle/>
        <a:p>
          <a:endParaRPr lang="en-US">
            <a:effectLst>
              <a:outerShdw blurRad="38100" dist="38100" dir="2700000" algn="tl">
                <a:srgbClr val="000000">
                  <a:alpha val="43137"/>
                </a:srgbClr>
              </a:outerShdw>
            </a:effectLst>
          </a:endParaRPr>
        </a:p>
      </dgm:t>
    </dgm:pt>
    <dgm:pt modelId="{FDE7A440-56B2-44C1-86EB-6B4E5BA1C0DE}" type="sibTrans" cxnId="{AABFFBD0-3C7A-419E-A3C2-B59CB17E3F20}">
      <dgm:prSet/>
      <dgm:spPr/>
      <dgm:t>
        <a:bodyPr/>
        <a:lstStyle/>
        <a:p>
          <a:endParaRPr lang="en-US">
            <a:effectLst>
              <a:outerShdw blurRad="38100" dist="38100" dir="2700000" algn="tl">
                <a:srgbClr val="000000">
                  <a:alpha val="43137"/>
                </a:srgbClr>
              </a:outerShdw>
            </a:effectLst>
          </a:endParaRPr>
        </a:p>
      </dgm:t>
    </dgm:pt>
    <dgm:pt modelId="{35498D8F-DFA3-4D7B-AB45-5129CC518C41}">
      <dgm:prSet phldrT="[Text]"/>
      <dgm:spPr/>
      <dgm:t>
        <a:bodyPr/>
        <a:lstStyle/>
        <a:p>
          <a:r>
            <a:rPr lang="en-US" dirty="0" smtClean="0">
              <a:effectLst>
                <a:outerShdw blurRad="38100" dist="38100" dir="2700000" algn="tl">
                  <a:srgbClr val="000000">
                    <a:alpha val="43137"/>
                  </a:srgbClr>
                </a:outerShdw>
              </a:effectLst>
            </a:rPr>
            <a:t>Methodology</a:t>
          </a:r>
          <a:endParaRPr lang="en-US" dirty="0">
            <a:effectLst>
              <a:outerShdw blurRad="38100" dist="38100" dir="2700000" algn="tl">
                <a:srgbClr val="000000">
                  <a:alpha val="43137"/>
                </a:srgbClr>
              </a:outerShdw>
            </a:effectLst>
          </a:endParaRPr>
        </a:p>
      </dgm:t>
    </dgm:pt>
    <dgm:pt modelId="{D1736FCD-7425-4707-908D-6D1C85254912}" type="parTrans" cxnId="{830B3FBB-8D0F-43CE-85B7-BD04D3772758}">
      <dgm:prSet/>
      <dgm:spPr/>
      <dgm:t>
        <a:bodyPr/>
        <a:lstStyle/>
        <a:p>
          <a:endParaRPr lang="en-US">
            <a:effectLst>
              <a:outerShdw blurRad="38100" dist="38100" dir="2700000" algn="tl">
                <a:srgbClr val="000000">
                  <a:alpha val="43137"/>
                </a:srgbClr>
              </a:outerShdw>
            </a:effectLst>
          </a:endParaRPr>
        </a:p>
      </dgm:t>
    </dgm:pt>
    <dgm:pt modelId="{68BDD70B-77E1-47EB-87C9-F8336EA02AE6}" type="sibTrans" cxnId="{830B3FBB-8D0F-43CE-85B7-BD04D3772758}">
      <dgm:prSet/>
      <dgm:spPr/>
      <dgm:t>
        <a:bodyPr/>
        <a:lstStyle/>
        <a:p>
          <a:endParaRPr lang="en-US">
            <a:effectLst>
              <a:outerShdw blurRad="38100" dist="38100" dir="2700000" algn="tl">
                <a:srgbClr val="000000">
                  <a:alpha val="43137"/>
                </a:srgbClr>
              </a:outerShdw>
            </a:effectLst>
          </a:endParaRPr>
        </a:p>
      </dgm:t>
    </dgm:pt>
    <dgm:pt modelId="{C5992896-3306-4003-9CA1-097236E1F6AC}">
      <dgm:prSet phldrT="[Text]"/>
      <dgm:spPr/>
      <dgm:t>
        <a:bodyPr/>
        <a:lstStyle/>
        <a:p>
          <a:r>
            <a:rPr lang="en-US" dirty="0" smtClean="0">
              <a:effectLst>
                <a:outerShdw blurRad="38100" dist="38100" dir="2700000" algn="tl">
                  <a:srgbClr val="000000">
                    <a:alpha val="43137"/>
                  </a:srgbClr>
                </a:outerShdw>
              </a:effectLst>
            </a:rPr>
            <a:t>Project Plan</a:t>
          </a:r>
          <a:endParaRPr lang="en-US" dirty="0">
            <a:effectLst>
              <a:outerShdw blurRad="38100" dist="38100" dir="2700000" algn="tl">
                <a:srgbClr val="000000">
                  <a:alpha val="43137"/>
                </a:srgbClr>
              </a:outerShdw>
            </a:effectLst>
          </a:endParaRPr>
        </a:p>
      </dgm:t>
    </dgm:pt>
    <dgm:pt modelId="{848A641B-A59D-498C-A7BC-D1282D86599B}" type="parTrans" cxnId="{8D89C710-67BC-4818-BF87-FF1AF33CE5CE}">
      <dgm:prSet/>
      <dgm:spPr/>
      <dgm:t>
        <a:bodyPr/>
        <a:lstStyle/>
        <a:p>
          <a:endParaRPr lang="en-US">
            <a:effectLst>
              <a:outerShdw blurRad="38100" dist="38100" dir="2700000" algn="tl">
                <a:srgbClr val="000000">
                  <a:alpha val="43137"/>
                </a:srgbClr>
              </a:outerShdw>
            </a:effectLst>
          </a:endParaRPr>
        </a:p>
      </dgm:t>
    </dgm:pt>
    <dgm:pt modelId="{17CFE650-0143-4A59-92A0-B1F2E9CE31CE}" type="sibTrans" cxnId="{8D89C710-67BC-4818-BF87-FF1AF33CE5CE}">
      <dgm:prSet/>
      <dgm:spPr/>
      <dgm:t>
        <a:bodyPr/>
        <a:lstStyle/>
        <a:p>
          <a:endParaRPr lang="en-US">
            <a:effectLst>
              <a:outerShdw blurRad="38100" dist="38100" dir="2700000" algn="tl">
                <a:srgbClr val="000000">
                  <a:alpha val="43137"/>
                </a:srgbClr>
              </a:outerShdw>
            </a:effectLst>
          </a:endParaRPr>
        </a:p>
      </dgm:t>
    </dgm:pt>
    <dgm:pt modelId="{CAA61CEB-49E0-4DF6-B587-C967B5223928}">
      <dgm:prSet phldrT="[Text]"/>
      <dgm:spPr/>
      <dgm:t>
        <a:bodyPr/>
        <a:lstStyle/>
        <a:p>
          <a:r>
            <a:rPr lang="en-US" dirty="0" smtClean="0">
              <a:effectLst>
                <a:outerShdw blurRad="38100" dist="38100" dir="2700000" algn="tl">
                  <a:srgbClr val="000000">
                    <a:alpha val="43137"/>
                  </a:srgbClr>
                </a:outerShdw>
              </a:effectLst>
            </a:rPr>
            <a:t>Product Overview</a:t>
          </a:r>
          <a:endParaRPr lang="en-US" dirty="0">
            <a:effectLst>
              <a:outerShdw blurRad="38100" dist="38100" dir="2700000" algn="tl">
                <a:srgbClr val="000000">
                  <a:alpha val="43137"/>
                </a:srgbClr>
              </a:outerShdw>
            </a:effectLst>
          </a:endParaRPr>
        </a:p>
      </dgm:t>
    </dgm:pt>
    <dgm:pt modelId="{2FD7010B-F89B-4836-B6C3-2F9C8DFFCEDE}" type="parTrans" cxnId="{EDB3AFCA-5BE9-4683-A0EE-C3B7CC1C6577}">
      <dgm:prSet/>
      <dgm:spPr/>
      <dgm:t>
        <a:bodyPr/>
        <a:lstStyle/>
        <a:p>
          <a:endParaRPr lang="en-US">
            <a:effectLst>
              <a:outerShdw blurRad="38100" dist="38100" dir="2700000" algn="tl">
                <a:srgbClr val="000000">
                  <a:alpha val="43137"/>
                </a:srgbClr>
              </a:outerShdw>
            </a:effectLst>
          </a:endParaRPr>
        </a:p>
      </dgm:t>
    </dgm:pt>
    <dgm:pt modelId="{BCF922ED-565A-44CB-B497-30724C7A95AB}" type="sibTrans" cxnId="{EDB3AFCA-5BE9-4683-A0EE-C3B7CC1C6577}">
      <dgm:prSet/>
      <dgm:spPr/>
      <dgm:t>
        <a:bodyPr/>
        <a:lstStyle/>
        <a:p>
          <a:endParaRPr lang="en-US">
            <a:effectLst>
              <a:outerShdw blurRad="38100" dist="38100" dir="2700000" algn="tl">
                <a:srgbClr val="000000">
                  <a:alpha val="43137"/>
                </a:srgbClr>
              </a:outerShdw>
            </a:effectLst>
          </a:endParaRPr>
        </a:p>
      </dgm:t>
    </dgm:pt>
    <dgm:pt modelId="{9BEAC265-0778-4F1D-9DE3-5BDAD466735F}">
      <dgm:prSet phldrT="[Text]"/>
      <dgm:spPr/>
      <dgm:t>
        <a:bodyPr/>
        <a:lstStyle/>
        <a:p>
          <a:r>
            <a:rPr lang="en-US" dirty="0" smtClean="0">
              <a:effectLst>
                <a:outerShdw blurRad="38100" dist="38100" dir="2700000" algn="tl">
                  <a:srgbClr val="000000">
                    <a:alpha val="43137"/>
                  </a:srgbClr>
                </a:outerShdw>
              </a:effectLst>
            </a:rPr>
            <a:t>Status -- Deliverables Checklist </a:t>
          </a:r>
          <a:endParaRPr lang="en-US" dirty="0">
            <a:effectLst>
              <a:outerShdw blurRad="38100" dist="38100" dir="2700000" algn="tl">
                <a:srgbClr val="000000">
                  <a:alpha val="43137"/>
                </a:srgbClr>
              </a:outerShdw>
            </a:effectLst>
          </a:endParaRPr>
        </a:p>
      </dgm:t>
    </dgm:pt>
    <dgm:pt modelId="{AAEDBD04-BEFF-4329-A6EE-DB70414B6E31}" type="parTrans" cxnId="{A093EE33-F2C9-44BF-84A7-160D85D2BEA2}">
      <dgm:prSet/>
      <dgm:spPr/>
      <dgm:t>
        <a:bodyPr/>
        <a:lstStyle/>
        <a:p>
          <a:endParaRPr lang="en-US">
            <a:effectLst>
              <a:outerShdw blurRad="38100" dist="38100" dir="2700000" algn="tl">
                <a:srgbClr val="000000">
                  <a:alpha val="43137"/>
                </a:srgbClr>
              </a:outerShdw>
            </a:effectLst>
          </a:endParaRPr>
        </a:p>
      </dgm:t>
    </dgm:pt>
    <dgm:pt modelId="{02BFE05A-D29F-418F-A39B-3A1693F3EE08}" type="sibTrans" cxnId="{A093EE33-F2C9-44BF-84A7-160D85D2BEA2}">
      <dgm:prSet/>
      <dgm:spPr/>
      <dgm:t>
        <a:bodyPr/>
        <a:lstStyle/>
        <a:p>
          <a:endParaRPr lang="en-US">
            <a:effectLst>
              <a:outerShdw blurRad="38100" dist="38100" dir="2700000" algn="tl">
                <a:srgbClr val="000000">
                  <a:alpha val="43137"/>
                </a:srgbClr>
              </a:outerShdw>
            </a:effectLst>
          </a:endParaRPr>
        </a:p>
      </dgm:t>
    </dgm:pt>
    <dgm:pt modelId="{F9CCD288-4165-46BF-9CA1-D06142C3172B}">
      <dgm:prSet phldrT="[Text]"/>
      <dgm:spPr/>
      <dgm:t>
        <a:bodyPr/>
        <a:lstStyle/>
        <a:p>
          <a:r>
            <a:rPr lang="en-US" dirty="0" smtClean="0">
              <a:effectLst>
                <a:outerShdw blurRad="38100" dist="38100" dir="2700000" algn="tl">
                  <a:srgbClr val="000000">
                    <a:alpha val="43137"/>
                  </a:srgbClr>
                </a:outerShdw>
              </a:effectLst>
            </a:rPr>
            <a:t>Team Reflection</a:t>
          </a:r>
          <a:endParaRPr lang="en-US" dirty="0">
            <a:effectLst>
              <a:outerShdw blurRad="38100" dist="38100" dir="2700000" algn="tl">
                <a:srgbClr val="000000">
                  <a:alpha val="43137"/>
                </a:srgbClr>
              </a:outerShdw>
            </a:effectLst>
          </a:endParaRPr>
        </a:p>
      </dgm:t>
    </dgm:pt>
    <dgm:pt modelId="{CCAB1273-CE4F-4D54-981A-FBB60F872538}" type="parTrans" cxnId="{F3C0D990-7A7B-4AAD-ADEA-D2E59DAA7B21}">
      <dgm:prSet/>
      <dgm:spPr/>
      <dgm:t>
        <a:bodyPr/>
        <a:lstStyle/>
        <a:p>
          <a:endParaRPr lang="en-US">
            <a:effectLst>
              <a:outerShdw blurRad="38100" dist="38100" dir="2700000" algn="tl">
                <a:srgbClr val="000000">
                  <a:alpha val="43137"/>
                </a:srgbClr>
              </a:outerShdw>
            </a:effectLst>
          </a:endParaRPr>
        </a:p>
      </dgm:t>
    </dgm:pt>
    <dgm:pt modelId="{3513FA24-FD23-4EA3-806B-52437780EF19}" type="sibTrans" cxnId="{F3C0D990-7A7B-4AAD-ADEA-D2E59DAA7B21}">
      <dgm:prSet/>
      <dgm:spPr/>
      <dgm:t>
        <a:bodyPr/>
        <a:lstStyle/>
        <a:p>
          <a:endParaRPr lang="en-US">
            <a:effectLst>
              <a:outerShdw blurRad="38100" dist="38100" dir="2700000" algn="tl">
                <a:srgbClr val="000000">
                  <a:alpha val="43137"/>
                </a:srgbClr>
              </a:outerShdw>
            </a:effectLst>
          </a:endParaRPr>
        </a:p>
      </dgm:t>
    </dgm:pt>
    <dgm:pt modelId="{A1510154-9B80-4DA3-AA15-67C1C8019465}" type="pres">
      <dgm:prSet presAssocID="{0F816923-2A92-4BB3-8883-66A996B976C2}" presName="Name0" presStyleCnt="0">
        <dgm:presLayoutVars>
          <dgm:chMax val="7"/>
          <dgm:chPref val="7"/>
          <dgm:dir/>
        </dgm:presLayoutVars>
      </dgm:prSet>
      <dgm:spPr/>
      <dgm:t>
        <a:bodyPr/>
        <a:lstStyle/>
        <a:p>
          <a:endParaRPr lang="en-US"/>
        </a:p>
      </dgm:t>
    </dgm:pt>
    <dgm:pt modelId="{065F041E-3F49-4DFF-B18F-5E031FB21566}" type="pres">
      <dgm:prSet presAssocID="{0F816923-2A92-4BB3-8883-66A996B976C2}" presName="Name1" presStyleCnt="0"/>
      <dgm:spPr/>
    </dgm:pt>
    <dgm:pt modelId="{237D6257-1E88-4F19-898E-FFC9E89D233A}" type="pres">
      <dgm:prSet presAssocID="{0F816923-2A92-4BB3-8883-66A996B976C2}" presName="cycle" presStyleCnt="0"/>
      <dgm:spPr/>
    </dgm:pt>
    <dgm:pt modelId="{4470E42D-47B6-42E8-8E50-C5C680811544}" type="pres">
      <dgm:prSet presAssocID="{0F816923-2A92-4BB3-8883-66A996B976C2}" presName="srcNode" presStyleLbl="node1" presStyleIdx="0" presStyleCnt="6"/>
      <dgm:spPr/>
    </dgm:pt>
    <dgm:pt modelId="{39095FE3-84B6-4715-9455-BFD65BC7CE4D}" type="pres">
      <dgm:prSet presAssocID="{0F816923-2A92-4BB3-8883-66A996B976C2}" presName="conn" presStyleLbl="parChTrans1D2" presStyleIdx="0" presStyleCnt="1"/>
      <dgm:spPr/>
      <dgm:t>
        <a:bodyPr/>
        <a:lstStyle/>
        <a:p>
          <a:endParaRPr lang="en-US"/>
        </a:p>
      </dgm:t>
    </dgm:pt>
    <dgm:pt modelId="{E41D2128-BF2D-4A1D-A329-6E92929F5FF1}" type="pres">
      <dgm:prSet presAssocID="{0F816923-2A92-4BB3-8883-66A996B976C2}" presName="extraNode" presStyleLbl="node1" presStyleIdx="0" presStyleCnt="6"/>
      <dgm:spPr/>
    </dgm:pt>
    <dgm:pt modelId="{81656C47-EBA7-47E3-8BBB-5A6135194AAC}" type="pres">
      <dgm:prSet presAssocID="{0F816923-2A92-4BB3-8883-66A996B976C2}" presName="dstNode" presStyleLbl="node1" presStyleIdx="0" presStyleCnt="6"/>
      <dgm:spPr/>
    </dgm:pt>
    <dgm:pt modelId="{9D398359-34A3-409D-A645-10747C10B351}" type="pres">
      <dgm:prSet presAssocID="{CF196E7B-9B0A-4056-A81C-D0FAC9C7B485}" presName="text_1" presStyleLbl="node1" presStyleIdx="0" presStyleCnt="6">
        <dgm:presLayoutVars>
          <dgm:bulletEnabled val="1"/>
        </dgm:presLayoutVars>
      </dgm:prSet>
      <dgm:spPr/>
      <dgm:t>
        <a:bodyPr/>
        <a:lstStyle/>
        <a:p>
          <a:endParaRPr lang="en-US"/>
        </a:p>
      </dgm:t>
    </dgm:pt>
    <dgm:pt modelId="{1DC9E34E-90AC-4534-A3D1-604773F90339}" type="pres">
      <dgm:prSet presAssocID="{CF196E7B-9B0A-4056-A81C-D0FAC9C7B485}" presName="accent_1" presStyleCnt="0"/>
      <dgm:spPr/>
    </dgm:pt>
    <dgm:pt modelId="{DA53B4E7-EFB8-46E4-961E-04B7147096D1}" type="pres">
      <dgm:prSet presAssocID="{CF196E7B-9B0A-4056-A81C-D0FAC9C7B485}" presName="accentRepeatNode" presStyleLbl="solidFgAcc1" presStyleIdx="0" presStyleCnt="6"/>
      <dgm:spPr/>
    </dgm:pt>
    <dgm:pt modelId="{32A26439-0B5F-401F-9827-1F055AA8681D}" type="pres">
      <dgm:prSet presAssocID="{CAA61CEB-49E0-4DF6-B587-C967B5223928}" presName="text_2" presStyleLbl="node1" presStyleIdx="1" presStyleCnt="6">
        <dgm:presLayoutVars>
          <dgm:bulletEnabled val="1"/>
        </dgm:presLayoutVars>
      </dgm:prSet>
      <dgm:spPr/>
      <dgm:t>
        <a:bodyPr/>
        <a:lstStyle/>
        <a:p>
          <a:endParaRPr lang="en-US"/>
        </a:p>
      </dgm:t>
    </dgm:pt>
    <dgm:pt modelId="{3E2358C9-2EF1-4023-A259-F5B9B0776275}" type="pres">
      <dgm:prSet presAssocID="{CAA61CEB-49E0-4DF6-B587-C967B5223928}" presName="accent_2" presStyleCnt="0"/>
      <dgm:spPr/>
    </dgm:pt>
    <dgm:pt modelId="{39662965-334B-4929-BDCF-4D50E5986A1D}" type="pres">
      <dgm:prSet presAssocID="{CAA61CEB-49E0-4DF6-B587-C967B5223928}" presName="accentRepeatNode" presStyleLbl="solidFgAcc1" presStyleIdx="1" presStyleCnt="6"/>
      <dgm:spPr/>
    </dgm:pt>
    <dgm:pt modelId="{2B277690-0391-4AE2-94CD-0B20936A3C3F}" type="pres">
      <dgm:prSet presAssocID="{35498D8F-DFA3-4D7B-AB45-5129CC518C41}" presName="text_3" presStyleLbl="node1" presStyleIdx="2" presStyleCnt="6">
        <dgm:presLayoutVars>
          <dgm:bulletEnabled val="1"/>
        </dgm:presLayoutVars>
      </dgm:prSet>
      <dgm:spPr/>
      <dgm:t>
        <a:bodyPr/>
        <a:lstStyle/>
        <a:p>
          <a:endParaRPr lang="en-US"/>
        </a:p>
      </dgm:t>
    </dgm:pt>
    <dgm:pt modelId="{4AA89A2A-46E8-4AAD-9975-C41E7F2E8B9E}" type="pres">
      <dgm:prSet presAssocID="{35498D8F-DFA3-4D7B-AB45-5129CC518C41}" presName="accent_3" presStyleCnt="0"/>
      <dgm:spPr/>
    </dgm:pt>
    <dgm:pt modelId="{286E0A76-27EF-4A6F-B643-880AAD4FEFAC}" type="pres">
      <dgm:prSet presAssocID="{35498D8F-DFA3-4D7B-AB45-5129CC518C41}" presName="accentRepeatNode" presStyleLbl="solidFgAcc1" presStyleIdx="2" presStyleCnt="6"/>
      <dgm:spPr/>
    </dgm:pt>
    <dgm:pt modelId="{3A18DA0A-B8F4-4606-B3AB-206FF2C4F47B}" type="pres">
      <dgm:prSet presAssocID="{C5992896-3306-4003-9CA1-097236E1F6AC}" presName="text_4" presStyleLbl="node1" presStyleIdx="3" presStyleCnt="6">
        <dgm:presLayoutVars>
          <dgm:bulletEnabled val="1"/>
        </dgm:presLayoutVars>
      </dgm:prSet>
      <dgm:spPr/>
      <dgm:t>
        <a:bodyPr/>
        <a:lstStyle/>
        <a:p>
          <a:endParaRPr lang="en-US"/>
        </a:p>
      </dgm:t>
    </dgm:pt>
    <dgm:pt modelId="{12DF293D-9A7B-4F53-B648-1AC48C7D8959}" type="pres">
      <dgm:prSet presAssocID="{C5992896-3306-4003-9CA1-097236E1F6AC}" presName="accent_4" presStyleCnt="0"/>
      <dgm:spPr/>
    </dgm:pt>
    <dgm:pt modelId="{9BD03FD8-E61C-432E-8570-37F6672E2E9B}" type="pres">
      <dgm:prSet presAssocID="{C5992896-3306-4003-9CA1-097236E1F6AC}" presName="accentRepeatNode" presStyleLbl="solidFgAcc1" presStyleIdx="3" presStyleCnt="6"/>
      <dgm:spPr/>
    </dgm:pt>
    <dgm:pt modelId="{FDF6DA1E-0203-42FB-BC38-2CEDDF63BCAC}" type="pres">
      <dgm:prSet presAssocID="{9BEAC265-0778-4F1D-9DE3-5BDAD466735F}" presName="text_5" presStyleLbl="node1" presStyleIdx="4" presStyleCnt="6">
        <dgm:presLayoutVars>
          <dgm:bulletEnabled val="1"/>
        </dgm:presLayoutVars>
      </dgm:prSet>
      <dgm:spPr/>
      <dgm:t>
        <a:bodyPr/>
        <a:lstStyle/>
        <a:p>
          <a:endParaRPr lang="en-US"/>
        </a:p>
      </dgm:t>
    </dgm:pt>
    <dgm:pt modelId="{45DA1F18-9901-452D-8F05-FBA8E6A0D8F4}" type="pres">
      <dgm:prSet presAssocID="{9BEAC265-0778-4F1D-9DE3-5BDAD466735F}" presName="accent_5" presStyleCnt="0"/>
      <dgm:spPr/>
    </dgm:pt>
    <dgm:pt modelId="{2B416E0C-EC78-4472-8D01-1B5908270A1C}" type="pres">
      <dgm:prSet presAssocID="{9BEAC265-0778-4F1D-9DE3-5BDAD466735F}" presName="accentRepeatNode" presStyleLbl="solidFgAcc1" presStyleIdx="4" presStyleCnt="6"/>
      <dgm:spPr/>
    </dgm:pt>
    <dgm:pt modelId="{3CFC4EB7-B4A4-4FE1-923E-7254BED27393}" type="pres">
      <dgm:prSet presAssocID="{F9CCD288-4165-46BF-9CA1-D06142C3172B}" presName="text_6" presStyleLbl="node1" presStyleIdx="5" presStyleCnt="6">
        <dgm:presLayoutVars>
          <dgm:bulletEnabled val="1"/>
        </dgm:presLayoutVars>
      </dgm:prSet>
      <dgm:spPr/>
      <dgm:t>
        <a:bodyPr/>
        <a:lstStyle/>
        <a:p>
          <a:endParaRPr lang="en-US"/>
        </a:p>
      </dgm:t>
    </dgm:pt>
    <dgm:pt modelId="{C71F96B3-2BDF-4C9E-95FE-D4273F3E0897}" type="pres">
      <dgm:prSet presAssocID="{F9CCD288-4165-46BF-9CA1-D06142C3172B}" presName="accent_6" presStyleCnt="0"/>
      <dgm:spPr/>
    </dgm:pt>
    <dgm:pt modelId="{939EE657-C9A3-4B84-A421-FDC79CEB0C92}" type="pres">
      <dgm:prSet presAssocID="{F9CCD288-4165-46BF-9CA1-D06142C3172B}" presName="accentRepeatNode" presStyleLbl="solidFgAcc1" presStyleIdx="5" presStyleCnt="6"/>
      <dgm:spPr/>
    </dgm:pt>
  </dgm:ptLst>
  <dgm:cxnLst>
    <dgm:cxn modelId="{981C2694-0B10-4B89-BCA4-F20431D5211D}" type="presOf" srcId="{35498D8F-DFA3-4D7B-AB45-5129CC518C41}" destId="{2B277690-0391-4AE2-94CD-0B20936A3C3F}" srcOrd="0" destOrd="0" presId="urn:microsoft.com/office/officeart/2008/layout/VerticalCurvedList"/>
    <dgm:cxn modelId="{A093EE33-F2C9-44BF-84A7-160D85D2BEA2}" srcId="{0F816923-2A92-4BB3-8883-66A996B976C2}" destId="{9BEAC265-0778-4F1D-9DE3-5BDAD466735F}" srcOrd="4" destOrd="0" parTransId="{AAEDBD04-BEFF-4329-A6EE-DB70414B6E31}" sibTransId="{02BFE05A-D29F-418F-A39B-3A1693F3EE08}"/>
    <dgm:cxn modelId="{CA4EA252-6CD5-4C41-9F2C-CF4E4B8362B8}" type="presOf" srcId="{CAA61CEB-49E0-4DF6-B587-C967B5223928}" destId="{32A26439-0B5F-401F-9827-1F055AA8681D}" srcOrd="0" destOrd="0" presId="urn:microsoft.com/office/officeart/2008/layout/VerticalCurvedList"/>
    <dgm:cxn modelId="{0EF223A2-C7E3-4E2C-83AF-73E68591F477}" type="presOf" srcId="{CF196E7B-9B0A-4056-A81C-D0FAC9C7B485}" destId="{9D398359-34A3-409D-A645-10747C10B351}" srcOrd="0" destOrd="0" presId="urn:microsoft.com/office/officeart/2008/layout/VerticalCurvedList"/>
    <dgm:cxn modelId="{830B3FBB-8D0F-43CE-85B7-BD04D3772758}" srcId="{0F816923-2A92-4BB3-8883-66A996B976C2}" destId="{35498D8F-DFA3-4D7B-AB45-5129CC518C41}" srcOrd="2" destOrd="0" parTransId="{D1736FCD-7425-4707-908D-6D1C85254912}" sibTransId="{68BDD70B-77E1-47EB-87C9-F8336EA02AE6}"/>
    <dgm:cxn modelId="{246E589D-E341-4FFC-89B9-586D75569F66}" type="presOf" srcId="{F9CCD288-4165-46BF-9CA1-D06142C3172B}" destId="{3CFC4EB7-B4A4-4FE1-923E-7254BED27393}" srcOrd="0" destOrd="0" presId="urn:microsoft.com/office/officeart/2008/layout/VerticalCurvedList"/>
    <dgm:cxn modelId="{EDB3AFCA-5BE9-4683-A0EE-C3B7CC1C6577}" srcId="{0F816923-2A92-4BB3-8883-66A996B976C2}" destId="{CAA61CEB-49E0-4DF6-B587-C967B5223928}" srcOrd="1" destOrd="0" parTransId="{2FD7010B-F89B-4836-B6C3-2F9C8DFFCEDE}" sibTransId="{BCF922ED-565A-44CB-B497-30724C7A95AB}"/>
    <dgm:cxn modelId="{AABFFBD0-3C7A-419E-A3C2-B59CB17E3F20}" srcId="{0F816923-2A92-4BB3-8883-66A996B976C2}" destId="{CF196E7B-9B0A-4056-A81C-D0FAC9C7B485}" srcOrd="0" destOrd="0" parTransId="{C0A78BB8-A423-4720-9E2B-B0894DDBCB7A}" sibTransId="{FDE7A440-56B2-44C1-86EB-6B4E5BA1C0DE}"/>
    <dgm:cxn modelId="{3948C212-F439-42D7-8C4D-7B1B46F7D973}" type="presOf" srcId="{0F816923-2A92-4BB3-8883-66A996B976C2}" destId="{A1510154-9B80-4DA3-AA15-67C1C8019465}" srcOrd="0" destOrd="0" presId="urn:microsoft.com/office/officeart/2008/layout/VerticalCurvedList"/>
    <dgm:cxn modelId="{FE701594-1D12-4624-967D-FCBF26F8C251}" type="presOf" srcId="{9BEAC265-0778-4F1D-9DE3-5BDAD466735F}" destId="{FDF6DA1E-0203-42FB-BC38-2CEDDF63BCAC}" srcOrd="0" destOrd="0" presId="urn:microsoft.com/office/officeart/2008/layout/VerticalCurvedList"/>
    <dgm:cxn modelId="{4B99CA76-2D31-4701-8BB0-400B8DD9BF55}" type="presOf" srcId="{C5992896-3306-4003-9CA1-097236E1F6AC}" destId="{3A18DA0A-B8F4-4606-B3AB-206FF2C4F47B}" srcOrd="0" destOrd="0" presId="urn:microsoft.com/office/officeart/2008/layout/VerticalCurvedList"/>
    <dgm:cxn modelId="{8D89C710-67BC-4818-BF87-FF1AF33CE5CE}" srcId="{0F816923-2A92-4BB3-8883-66A996B976C2}" destId="{C5992896-3306-4003-9CA1-097236E1F6AC}" srcOrd="3" destOrd="0" parTransId="{848A641B-A59D-498C-A7BC-D1282D86599B}" sibTransId="{17CFE650-0143-4A59-92A0-B1F2E9CE31CE}"/>
    <dgm:cxn modelId="{899EA8E2-6FCB-47C4-8C5A-18B54955C150}" type="presOf" srcId="{FDE7A440-56B2-44C1-86EB-6B4E5BA1C0DE}" destId="{39095FE3-84B6-4715-9455-BFD65BC7CE4D}" srcOrd="0" destOrd="0" presId="urn:microsoft.com/office/officeart/2008/layout/VerticalCurvedList"/>
    <dgm:cxn modelId="{F3C0D990-7A7B-4AAD-ADEA-D2E59DAA7B21}" srcId="{0F816923-2A92-4BB3-8883-66A996B976C2}" destId="{F9CCD288-4165-46BF-9CA1-D06142C3172B}" srcOrd="5" destOrd="0" parTransId="{CCAB1273-CE4F-4D54-981A-FBB60F872538}" sibTransId="{3513FA24-FD23-4EA3-806B-52437780EF19}"/>
    <dgm:cxn modelId="{5D714162-D0C5-4B13-8DC8-1069EB470D5A}" type="presParOf" srcId="{A1510154-9B80-4DA3-AA15-67C1C8019465}" destId="{065F041E-3F49-4DFF-B18F-5E031FB21566}" srcOrd="0" destOrd="0" presId="urn:microsoft.com/office/officeart/2008/layout/VerticalCurvedList"/>
    <dgm:cxn modelId="{9E33701A-E909-4EFA-99B1-F2CE72B9B60C}" type="presParOf" srcId="{065F041E-3F49-4DFF-B18F-5E031FB21566}" destId="{237D6257-1E88-4F19-898E-FFC9E89D233A}" srcOrd="0" destOrd="0" presId="urn:microsoft.com/office/officeart/2008/layout/VerticalCurvedList"/>
    <dgm:cxn modelId="{66BFC3D0-751E-4F24-B2FB-7110D17899E1}" type="presParOf" srcId="{237D6257-1E88-4F19-898E-FFC9E89D233A}" destId="{4470E42D-47B6-42E8-8E50-C5C680811544}" srcOrd="0" destOrd="0" presId="urn:microsoft.com/office/officeart/2008/layout/VerticalCurvedList"/>
    <dgm:cxn modelId="{EEFDE677-0D6C-4D33-8360-A3A978E1E780}" type="presParOf" srcId="{237D6257-1E88-4F19-898E-FFC9E89D233A}" destId="{39095FE3-84B6-4715-9455-BFD65BC7CE4D}" srcOrd="1" destOrd="0" presId="urn:microsoft.com/office/officeart/2008/layout/VerticalCurvedList"/>
    <dgm:cxn modelId="{E62A2742-D2A2-4B4C-AB99-A7AE276B1504}" type="presParOf" srcId="{237D6257-1E88-4F19-898E-FFC9E89D233A}" destId="{E41D2128-BF2D-4A1D-A329-6E92929F5FF1}" srcOrd="2" destOrd="0" presId="urn:microsoft.com/office/officeart/2008/layout/VerticalCurvedList"/>
    <dgm:cxn modelId="{6E1DA256-2D67-4517-8DF9-B8A921635860}" type="presParOf" srcId="{237D6257-1E88-4F19-898E-FFC9E89D233A}" destId="{81656C47-EBA7-47E3-8BBB-5A6135194AAC}" srcOrd="3" destOrd="0" presId="urn:microsoft.com/office/officeart/2008/layout/VerticalCurvedList"/>
    <dgm:cxn modelId="{6D455F8B-3156-4939-A518-E484AC68F856}" type="presParOf" srcId="{065F041E-3F49-4DFF-B18F-5E031FB21566}" destId="{9D398359-34A3-409D-A645-10747C10B351}" srcOrd="1" destOrd="0" presId="urn:microsoft.com/office/officeart/2008/layout/VerticalCurvedList"/>
    <dgm:cxn modelId="{38504808-365C-46A1-B04A-199EF8F29678}" type="presParOf" srcId="{065F041E-3F49-4DFF-B18F-5E031FB21566}" destId="{1DC9E34E-90AC-4534-A3D1-604773F90339}" srcOrd="2" destOrd="0" presId="urn:microsoft.com/office/officeart/2008/layout/VerticalCurvedList"/>
    <dgm:cxn modelId="{3799A7FE-F0BE-40A9-9583-E30E1F444A62}" type="presParOf" srcId="{1DC9E34E-90AC-4534-A3D1-604773F90339}" destId="{DA53B4E7-EFB8-46E4-961E-04B7147096D1}" srcOrd="0" destOrd="0" presId="urn:microsoft.com/office/officeart/2008/layout/VerticalCurvedList"/>
    <dgm:cxn modelId="{5068462A-409E-461F-B17C-977243896EDE}" type="presParOf" srcId="{065F041E-3F49-4DFF-B18F-5E031FB21566}" destId="{32A26439-0B5F-401F-9827-1F055AA8681D}" srcOrd="3" destOrd="0" presId="urn:microsoft.com/office/officeart/2008/layout/VerticalCurvedList"/>
    <dgm:cxn modelId="{F3F27647-AB9D-49FD-BF33-698D00299CB3}" type="presParOf" srcId="{065F041E-3F49-4DFF-B18F-5E031FB21566}" destId="{3E2358C9-2EF1-4023-A259-F5B9B0776275}" srcOrd="4" destOrd="0" presId="urn:microsoft.com/office/officeart/2008/layout/VerticalCurvedList"/>
    <dgm:cxn modelId="{F1DE96E7-E90F-4ECC-ADAD-C26D533320B3}" type="presParOf" srcId="{3E2358C9-2EF1-4023-A259-F5B9B0776275}" destId="{39662965-334B-4929-BDCF-4D50E5986A1D}" srcOrd="0" destOrd="0" presId="urn:microsoft.com/office/officeart/2008/layout/VerticalCurvedList"/>
    <dgm:cxn modelId="{3096A422-6F70-4EEB-AD05-750A9D12650C}" type="presParOf" srcId="{065F041E-3F49-4DFF-B18F-5E031FB21566}" destId="{2B277690-0391-4AE2-94CD-0B20936A3C3F}" srcOrd="5" destOrd="0" presId="urn:microsoft.com/office/officeart/2008/layout/VerticalCurvedList"/>
    <dgm:cxn modelId="{E07391C1-6C20-43A3-88FD-F9857400CA72}" type="presParOf" srcId="{065F041E-3F49-4DFF-B18F-5E031FB21566}" destId="{4AA89A2A-46E8-4AAD-9975-C41E7F2E8B9E}" srcOrd="6" destOrd="0" presId="urn:microsoft.com/office/officeart/2008/layout/VerticalCurvedList"/>
    <dgm:cxn modelId="{274F1B26-5A39-49A0-BC72-EDECBE51CAE3}" type="presParOf" srcId="{4AA89A2A-46E8-4AAD-9975-C41E7F2E8B9E}" destId="{286E0A76-27EF-4A6F-B643-880AAD4FEFAC}" srcOrd="0" destOrd="0" presId="urn:microsoft.com/office/officeart/2008/layout/VerticalCurvedList"/>
    <dgm:cxn modelId="{D811CEE0-6342-4DD5-B8F8-DE7EBC76197D}" type="presParOf" srcId="{065F041E-3F49-4DFF-B18F-5E031FB21566}" destId="{3A18DA0A-B8F4-4606-B3AB-206FF2C4F47B}" srcOrd="7" destOrd="0" presId="urn:microsoft.com/office/officeart/2008/layout/VerticalCurvedList"/>
    <dgm:cxn modelId="{BA37E44C-4AAF-4768-B295-A64B427D9FDE}" type="presParOf" srcId="{065F041E-3F49-4DFF-B18F-5E031FB21566}" destId="{12DF293D-9A7B-4F53-B648-1AC48C7D8959}" srcOrd="8" destOrd="0" presId="urn:microsoft.com/office/officeart/2008/layout/VerticalCurvedList"/>
    <dgm:cxn modelId="{60E4F516-17A3-437B-B44F-B71BB963B593}" type="presParOf" srcId="{12DF293D-9A7B-4F53-B648-1AC48C7D8959}" destId="{9BD03FD8-E61C-432E-8570-37F6672E2E9B}" srcOrd="0" destOrd="0" presId="urn:microsoft.com/office/officeart/2008/layout/VerticalCurvedList"/>
    <dgm:cxn modelId="{B5E3B7E9-EFEC-478B-8DDF-B9D4893874BA}" type="presParOf" srcId="{065F041E-3F49-4DFF-B18F-5E031FB21566}" destId="{FDF6DA1E-0203-42FB-BC38-2CEDDF63BCAC}" srcOrd="9" destOrd="0" presId="urn:microsoft.com/office/officeart/2008/layout/VerticalCurvedList"/>
    <dgm:cxn modelId="{C84B9462-C3A2-4735-A1A6-4638940F3525}" type="presParOf" srcId="{065F041E-3F49-4DFF-B18F-5E031FB21566}" destId="{45DA1F18-9901-452D-8F05-FBA8E6A0D8F4}" srcOrd="10" destOrd="0" presId="urn:microsoft.com/office/officeart/2008/layout/VerticalCurvedList"/>
    <dgm:cxn modelId="{1EACEF29-247E-4857-99A8-2717E7AF05F2}" type="presParOf" srcId="{45DA1F18-9901-452D-8F05-FBA8E6A0D8F4}" destId="{2B416E0C-EC78-4472-8D01-1B5908270A1C}" srcOrd="0" destOrd="0" presId="urn:microsoft.com/office/officeart/2008/layout/VerticalCurvedList"/>
    <dgm:cxn modelId="{F9A68DBB-3F1F-4110-AA93-71A5AF75CE80}" type="presParOf" srcId="{065F041E-3F49-4DFF-B18F-5E031FB21566}" destId="{3CFC4EB7-B4A4-4FE1-923E-7254BED27393}" srcOrd="11" destOrd="0" presId="urn:microsoft.com/office/officeart/2008/layout/VerticalCurvedList"/>
    <dgm:cxn modelId="{BC465D4F-50CA-44BE-972E-853888BD7C6D}" type="presParOf" srcId="{065F041E-3F49-4DFF-B18F-5E031FB21566}" destId="{C71F96B3-2BDF-4C9E-95FE-D4273F3E0897}" srcOrd="12" destOrd="0" presId="urn:microsoft.com/office/officeart/2008/layout/VerticalCurvedList"/>
    <dgm:cxn modelId="{FE428E95-23EF-4502-A180-A4A568AFBD26}" type="presParOf" srcId="{C71F96B3-2BDF-4C9E-95FE-D4273F3E0897}" destId="{939EE657-C9A3-4B84-A421-FDC79CEB0C9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1314A7-043F-4696-AAF2-8E25A99A02C4}" type="doc">
      <dgm:prSet loTypeId="urn:microsoft.com/office/officeart/2005/8/layout/hierarchy1" loCatId="hierarchy" qsTypeId="urn:microsoft.com/office/officeart/2005/8/quickstyle/3d2" qsCatId="3D" csTypeId="urn:microsoft.com/office/officeart/2005/8/colors/colorful1#2" csCatId="colorful" phldr="1"/>
      <dgm:spPr/>
      <dgm:t>
        <a:bodyPr/>
        <a:lstStyle/>
        <a:p>
          <a:endParaRPr lang="en-US"/>
        </a:p>
      </dgm:t>
    </dgm:pt>
    <dgm:pt modelId="{58169D7B-D83A-4D8F-AAFF-013E73D414A1}">
      <dgm:prSet phldrT="[Text]" custT="1"/>
      <dgm:spPr/>
      <dgm:t>
        <a:bodyPr/>
        <a:lstStyle/>
        <a:p>
          <a:r>
            <a:rPr lang="en-US" sz="1600" dirty="0">
              <a:latin typeface="Times New Roman" pitchFamily="18" charset="0"/>
              <a:cs typeface="Times New Roman" pitchFamily="18" charset="0"/>
            </a:rPr>
            <a:t>Lead Requirement</a:t>
          </a:r>
        </a:p>
        <a:p>
          <a:r>
            <a:rPr lang="en-US" sz="1600" dirty="0" err="1">
              <a:latin typeface="Times New Roman" pitchFamily="18" charset="0"/>
              <a:cs typeface="Times New Roman" pitchFamily="18" charset="0"/>
            </a:rPr>
            <a:t>Quyet</a:t>
          </a:r>
          <a:r>
            <a:rPr lang="en-US" sz="1600" dirty="0">
              <a:latin typeface="Times New Roman" pitchFamily="18" charset="0"/>
              <a:cs typeface="Times New Roman" pitchFamily="18" charset="0"/>
            </a:rPr>
            <a:t> Nguyen</a:t>
          </a:r>
        </a:p>
      </dgm:t>
    </dgm:pt>
    <dgm:pt modelId="{73C3CB73-5339-431B-A127-08EC014B311B}" type="parTrans" cxnId="{2A0B8B20-E772-4260-996C-E8F9FA083FE5}">
      <dgm:prSet/>
      <dgm:spPr/>
      <dgm:t>
        <a:bodyPr/>
        <a:lstStyle/>
        <a:p>
          <a:endParaRPr lang="en-US" sz="1600">
            <a:latin typeface="Times New Roman" pitchFamily="18" charset="0"/>
            <a:cs typeface="Times New Roman" pitchFamily="18" charset="0"/>
          </a:endParaRPr>
        </a:p>
      </dgm:t>
    </dgm:pt>
    <dgm:pt modelId="{5C8119F1-636E-4985-8632-3CCD6CE42360}" type="sibTrans" cxnId="{2A0B8B20-E772-4260-996C-E8F9FA083FE5}">
      <dgm:prSet/>
      <dgm:spPr/>
      <dgm:t>
        <a:bodyPr/>
        <a:lstStyle/>
        <a:p>
          <a:endParaRPr lang="en-US" sz="900">
            <a:latin typeface="Times New Roman" pitchFamily="18" charset="0"/>
            <a:cs typeface="Times New Roman" pitchFamily="18" charset="0"/>
          </a:endParaRPr>
        </a:p>
      </dgm:t>
    </dgm:pt>
    <dgm:pt modelId="{8DCF5413-722B-4306-860C-C47A25B39CB2}">
      <dgm:prSet phldrT="[Text]" custT="1"/>
      <dgm:spPr/>
      <dgm:t>
        <a:bodyPr/>
        <a:lstStyle/>
        <a:p>
          <a:r>
            <a:rPr lang="en-US" sz="1600" dirty="0">
              <a:latin typeface="Times New Roman" pitchFamily="18" charset="0"/>
              <a:cs typeface="Times New Roman" pitchFamily="18" charset="0"/>
            </a:rPr>
            <a:t>Lead Architect</a:t>
          </a:r>
        </a:p>
        <a:p>
          <a:r>
            <a:rPr lang="en-US" sz="1600" dirty="0" err="1">
              <a:latin typeface="Times New Roman" pitchFamily="18" charset="0"/>
              <a:cs typeface="Times New Roman" pitchFamily="18" charset="0"/>
            </a:rPr>
            <a:t>Tuong</a:t>
          </a:r>
          <a:r>
            <a:rPr lang="en-US" sz="1600" dirty="0">
              <a:latin typeface="Times New Roman" pitchFamily="18" charset="0"/>
              <a:cs typeface="Times New Roman" pitchFamily="18" charset="0"/>
            </a:rPr>
            <a:t> Nguyen</a:t>
          </a:r>
        </a:p>
      </dgm:t>
    </dgm:pt>
    <dgm:pt modelId="{F59B8F81-F1AA-4BAC-A95B-F24AF1E6CEF1}" type="parTrans" cxnId="{A7798492-AE09-4CD6-AFDD-91BCE90BF14F}">
      <dgm:prSet/>
      <dgm:spPr/>
      <dgm:t>
        <a:bodyPr/>
        <a:lstStyle/>
        <a:p>
          <a:endParaRPr lang="en-US" sz="1600">
            <a:latin typeface="Times New Roman" pitchFamily="18" charset="0"/>
            <a:cs typeface="Times New Roman" pitchFamily="18" charset="0"/>
          </a:endParaRPr>
        </a:p>
      </dgm:t>
    </dgm:pt>
    <dgm:pt modelId="{053ED834-8CFB-431F-A07D-B6F5E5867CEC}" type="sibTrans" cxnId="{A7798492-AE09-4CD6-AFDD-91BCE90BF14F}">
      <dgm:prSet/>
      <dgm:spPr/>
      <dgm:t>
        <a:bodyPr/>
        <a:lstStyle/>
        <a:p>
          <a:endParaRPr lang="en-US" sz="900">
            <a:latin typeface="Times New Roman" pitchFamily="18" charset="0"/>
            <a:cs typeface="Times New Roman" pitchFamily="18" charset="0"/>
          </a:endParaRPr>
        </a:p>
      </dgm:t>
    </dgm:pt>
    <dgm:pt modelId="{F74F4650-B4C1-43A1-9D2A-8064AD46FAEE}">
      <dgm:prSet phldrT="[Text]" custT="1"/>
      <dgm:spPr/>
      <dgm:t>
        <a:bodyPr/>
        <a:lstStyle/>
        <a:p>
          <a:r>
            <a:rPr lang="en-US" sz="1600" dirty="0">
              <a:latin typeface="Times New Roman" pitchFamily="18" charset="0"/>
              <a:cs typeface="Times New Roman" pitchFamily="18" charset="0"/>
            </a:rPr>
            <a:t>Lead </a:t>
          </a:r>
          <a:r>
            <a:rPr lang="en-US" sz="1600" dirty="0" smtClean="0">
              <a:latin typeface="Times New Roman" pitchFamily="18" charset="0"/>
              <a:cs typeface="Times New Roman" pitchFamily="18" charset="0"/>
            </a:rPr>
            <a:t>Detail Design </a:t>
          </a:r>
        </a:p>
        <a:p>
          <a:r>
            <a:rPr lang="en-US" sz="1600" dirty="0" smtClean="0">
              <a:latin typeface="Times New Roman" pitchFamily="18" charset="0"/>
              <a:cs typeface="Times New Roman" pitchFamily="18" charset="0"/>
            </a:rPr>
            <a:t>Dang </a:t>
          </a:r>
          <a:r>
            <a:rPr lang="en-US" sz="1600" dirty="0">
              <a:latin typeface="Times New Roman" pitchFamily="18" charset="0"/>
              <a:cs typeface="Times New Roman" pitchFamily="18" charset="0"/>
            </a:rPr>
            <a:t>Nguyen</a:t>
          </a:r>
        </a:p>
      </dgm:t>
    </dgm:pt>
    <dgm:pt modelId="{6AEA3F87-2CAD-4259-9B70-E54A8E34DBDA}" type="parTrans" cxnId="{32D49B84-BCB9-47AE-890A-1EE601370698}">
      <dgm:prSet/>
      <dgm:spPr/>
      <dgm:t>
        <a:bodyPr/>
        <a:lstStyle/>
        <a:p>
          <a:endParaRPr lang="en-US" sz="1600">
            <a:latin typeface="Times New Roman" pitchFamily="18" charset="0"/>
            <a:cs typeface="Times New Roman" pitchFamily="18" charset="0"/>
          </a:endParaRPr>
        </a:p>
      </dgm:t>
    </dgm:pt>
    <dgm:pt modelId="{8FFA7682-227E-40C9-8802-D4FEFA944190}" type="sibTrans" cxnId="{32D49B84-BCB9-47AE-890A-1EE601370698}">
      <dgm:prSet/>
      <dgm:spPr/>
      <dgm:t>
        <a:bodyPr/>
        <a:lstStyle/>
        <a:p>
          <a:endParaRPr lang="en-US" sz="900">
            <a:latin typeface="Times New Roman" pitchFamily="18" charset="0"/>
            <a:cs typeface="Times New Roman" pitchFamily="18" charset="0"/>
          </a:endParaRPr>
        </a:p>
      </dgm:t>
    </dgm:pt>
    <dgm:pt modelId="{8DB78B3F-2226-45BD-B76A-1D3226B52009}">
      <dgm:prSet phldrT="[Text]" custT="1"/>
      <dgm:spPr/>
      <dgm:t>
        <a:bodyPr/>
        <a:lstStyle/>
        <a:p>
          <a:r>
            <a:rPr lang="en-US" sz="1600" dirty="0">
              <a:latin typeface="Times New Roman" pitchFamily="18" charset="0"/>
              <a:cs typeface="Times New Roman" pitchFamily="18" charset="0"/>
            </a:rPr>
            <a:t>Lead </a:t>
          </a:r>
          <a:r>
            <a:rPr lang="en-US" sz="1600" dirty="0" smtClean="0">
              <a:latin typeface="Times New Roman" pitchFamily="18" charset="0"/>
              <a:cs typeface="Times New Roman" pitchFamily="18" charset="0"/>
            </a:rPr>
            <a:t>Test</a:t>
          </a:r>
        </a:p>
        <a:p>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Tung Nguyen</a:t>
          </a:r>
        </a:p>
      </dgm:t>
    </dgm:pt>
    <dgm:pt modelId="{DAB1BF71-D339-4C18-9105-091658D0A78D}" type="parTrans" cxnId="{77E5AB64-3638-4787-899C-706BC0665A8B}">
      <dgm:prSet/>
      <dgm:spPr/>
      <dgm:t>
        <a:bodyPr/>
        <a:lstStyle/>
        <a:p>
          <a:endParaRPr lang="en-US" sz="1600">
            <a:latin typeface="Times New Roman" pitchFamily="18" charset="0"/>
            <a:cs typeface="Times New Roman" pitchFamily="18" charset="0"/>
          </a:endParaRPr>
        </a:p>
      </dgm:t>
    </dgm:pt>
    <dgm:pt modelId="{21FF396B-09AA-49EC-B407-B88519E83F49}" type="sibTrans" cxnId="{77E5AB64-3638-4787-899C-706BC0665A8B}">
      <dgm:prSet/>
      <dgm:spPr/>
      <dgm:t>
        <a:bodyPr/>
        <a:lstStyle/>
        <a:p>
          <a:endParaRPr lang="en-US" sz="900">
            <a:latin typeface="Times New Roman" pitchFamily="18" charset="0"/>
            <a:cs typeface="Times New Roman" pitchFamily="18" charset="0"/>
          </a:endParaRPr>
        </a:p>
      </dgm:t>
    </dgm:pt>
    <dgm:pt modelId="{666A160C-ECED-4E2A-AF95-45A8251BF6BF}">
      <dgm:prSet phldrT="[Text]" custT="1"/>
      <dgm:spPr/>
      <dgm:t>
        <a:bodyPr/>
        <a:lstStyle/>
        <a:p>
          <a:r>
            <a:rPr lang="en-US" sz="1600" dirty="0">
              <a:latin typeface="Times New Roman" pitchFamily="18" charset="0"/>
              <a:cs typeface="Times New Roman" pitchFamily="18" charset="0"/>
            </a:rPr>
            <a:t>Nguyen </a:t>
          </a:r>
          <a:r>
            <a:rPr lang="en-US" sz="1600" dirty="0" err="1">
              <a:latin typeface="Times New Roman" pitchFamily="18" charset="0"/>
              <a:cs typeface="Times New Roman" pitchFamily="18" charset="0"/>
            </a:rPr>
            <a:t>Dinh</a:t>
          </a:r>
          <a:endParaRPr lang="en-US" sz="1600" dirty="0">
            <a:latin typeface="Times New Roman" pitchFamily="18" charset="0"/>
            <a:cs typeface="Times New Roman" pitchFamily="18" charset="0"/>
          </a:endParaRPr>
        </a:p>
      </dgm:t>
    </dgm:pt>
    <dgm:pt modelId="{986259C0-2821-4C4E-94CB-5478671FE89D}" type="parTrans" cxnId="{06A8BBC2-D7FE-45A4-AC1C-FD7D6060D5E4}">
      <dgm:prSet/>
      <dgm:spPr/>
      <dgm:t>
        <a:bodyPr/>
        <a:lstStyle/>
        <a:p>
          <a:endParaRPr lang="en-US" sz="1600">
            <a:latin typeface="Times New Roman" pitchFamily="18" charset="0"/>
            <a:cs typeface="Times New Roman" pitchFamily="18" charset="0"/>
          </a:endParaRPr>
        </a:p>
      </dgm:t>
    </dgm:pt>
    <dgm:pt modelId="{43651331-2205-47E0-BA57-E4BCAFA81E1B}" type="sibTrans" cxnId="{06A8BBC2-D7FE-45A4-AC1C-FD7D6060D5E4}">
      <dgm:prSet/>
      <dgm:spPr/>
      <dgm:t>
        <a:bodyPr/>
        <a:lstStyle/>
        <a:p>
          <a:endParaRPr lang="en-US" sz="900">
            <a:latin typeface="Times New Roman" pitchFamily="18" charset="0"/>
            <a:cs typeface="Times New Roman" pitchFamily="18" charset="0"/>
          </a:endParaRPr>
        </a:p>
      </dgm:t>
    </dgm:pt>
    <dgm:pt modelId="{8520C46E-32C3-4F5B-B6CA-4E36DA972DEB}">
      <dgm:prSet phldrT="[Text]" custT="1"/>
      <dgm:spPr/>
      <dgm:t>
        <a:bodyPr/>
        <a:lstStyle/>
        <a:p>
          <a:r>
            <a:rPr lang="en-US" sz="1600" dirty="0">
              <a:latin typeface="Times New Roman" pitchFamily="18" charset="0"/>
              <a:cs typeface="Times New Roman" pitchFamily="18" charset="0"/>
            </a:rPr>
            <a:t>Tan Tran</a:t>
          </a:r>
        </a:p>
      </dgm:t>
    </dgm:pt>
    <dgm:pt modelId="{DF02F2DC-E185-49CA-AE93-3E1D0E33FF55}" type="parTrans" cxnId="{9C6D8310-0F42-4EA4-8F5F-6F50DA18F8FD}">
      <dgm:prSet/>
      <dgm:spPr/>
      <dgm:t>
        <a:bodyPr/>
        <a:lstStyle/>
        <a:p>
          <a:endParaRPr lang="en-US" sz="1600">
            <a:latin typeface="Times New Roman" pitchFamily="18" charset="0"/>
            <a:cs typeface="Times New Roman" pitchFamily="18" charset="0"/>
          </a:endParaRPr>
        </a:p>
      </dgm:t>
    </dgm:pt>
    <dgm:pt modelId="{334660C7-613A-4A35-96E4-8430B7301C75}" type="sibTrans" cxnId="{9C6D8310-0F42-4EA4-8F5F-6F50DA18F8FD}">
      <dgm:prSet/>
      <dgm:spPr/>
      <dgm:t>
        <a:bodyPr/>
        <a:lstStyle/>
        <a:p>
          <a:endParaRPr lang="en-US" sz="900">
            <a:latin typeface="Times New Roman" pitchFamily="18" charset="0"/>
            <a:cs typeface="Times New Roman" pitchFamily="18" charset="0"/>
          </a:endParaRPr>
        </a:p>
      </dgm:t>
    </dgm:pt>
    <dgm:pt modelId="{C76C6EB6-7BD8-457C-B2BB-844C28CD14BC}">
      <dgm:prSet phldrT="[Text]" custT="1"/>
      <dgm:spPr/>
      <dgm:t>
        <a:bodyPr/>
        <a:lstStyle/>
        <a:p>
          <a:r>
            <a:rPr lang="en-US" sz="1600">
              <a:latin typeface="Times New Roman" pitchFamily="18" charset="0"/>
              <a:cs typeface="Times New Roman" pitchFamily="18" charset="0"/>
            </a:rPr>
            <a:t>Loc Phan</a:t>
          </a:r>
        </a:p>
      </dgm:t>
    </dgm:pt>
    <dgm:pt modelId="{A1561E78-135D-4D2F-986E-074955C4DEAF}" type="parTrans" cxnId="{83B6A858-9598-4DA7-A0B3-B678771402E5}">
      <dgm:prSet/>
      <dgm:spPr/>
      <dgm:t>
        <a:bodyPr/>
        <a:lstStyle/>
        <a:p>
          <a:endParaRPr lang="en-US" sz="1600">
            <a:latin typeface="Times New Roman" pitchFamily="18" charset="0"/>
            <a:cs typeface="Times New Roman" pitchFamily="18" charset="0"/>
          </a:endParaRPr>
        </a:p>
      </dgm:t>
    </dgm:pt>
    <dgm:pt modelId="{FA7AE96B-C669-4011-9F8A-29522D35C13F}" type="sibTrans" cxnId="{83B6A858-9598-4DA7-A0B3-B678771402E5}">
      <dgm:prSet/>
      <dgm:spPr/>
      <dgm:t>
        <a:bodyPr/>
        <a:lstStyle/>
        <a:p>
          <a:endParaRPr lang="en-US" sz="900">
            <a:latin typeface="Times New Roman" pitchFamily="18" charset="0"/>
            <a:cs typeface="Times New Roman" pitchFamily="18" charset="0"/>
          </a:endParaRPr>
        </a:p>
      </dgm:t>
    </dgm:pt>
    <dgm:pt modelId="{A062F701-85AE-40F9-A862-9E233FCF934E}">
      <dgm:prSet phldrT="[Text]" custT="1"/>
      <dgm:spPr/>
      <dgm:t>
        <a:bodyPr/>
        <a:lstStyle/>
        <a:p>
          <a:r>
            <a:rPr lang="en-US" sz="1600" dirty="0" smtClean="0">
              <a:latin typeface="Times New Roman" pitchFamily="18" charset="0"/>
              <a:cs typeface="Times New Roman" pitchFamily="18" charset="0"/>
            </a:rPr>
            <a:t>Project Manager</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Nhung</a:t>
          </a:r>
          <a:r>
            <a:rPr lang="en-US" sz="1600" dirty="0">
              <a:latin typeface="Times New Roman" pitchFamily="18" charset="0"/>
              <a:cs typeface="Times New Roman" pitchFamily="18" charset="0"/>
            </a:rPr>
            <a:t> Huynh</a:t>
          </a:r>
        </a:p>
      </dgm:t>
    </dgm:pt>
    <dgm:pt modelId="{16E88B37-DB05-468A-BFE1-1A76CA6E1A44}" type="sibTrans" cxnId="{D9BD81B1-31D7-468D-99AD-6D9A4A1FA653}">
      <dgm:prSet/>
      <dgm:spPr/>
      <dgm:t>
        <a:bodyPr/>
        <a:lstStyle/>
        <a:p>
          <a:endParaRPr lang="en-US" sz="900">
            <a:latin typeface="Times New Roman" pitchFamily="18" charset="0"/>
            <a:cs typeface="Times New Roman" pitchFamily="18" charset="0"/>
          </a:endParaRPr>
        </a:p>
      </dgm:t>
    </dgm:pt>
    <dgm:pt modelId="{D053C4DB-B6EC-4766-9EC0-18D57551E29F}" type="parTrans" cxnId="{D9BD81B1-31D7-468D-99AD-6D9A4A1FA653}">
      <dgm:prSet/>
      <dgm:spPr/>
      <dgm:t>
        <a:bodyPr/>
        <a:lstStyle/>
        <a:p>
          <a:endParaRPr lang="en-US" sz="900">
            <a:latin typeface="Times New Roman" pitchFamily="18" charset="0"/>
            <a:cs typeface="Times New Roman" pitchFamily="18" charset="0"/>
          </a:endParaRPr>
        </a:p>
      </dgm:t>
    </dgm:pt>
    <dgm:pt modelId="{A13E1E81-B964-4C75-BC20-2B6CE7E85AC9}">
      <dgm:prSet phldrT="[Text]" custT="1"/>
      <dgm:spPr/>
      <dgm:t>
        <a:bodyPr/>
        <a:lstStyle/>
        <a:p>
          <a:r>
            <a:rPr lang="en-US" sz="1600" dirty="0">
              <a:latin typeface="Times New Roman" pitchFamily="18" charset="0"/>
              <a:cs typeface="Times New Roman" pitchFamily="18" charset="0"/>
            </a:rPr>
            <a:t>Technical Lead </a:t>
          </a:r>
          <a:r>
            <a:rPr lang="en-US" sz="1600" dirty="0" smtClean="0">
              <a:latin typeface="Times New Roman" pitchFamily="18" charset="0"/>
              <a:cs typeface="Times New Roman" pitchFamily="18" charset="0"/>
            </a:rPr>
            <a:t>Tan Tran</a:t>
          </a:r>
          <a:endParaRPr lang="en-US" sz="1600" dirty="0">
            <a:latin typeface="Times New Roman" pitchFamily="18" charset="0"/>
            <a:cs typeface="Times New Roman" pitchFamily="18" charset="0"/>
          </a:endParaRPr>
        </a:p>
      </dgm:t>
    </dgm:pt>
    <dgm:pt modelId="{63354294-F596-40B8-ABCD-71818F0375A7}" type="parTrans" cxnId="{109D98F2-224A-4065-921C-E1AD0A46A1DE}">
      <dgm:prSet/>
      <dgm:spPr/>
      <dgm:t>
        <a:bodyPr/>
        <a:lstStyle/>
        <a:p>
          <a:endParaRPr lang="en-US" sz="3600"/>
        </a:p>
      </dgm:t>
    </dgm:pt>
    <dgm:pt modelId="{D47E1775-5D02-424C-B205-D3F7D4839D28}" type="sibTrans" cxnId="{109D98F2-224A-4065-921C-E1AD0A46A1DE}">
      <dgm:prSet/>
      <dgm:spPr/>
      <dgm:t>
        <a:bodyPr/>
        <a:lstStyle/>
        <a:p>
          <a:endParaRPr lang="en-US" sz="1600"/>
        </a:p>
      </dgm:t>
    </dgm:pt>
    <dgm:pt modelId="{12BDEAA6-8B0C-4236-868F-82FF28478E40}" type="pres">
      <dgm:prSet presAssocID="{7A1314A7-043F-4696-AAF2-8E25A99A02C4}" presName="hierChild1" presStyleCnt="0">
        <dgm:presLayoutVars>
          <dgm:chPref val="1"/>
          <dgm:dir/>
          <dgm:animOne val="branch"/>
          <dgm:animLvl val="lvl"/>
          <dgm:resizeHandles/>
        </dgm:presLayoutVars>
      </dgm:prSet>
      <dgm:spPr/>
      <dgm:t>
        <a:bodyPr/>
        <a:lstStyle/>
        <a:p>
          <a:endParaRPr lang="en-US"/>
        </a:p>
      </dgm:t>
    </dgm:pt>
    <dgm:pt modelId="{CC416890-0534-45F0-AF22-534A652AF977}" type="pres">
      <dgm:prSet presAssocID="{A062F701-85AE-40F9-A862-9E233FCF934E}" presName="hierRoot1" presStyleCnt="0"/>
      <dgm:spPr/>
    </dgm:pt>
    <dgm:pt modelId="{27276F41-451C-4C68-858C-644583A44377}" type="pres">
      <dgm:prSet presAssocID="{A062F701-85AE-40F9-A862-9E233FCF934E}" presName="composite" presStyleCnt="0"/>
      <dgm:spPr/>
    </dgm:pt>
    <dgm:pt modelId="{E76353B5-727E-4A1B-97A0-0A8A52371AE4}" type="pres">
      <dgm:prSet presAssocID="{A062F701-85AE-40F9-A862-9E233FCF934E}" presName="background" presStyleLbl="node0" presStyleIdx="0" presStyleCnt="1"/>
      <dgm:spPr/>
    </dgm:pt>
    <dgm:pt modelId="{2B3173F8-094E-4168-97F3-3159A96711BD}" type="pres">
      <dgm:prSet presAssocID="{A062F701-85AE-40F9-A862-9E233FCF934E}" presName="text" presStyleLbl="fgAcc0" presStyleIdx="0" presStyleCnt="1">
        <dgm:presLayoutVars>
          <dgm:chPref val="3"/>
        </dgm:presLayoutVars>
      </dgm:prSet>
      <dgm:spPr/>
      <dgm:t>
        <a:bodyPr/>
        <a:lstStyle/>
        <a:p>
          <a:endParaRPr lang="en-US"/>
        </a:p>
      </dgm:t>
    </dgm:pt>
    <dgm:pt modelId="{B6A289DC-3E5C-4773-99FE-DF3A73C24815}" type="pres">
      <dgm:prSet presAssocID="{A062F701-85AE-40F9-A862-9E233FCF934E}" presName="hierChild2" presStyleCnt="0"/>
      <dgm:spPr/>
    </dgm:pt>
    <dgm:pt modelId="{33F232ED-48E9-4E7E-A597-F5F7CF681C1A}" type="pres">
      <dgm:prSet presAssocID="{73C3CB73-5339-431B-A127-08EC014B311B}" presName="Name10" presStyleLbl="parChTrans1D2" presStyleIdx="0" presStyleCnt="5"/>
      <dgm:spPr/>
      <dgm:t>
        <a:bodyPr/>
        <a:lstStyle/>
        <a:p>
          <a:endParaRPr lang="en-US"/>
        </a:p>
      </dgm:t>
    </dgm:pt>
    <dgm:pt modelId="{00E9DD8F-B665-48FC-A728-768975DEE904}" type="pres">
      <dgm:prSet presAssocID="{58169D7B-D83A-4D8F-AAFF-013E73D414A1}" presName="hierRoot2" presStyleCnt="0"/>
      <dgm:spPr/>
    </dgm:pt>
    <dgm:pt modelId="{EB3FEDE9-3BDC-4AEA-ACEA-4C7BF9A19413}" type="pres">
      <dgm:prSet presAssocID="{58169D7B-D83A-4D8F-AAFF-013E73D414A1}" presName="composite2" presStyleCnt="0"/>
      <dgm:spPr/>
    </dgm:pt>
    <dgm:pt modelId="{B1A44930-35F0-4A71-87B7-196E269E68C5}" type="pres">
      <dgm:prSet presAssocID="{58169D7B-D83A-4D8F-AAFF-013E73D414A1}" presName="background2" presStyleLbl="node2" presStyleIdx="0" presStyleCnt="5"/>
      <dgm:spPr/>
    </dgm:pt>
    <dgm:pt modelId="{93DA5D40-F68F-48ED-BAFC-EA881BF919FA}" type="pres">
      <dgm:prSet presAssocID="{58169D7B-D83A-4D8F-AAFF-013E73D414A1}" presName="text2" presStyleLbl="fgAcc2" presStyleIdx="0" presStyleCnt="5">
        <dgm:presLayoutVars>
          <dgm:chPref val="3"/>
        </dgm:presLayoutVars>
      </dgm:prSet>
      <dgm:spPr/>
      <dgm:t>
        <a:bodyPr/>
        <a:lstStyle/>
        <a:p>
          <a:endParaRPr lang="en-US"/>
        </a:p>
      </dgm:t>
    </dgm:pt>
    <dgm:pt modelId="{62294DFD-51FE-49A2-8572-9136771AFE9C}" type="pres">
      <dgm:prSet presAssocID="{58169D7B-D83A-4D8F-AAFF-013E73D414A1}" presName="hierChild3" presStyleCnt="0"/>
      <dgm:spPr/>
    </dgm:pt>
    <dgm:pt modelId="{0F2970F0-389F-4250-A6F3-4B55A3AFA419}" type="pres">
      <dgm:prSet presAssocID="{986259C0-2821-4C4E-94CB-5478671FE89D}" presName="Name17" presStyleLbl="parChTrans1D3" presStyleIdx="0" presStyleCnt="3"/>
      <dgm:spPr/>
      <dgm:t>
        <a:bodyPr/>
        <a:lstStyle/>
        <a:p>
          <a:endParaRPr lang="en-US"/>
        </a:p>
      </dgm:t>
    </dgm:pt>
    <dgm:pt modelId="{62E96372-0239-49C8-BA14-6B9509B64649}" type="pres">
      <dgm:prSet presAssocID="{666A160C-ECED-4E2A-AF95-45A8251BF6BF}" presName="hierRoot3" presStyleCnt="0"/>
      <dgm:spPr/>
    </dgm:pt>
    <dgm:pt modelId="{966E8651-9551-409D-AE20-76AA5624BE7E}" type="pres">
      <dgm:prSet presAssocID="{666A160C-ECED-4E2A-AF95-45A8251BF6BF}" presName="composite3" presStyleCnt="0"/>
      <dgm:spPr/>
    </dgm:pt>
    <dgm:pt modelId="{92500404-2908-45D1-8D02-610E43BF0243}" type="pres">
      <dgm:prSet presAssocID="{666A160C-ECED-4E2A-AF95-45A8251BF6BF}" presName="background3" presStyleLbl="node3" presStyleIdx="0" presStyleCnt="3"/>
      <dgm:spPr/>
    </dgm:pt>
    <dgm:pt modelId="{3AB792AE-1276-418F-8588-E3EF0B85E776}" type="pres">
      <dgm:prSet presAssocID="{666A160C-ECED-4E2A-AF95-45A8251BF6BF}" presName="text3" presStyleLbl="fgAcc3" presStyleIdx="0" presStyleCnt="3">
        <dgm:presLayoutVars>
          <dgm:chPref val="3"/>
        </dgm:presLayoutVars>
      </dgm:prSet>
      <dgm:spPr/>
      <dgm:t>
        <a:bodyPr/>
        <a:lstStyle/>
        <a:p>
          <a:endParaRPr lang="en-US"/>
        </a:p>
      </dgm:t>
    </dgm:pt>
    <dgm:pt modelId="{F632C037-F052-4C79-9656-344CB0B5B019}" type="pres">
      <dgm:prSet presAssocID="{666A160C-ECED-4E2A-AF95-45A8251BF6BF}" presName="hierChild4" presStyleCnt="0"/>
      <dgm:spPr/>
    </dgm:pt>
    <dgm:pt modelId="{E3A0C919-D8DF-4E56-B4C3-D2A453F050FD}" type="pres">
      <dgm:prSet presAssocID="{F59B8F81-F1AA-4BAC-A95B-F24AF1E6CEF1}" presName="Name10" presStyleLbl="parChTrans1D2" presStyleIdx="1" presStyleCnt="5"/>
      <dgm:spPr/>
      <dgm:t>
        <a:bodyPr/>
        <a:lstStyle/>
        <a:p>
          <a:endParaRPr lang="en-US"/>
        </a:p>
      </dgm:t>
    </dgm:pt>
    <dgm:pt modelId="{021159D1-3BDD-4491-93C9-711544A943A3}" type="pres">
      <dgm:prSet presAssocID="{8DCF5413-722B-4306-860C-C47A25B39CB2}" presName="hierRoot2" presStyleCnt="0"/>
      <dgm:spPr/>
    </dgm:pt>
    <dgm:pt modelId="{6CC41577-DDD6-4C9F-8624-1AC6718AF0B4}" type="pres">
      <dgm:prSet presAssocID="{8DCF5413-722B-4306-860C-C47A25B39CB2}" presName="composite2" presStyleCnt="0"/>
      <dgm:spPr/>
    </dgm:pt>
    <dgm:pt modelId="{7516AA13-0C37-450D-A19C-423E4D031A73}" type="pres">
      <dgm:prSet presAssocID="{8DCF5413-722B-4306-860C-C47A25B39CB2}" presName="background2" presStyleLbl="node2" presStyleIdx="1" presStyleCnt="5"/>
      <dgm:spPr/>
    </dgm:pt>
    <dgm:pt modelId="{732E38C0-119B-4C19-9E34-6021FE87EB39}" type="pres">
      <dgm:prSet presAssocID="{8DCF5413-722B-4306-860C-C47A25B39CB2}" presName="text2" presStyleLbl="fgAcc2" presStyleIdx="1" presStyleCnt="5">
        <dgm:presLayoutVars>
          <dgm:chPref val="3"/>
        </dgm:presLayoutVars>
      </dgm:prSet>
      <dgm:spPr/>
      <dgm:t>
        <a:bodyPr/>
        <a:lstStyle/>
        <a:p>
          <a:endParaRPr lang="en-US"/>
        </a:p>
      </dgm:t>
    </dgm:pt>
    <dgm:pt modelId="{25945C60-8EBF-47BC-A611-32F847798959}" type="pres">
      <dgm:prSet presAssocID="{8DCF5413-722B-4306-860C-C47A25B39CB2}" presName="hierChild3" presStyleCnt="0"/>
      <dgm:spPr/>
    </dgm:pt>
    <dgm:pt modelId="{06378E6E-4ED2-41CC-A592-ADF9FF856326}" type="pres">
      <dgm:prSet presAssocID="{DF02F2DC-E185-49CA-AE93-3E1D0E33FF55}" presName="Name17" presStyleLbl="parChTrans1D3" presStyleIdx="1" presStyleCnt="3"/>
      <dgm:spPr/>
      <dgm:t>
        <a:bodyPr/>
        <a:lstStyle/>
        <a:p>
          <a:endParaRPr lang="en-US"/>
        </a:p>
      </dgm:t>
    </dgm:pt>
    <dgm:pt modelId="{13900786-B683-4971-9B90-ADFF1CFC1E31}" type="pres">
      <dgm:prSet presAssocID="{8520C46E-32C3-4F5B-B6CA-4E36DA972DEB}" presName="hierRoot3" presStyleCnt="0"/>
      <dgm:spPr/>
    </dgm:pt>
    <dgm:pt modelId="{89BD07CE-D427-49CB-A619-36366DC34647}" type="pres">
      <dgm:prSet presAssocID="{8520C46E-32C3-4F5B-B6CA-4E36DA972DEB}" presName="composite3" presStyleCnt="0"/>
      <dgm:spPr/>
    </dgm:pt>
    <dgm:pt modelId="{F663C0DF-1627-41E8-A813-008B59EEA4F8}" type="pres">
      <dgm:prSet presAssocID="{8520C46E-32C3-4F5B-B6CA-4E36DA972DEB}" presName="background3" presStyleLbl="node3" presStyleIdx="1" presStyleCnt="3"/>
      <dgm:spPr/>
    </dgm:pt>
    <dgm:pt modelId="{A5168FC4-05EA-4675-87C3-B59B69CFC3B7}" type="pres">
      <dgm:prSet presAssocID="{8520C46E-32C3-4F5B-B6CA-4E36DA972DEB}" presName="text3" presStyleLbl="fgAcc3" presStyleIdx="1" presStyleCnt="3">
        <dgm:presLayoutVars>
          <dgm:chPref val="3"/>
        </dgm:presLayoutVars>
      </dgm:prSet>
      <dgm:spPr/>
      <dgm:t>
        <a:bodyPr/>
        <a:lstStyle/>
        <a:p>
          <a:endParaRPr lang="en-US"/>
        </a:p>
      </dgm:t>
    </dgm:pt>
    <dgm:pt modelId="{C4A12772-D2FF-42C1-A41A-888FF7423655}" type="pres">
      <dgm:prSet presAssocID="{8520C46E-32C3-4F5B-B6CA-4E36DA972DEB}" presName="hierChild4" presStyleCnt="0"/>
      <dgm:spPr/>
    </dgm:pt>
    <dgm:pt modelId="{B2C8B285-3CEF-432C-B80E-0BA4833C5453}" type="pres">
      <dgm:prSet presAssocID="{6AEA3F87-2CAD-4259-9B70-E54A8E34DBDA}" presName="Name10" presStyleLbl="parChTrans1D2" presStyleIdx="2" presStyleCnt="5"/>
      <dgm:spPr/>
      <dgm:t>
        <a:bodyPr/>
        <a:lstStyle/>
        <a:p>
          <a:endParaRPr lang="en-US"/>
        </a:p>
      </dgm:t>
    </dgm:pt>
    <dgm:pt modelId="{6E84C64F-74CD-41F0-A283-6E2056C8B4DF}" type="pres">
      <dgm:prSet presAssocID="{F74F4650-B4C1-43A1-9D2A-8064AD46FAEE}" presName="hierRoot2" presStyleCnt="0"/>
      <dgm:spPr/>
    </dgm:pt>
    <dgm:pt modelId="{AE477A44-BDBE-4F7D-A796-3E18CCC8EF11}" type="pres">
      <dgm:prSet presAssocID="{F74F4650-B4C1-43A1-9D2A-8064AD46FAEE}" presName="composite2" presStyleCnt="0"/>
      <dgm:spPr/>
    </dgm:pt>
    <dgm:pt modelId="{A99E4E77-D8F1-4E80-97C4-8F952D82A468}" type="pres">
      <dgm:prSet presAssocID="{F74F4650-B4C1-43A1-9D2A-8064AD46FAEE}" presName="background2" presStyleLbl="node2" presStyleIdx="2" presStyleCnt="5"/>
      <dgm:spPr/>
    </dgm:pt>
    <dgm:pt modelId="{33FA38B6-5641-4B33-B919-74BE9115CC80}" type="pres">
      <dgm:prSet presAssocID="{F74F4650-B4C1-43A1-9D2A-8064AD46FAEE}" presName="text2" presStyleLbl="fgAcc2" presStyleIdx="2" presStyleCnt="5">
        <dgm:presLayoutVars>
          <dgm:chPref val="3"/>
        </dgm:presLayoutVars>
      </dgm:prSet>
      <dgm:spPr/>
      <dgm:t>
        <a:bodyPr/>
        <a:lstStyle/>
        <a:p>
          <a:endParaRPr lang="en-US"/>
        </a:p>
      </dgm:t>
    </dgm:pt>
    <dgm:pt modelId="{CB1EEE79-8DED-4862-976C-2C74D65604C4}" type="pres">
      <dgm:prSet presAssocID="{F74F4650-B4C1-43A1-9D2A-8064AD46FAEE}" presName="hierChild3" presStyleCnt="0"/>
      <dgm:spPr/>
    </dgm:pt>
    <dgm:pt modelId="{BCA7E604-31B8-4E45-B6EA-61FBF34AB77F}" type="pres">
      <dgm:prSet presAssocID="{A1561E78-135D-4D2F-986E-074955C4DEAF}" presName="Name17" presStyleLbl="parChTrans1D3" presStyleIdx="2" presStyleCnt="3"/>
      <dgm:spPr/>
      <dgm:t>
        <a:bodyPr/>
        <a:lstStyle/>
        <a:p>
          <a:endParaRPr lang="en-US"/>
        </a:p>
      </dgm:t>
    </dgm:pt>
    <dgm:pt modelId="{EEE972B1-2B6E-4740-AD56-E3A4E9FFFB6E}" type="pres">
      <dgm:prSet presAssocID="{C76C6EB6-7BD8-457C-B2BB-844C28CD14BC}" presName="hierRoot3" presStyleCnt="0"/>
      <dgm:spPr/>
    </dgm:pt>
    <dgm:pt modelId="{5753B6BC-3DBA-4205-9AD4-EE07B6D72CA7}" type="pres">
      <dgm:prSet presAssocID="{C76C6EB6-7BD8-457C-B2BB-844C28CD14BC}" presName="composite3" presStyleCnt="0"/>
      <dgm:spPr/>
    </dgm:pt>
    <dgm:pt modelId="{754FF013-9835-4550-86D1-A0BC9B9B76D7}" type="pres">
      <dgm:prSet presAssocID="{C76C6EB6-7BD8-457C-B2BB-844C28CD14BC}" presName="background3" presStyleLbl="node3" presStyleIdx="2" presStyleCnt="3"/>
      <dgm:spPr/>
    </dgm:pt>
    <dgm:pt modelId="{C25DEF41-3600-41C0-A669-D306AF3F298B}" type="pres">
      <dgm:prSet presAssocID="{C76C6EB6-7BD8-457C-B2BB-844C28CD14BC}" presName="text3" presStyleLbl="fgAcc3" presStyleIdx="2" presStyleCnt="3">
        <dgm:presLayoutVars>
          <dgm:chPref val="3"/>
        </dgm:presLayoutVars>
      </dgm:prSet>
      <dgm:spPr/>
      <dgm:t>
        <a:bodyPr/>
        <a:lstStyle/>
        <a:p>
          <a:endParaRPr lang="en-US"/>
        </a:p>
      </dgm:t>
    </dgm:pt>
    <dgm:pt modelId="{87CB7042-9DCD-496C-9B6F-21D4E10F2AF6}" type="pres">
      <dgm:prSet presAssocID="{C76C6EB6-7BD8-457C-B2BB-844C28CD14BC}" presName="hierChild4" presStyleCnt="0"/>
      <dgm:spPr/>
    </dgm:pt>
    <dgm:pt modelId="{6C913793-C955-464A-9CBF-46D04ACA3707}" type="pres">
      <dgm:prSet presAssocID="{DAB1BF71-D339-4C18-9105-091658D0A78D}" presName="Name10" presStyleLbl="parChTrans1D2" presStyleIdx="3" presStyleCnt="5"/>
      <dgm:spPr/>
      <dgm:t>
        <a:bodyPr/>
        <a:lstStyle/>
        <a:p>
          <a:endParaRPr lang="en-US"/>
        </a:p>
      </dgm:t>
    </dgm:pt>
    <dgm:pt modelId="{EE1B58EA-91AF-4ACE-8673-0A8BBE33CAF3}" type="pres">
      <dgm:prSet presAssocID="{8DB78B3F-2226-45BD-B76A-1D3226B52009}" presName="hierRoot2" presStyleCnt="0"/>
      <dgm:spPr/>
    </dgm:pt>
    <dgm:pt modelId="{EED9308C-172C-4EEF-9001-A3ED31D0F35E}" type="pres">
      <dgm:prSet presAssocID="{8DB78B3F-2226-45BD-B76A-1D3226B52009}" presName="composite2" presStyleCnt="0"/>
      <dgm:spPr/>
    </dgm:pt>
    <dgm:pt modelId="{03AA1FC1-D01C-44CC-B664-A772C8319DBB}" type="pres">
      <dgm:prSet presAssocID="{8DB78B3F-2226-45BD-B76A-1D3226B52009}" presName="background2" presStyleLbl="node2" presStyleIdx="3" presStyleCnt="5"/>
      <dgm:spPr/>
    </dgm:pt>
    <dgm:pt modelId="{503DD69C-625F-407C-B0C2-1A02401B3370}" type="pres">
      <dgm:prSet presAssocID="{8DB78B3F-2226-45BD-B76A-1D3226B52009}" presName="text2" presStyleLbl="fgAcc2" presStyleIdx="3" presStyleCnt="5">
        <dgm:presLayoutVars>
          <dgm:chPref val="3"/>
        </dgm:presLayoutVars>
      </dgm:prSet>
      <dgm:spPr/>
      <dgm:t>
        <a:bodyPr/>
        <a:lstStyle/>
        <a:p>
          <a:endParaRPr lang="en-US"/>
        </a:p>
      </dgm:t>
    </dgm:pt>
    <dgm:pt modelId="{52BFDBB5-1E84-458F-AA35-02D4D0D24DFF}" type="pres">
      <dgm:prSet presAssocID="{8DB78B3F-2226-45BD-B76A-1D3226B52009}" presName="hierChild3" presStyleCnt="0"/>
      <dgm:spPr/>
    </dgm:pt>
    <dgm:pt modelId="{A9F955D4-D745-4050-9BE8-5C15B7573843}" type="pres">
      <dgm:prSet presAssocID="{63354294-F596-40B8-ABCD-71818F0375A7}" presName="Name10" presStyleLbl="parChTrans1D2" presStyleIdx="4" presStyleCnt="5"/>
      <dgm:spPr/>
      <dgm:t>
        <a:bodyPr/>
        <a:lstStyle/>
        <a:p>
          <a:endParaRPr lang="en-US"/>
        </a:p>
      </dgm:t>
    </dgm:pt>
    <dgm:pt modelId="{089B828D-F33A-4B3F-909C-E30678E57A9B}" type="pres">
      <dgm:prSet presAssocID="{A13E1E81-B964-4C75-BC20-2B6CE7E85AC9}" presName="hierRoot2" presStyleCnt="0"/>
      <dgm:spPr/>
    </dgm:pt>
    <dgm:pt modelId="{3D7ECFCC-6B64-4623-A58C-A9481112FAA0}" type="pres">
      <dgm:prSet presAssocID="{A13E1E81-B964-4C75-BC20-2B6CE7E85AC9}" presName="composite2" presStyleCnt="0"/>
      <dgm:spPr/>
    </dgm:pt>
    <dgm:pt modelId="{0F07B2A3-39E1-4889-BD5C-AB7F5B06A4F7}" type="pres">
      <dgm:prSet presAssocID="{A13E1E81-B964-4C75-BC20-2B6CE7E85AC9}" presName="background2" presStyleLbl="node2" presStyleIdx="4" presStyleCnt="5"/>
      <dgm:spPr/>
    </dgm:pt>
    <dgm:pt modelId="{BA928744-1BEE-4A6D-88B9-9EE3BD3BDABE}" type="pres">
      <dgm:prSet presAssocID="{A13E1E81-B964-4C75-BC20-2B6CE7E85AC9}" presName="text2" presStyleLbl="fgAcc2" presStyleIdx="4" presStyleCnt="5">
        <dgm:presLayoutVars>
          <dgm:chPref val="3"/>
        </dgm:presLayoutVars>
      </dgm:prSet>
      <dgm:spPr/>
      <dgm:t>
        <a:bodyPr/>
        <a:lstStyle/>
        <a:p>
          <a:endParaRPr lang="en-US"/>
        </a:p>
      </dgm:t>
    </dgm:pt>
    <dgm:pt modelId="{D02B6796-37B7-4881-AA35-AEC5379AF8B7}" type="pres">
      <dgm:prSet presAssocID="{A13E1E81-B964-4C75-BC20-2B6CE7E85AC9}" presName="hierChild3" presStyleCnt="0"/>
      <dgm:spPr/>
    </dgm:pt>
  </dgm:ptLst>
  <dgm:cxnLst>
    <dgm:cxn modelId="{CA82E9F7-FAC5-410B-B67D-4AE448C79A3E}" type="presOf" srcId="{986259C0-2821-4C4E-94CB-5478671FE89D}" destId="{0F2970F0-389F-4250-A6F3-4B55A3AFA419}" srcOrd="0" destOrd="0" presId="urn:microsoft.com/office/officeart/2005/8/layout/hierarchy1"/>
    <dgm:cxn modelId="{83B6A858-9598-4DA7-A0B3-B678771402E5}" srcId="{F74F4650-B4C1-43A1-9D2A-8064AD46FAEE}" destId="{C76C6EB6-7BD8-457C-B2BB-844C28CD14BC}" srcOrd="0" destOrd="0" parTransId="{A1561E78-135D-4D2F-986E-074955C4DEAF}" sibTransId="{FA7AE96B-C669-4011-9F8A-29522D35C13F}"/>
    <dgm:cxn modelId="{C0A4F307-4394-453F-AE64-1CB2900D9352}" type="presOf" srcId="{666A160C-ECED-4E2A-AF95-45A8251BF6BF}" destId="{3AB792AE-1276-418F-8588-E3EF0B85E776}" srcOrd="0" destOrd="0" presId="urn:microsoft.com/office/officeart/2005/8/layout/hierarchy1"/>
    <dgm:cxn modelId="{6960F073-FC0D-463A-AAEC-15265E566284}" type="presOf" srcId="{8DB78B3F-2226-45BD-B76A-1D3226B52009}" destId="{503DD69C-625F-407C-B0C2-1A02401B3370}" srcOrd="0" destOrd="0" presId="urn:microsoft.com/office/officeart/2005/8/layout/hierarchy1"/>
    <dgm:cxn modelId="{0A0ECE9A-9E0B-4676-898F-648720FE27F2}" type="presOf" srcId="{A13E1E81-B964-4C75-BC20-2B6CE7E85AC9}" destId="{BA928744-1BEE-4A6D-88B9-9EE3BD3BDABE}" srcOrd="0" destOrd="0" presId="urn:microsoft.com/office/officeart/2005/8/layout/hierarchy1"/>
    <dgm:cxn modelId="{85AFB886-04DB-4329-A339-EE6E386D0DEE}" type="presOf" srcId="{F74F4650-B4C1-43A1-9D2A-8064AD46FAEE}" destId="{33FA38B6-5641-4B33-B919-74BE9115CC80}" srcOrd="0" destOrd="0" presId="urn:microsoft.com/office/officeart/2005/8/layout/hierarchy1"/>
    <dgm:cxn modelId="{6AEF7BED-47C0-4AAD-8281-D77E0617FB9B}" type="presOf" srcId="{73C3CB73-5339-431B-A127-08EC014B311B}" destId="{33F232ED-48E9-4E7E-A597-F5F7CF681C1A}" srcOrd="0" destOrd="0" presId="urn:microsoft.com/office/officeart/2005/8/layout/hierarchy1"/>
    <dgm:cxn modelId="{77E5AB64-3638-4787-899C-706BC0665A8B}" srcId="{A062F701-85AE-40F9-A862-9E233FCF934E}" destId="{8DB78B3F-2226-45BD-B76A-1D3226B52009}" srcOrd="3" destOrd="0" parTransId="{DAB1BF71-D339-4C18-9105-091658D0A78D}" sibTransId="{21FF396B-09AA-49EC-B407-B88519E83F49}"/>
    <dgm:cxn modelId="{3C6B89C5-48F3-42C7-AD7D-53514252DCFC}" type="presOf" srcId="{F59B8F81-F1AA-4BAC-A95B-F24AF1E6CEF1}" destId="{E3A0C919-D8DF-4E56-B4C3-D2A453F050FD}" srcOrd="0" destOrd="0" presId="urn:microsoft.com/office/officeart/2005/8/layout/hierarchy1"/>
    <dgm:cxn modelId="{74C9111C-EABA-4AC0-9300-9025549B9A64}" type="presOf" srcId="{C76C6EB6-7BD8-457C-B2BB-844C28CD14BC}" destId="{C25DEF41-3600-41C0-A669-D306AF3F298B}" srcOrd="0" destOrd="0" presId="urn:microsoft.com/office/officeart/2005/8/layout/hierarchy1"/>
    <dgm:cxn modelId="{06A8BBC2-D7FE-45A4-AC1C-FD7D6060D5E4}" srcId="{58169D7B-D83A-4D8F-AAFF-013E73D414A1}" destId="{666A160C-ECED-4E2A-AF95-45A8251BF6BF}" srcOrd="0" destOrd="0" parTransId="{986259C0-2821-4C4E-94CB-5478671FE89D}" sibTransId="{43651331-2205-47E0-BA57-E4BCAFA81E1B}"/>
    <dgm:cxn modelId="{D3DDB7FB-1C07-49D1-8AB9-1A300B9F29B0}" type="presOf" srcId="{DF02F2DC-E185-49CA-AE93-3E1D0E33FF55}" destId="{06378E6E-4ED2-41CC-A592-ADF9FF856326}" srcOrd="0" destOrd="0" presId="urn:microsoft.com/office/officeart/2005/8/layout/hierarchy1"/>
    <dgm:cxn modelId="{D9BD81B1-31D7-468D-99AD-6D9A4A1FA653}" srcId="{7A1314A7-043F-4696-AAF2-8E25A99A02C4}" destId="{A062F701-85AE-40F9-A862-9E233FCF934E}" srcOrd="0" destOrd="0" parTransId="{D053C4DB-B6EC-4766-9EC0-18D57551E29F}" sibTransId="{16E88B37-DB05-468A-BFE1-1A76CA6E1A44}"/>
    <dgm:cxn modelId="{BA3CB97A-A5F3-4A70-BFC7-BAE27113D7C4}" type="presOf" srcId="{DAB1BF71-D339-4C18-9105-091658D0A78D}" destId="{6C913793-C955-464A-9CBF-46D04ACA3707}" srcOrd="0" destOrd="0" presId="urn:microsoft.com/office/officeart/2005/8/layout/hierarchy1"/>
    <dgm:cxn modelId="{A7B6661A-111B-4C2D-A1B9-26E59E5A7D96}" type="presOf" srcId="{8520C46E-32C3-4F5B-B6CA-4E36DA972DEB}" destId="{A5168FC4-05EA-4675-87C3-B59B69CFC3B7}" srcOrd="0" destOrd="0" presId="urn:microsoft.com/office/officeart/2005/8/layout/hierarchy1"/>
    <dgm:cxn modelId="{678F6925-B7E0-496E-8F01-6384E4DA577A}" type="presOf" srcId="{A1561E78-135D-4D2F-986E-074955C4DEAF}" destId="{BCA7E604-31B8-4E45-B6EA-61FBF34AB77F}" srcOrd="0" destOrd="0" presId="urn:microsoft.com/office/officeart/2005/8/layout/hierarchy1"/>
    <dgm:cxn modelId="{2A0B8B20-E772-4260-996C-E8F9FA083FE5}" srcId="{A062F701-85AE-40F9-A862-9E233FCF934E}" destId="{58169D7B-D83A-4D8F-AAFF-013E73D414A1}" srcOrd="0" destOrd="0" parTransId="{73C3CB73-5339-431B-A127-08EC014B311B}" sibTransId="{5C8119F1-636E-4985-8632-3CCD6CE42360}"/>
    <dgm:cxn modelId="{B5E90427-21DB-4DA8-9C45-688EA5276894}" type="presOf" srcId="{6AEA3F87-2CAD-4259-9B70-E54A8E34DBDA}" destId="{B2C8B285-3CEF-432C-B80E-0BA4833C5453}" srcOrd="0" destOrd="0" presId="urn:microsoft.com/office/officeart/2005/8/layout/hierarchy1"/>
    <dgm:cxn modelId="{A7798492-AE09-4CD6-AFDD-91BCE90BF14F}" srcId="{A062F701-85AE-40F9-A862-9E233FCF934E}" destId="{8DCF5413-722B-4306-860C-C47A25B39CB2}" srcOrd="1" destOrd="0" parTransId="{F59B8F81-F1AA-4BAC-A95B-F24AF1E6CEF1}" sibTransId="{053ED834-8CFB-431F-A07D-B6F5E5867CEC}"/>
    <dgm:cxn modelId="{32D49B84-BCB9-47AE-890A-1EE601370698}" srcId="{A062F701-85AE-40F9-A862-9E233FCF934E}" destId="{F74F4650-B4C1-43A1-9D2A-8064AD46FAEE}" srcOrd="2" destOrd="0" parTransId="{6AEA3F87-2CAD-4259-9B70-E54A8E34DBDA}" sibTransId="{8FFA7682-227E-40C9-8802-D4FEFA944190}"/>
    <dgm:cxn modelId="{9C6D8310-0F42-4EA4-8F5F-6F50DA18F8FD}" srcId="{8DCF5413-722B-4306-860C-C47A25B39CB2}" destId="{8520C46E-32C3-4F5B-B6CA-4E36DA972DEB}" srcOrd="0" destOrd="0" parTransId="{DF02F2DC-E185-49CA-AE93-3E1D0E33FF55}" sibTransId="{334660C7-613A-4A35-96E4-8430B7301C75}"/>
    <dgm:cxn modelId="{E62CE98E-3D9E-4797-A9B0-EDA0BF575F12}" type="presOf" srcId="{63354294-F596-40B8-ABCD-71818F0375A7}" destId="{A9F955D4-D745-4050-9BE8-5C15B7573843}" srcOrd="0" destOrd="0" presId="urn:microsoft.com/office/officeart/2005/8/layout/hierarchy1"/>
    <dgm:cxn modelId="{109D98F2-224A-4065-921C-E1AD0A46A1DE}" srcId="{A062F701-85AE-40F9-A862-9E233FCF934E}" destId="{A13E1E81-B964-4C75-BC20-2B6CE7E85AC9}" srcOrd="4" destOrd="0" parTransId="{63354294-F596-40B8-ABCD-71818F0375A7}" sibTransId="{D47E1775-5D02-424C-B205-D3F7D4839D28}"/>
    <dgm:cxn modelId="{0DBB7B91-C72E-47F9-B0C0-174CBA186177}" type="presOf" srcId="{58169D7B-D83A-4D8F-AAFF-013E73D414A1}" destId="{93DA5D40-F68F-48ED-BAFC-EA881BF919FA}" srcOrd="0" destOrd="0" presId="urn:microsoft.com/office/officeart/2005/8/layout/hierarchy1"/>
    <dgm:cxn modelId="{F7152AAC-4E33-450C-A720-CEFED986E9A9}" type="presOf" srcId="{8DCF5413-722B-4306-860C-C47A25B39CB2}" destId="{732E38C0-119B-4C19-9E34-6021FE87EB39}" srcOrd="0" destOrd="0" presId="urn:microsoft.com/office/officeart/2005/8/layout/hierarchy1"/>
    <dgm:cxn modelId="{DD56C277-21EB-4FF1-9DC2-6B0BBA1DF4D5}" type="presOf" srcId="{7A1314A7-043F-4696-AAF2-8E25A99A02C4}" destId="{12BDEAA6-8B0C-4236-868F-82FF28478E40}" srcOrd="0" destOrd="0" presId="urn:microsoft.com/office/officeart/2005/8/layout/hierarchy1"/>
    <dgm:cxn modelId="{FBE3F9B7-46F4-46D5-93E9-4E2795346D60}" type="presOf" srcId="{A062F701-85AE-40F9-A862-9E233FCF934E}" destId="{2B3173F8-094E-4168-97F3-3159A96711BD}" srcOrd="0" destOrd="0" presId="urn:microsoft.com/office/officeart/2005/8/layout/hierarchy1"/>
    <dgm:cxn modelId="{EFFFA3CA-82F9-4D85-9957-F867567A8B98}" type="presParOf" srcId="{12BDEAA6-8B0C-4236-868F-82FF28478E40}" destId="{CC416890-0534-45F0-AF22-534A652AF977}" srcOrd="0" destOrd="0" presId="urn:microsoft.com/office/officeart/2005/8/layout/hierarchy1"/>
    <dgm:cxn modelId="{88E1ADB9-1F36-4B56-9D92-3C123C1FE749}" type="presParOf" srcId="{CC416890-0534-45F0-AF22-534A652AF977}" destId="{27276F41-451C-4C68-858C-644583A44377}" srcOrd="0" destOrd="0" presId="urn:microsoft.com/office/officeart/2005/8/layout/hierarchy1"/>
    <dgm:cxn modelId="{5D4C3975-6AD3-4F88-946D-12EF3FDA74C0}" type="presParOf" srcId="{27276F41-451C-4C68-858C-644583A44377}" destId="{E76353B5-727E-4A1B-97A0-0A8A52371AE4}" srcOrd="0" destOrd="0" presId="urn:microsoft.com/office/officeart/2005/8/layout/hierarchy1"/>
    <dgm:cxn modelId="{74FD39EF-B772-4E44-85AC-CC3E7B56BDEE}" type="presParOf" srcId="{27276F41-451C-4C68-858C-644583A44377}" destId="{2B3173F8-094E-4168-97F3-3159A96711BD}" srcOrd="1" destOrd="0" presId="urn:microsoft.com/office/officeart/2005/8/layout/hierarchy1"/>
    <dgm:cxn modelId="{262AE3FF-3512-458B-844A-C02FF458BF94}" type="presParOf" srcId="{CC416890-0534-45F0-AF22-534A652AF977}" destId="{B6A289DC-3E5C-4773-99FE-DF3A73C24815}" srcOrd="1" destOrd="0" presId="urn:microsoft.com/office/officeart/2005/8/layout/hierarchy1"/>
    <dgm:cxn modelId="{EF3CCA94-29F3-4D38-AE4F-3704668BB565}" type="presParOf" srcId="{B6A289DC-3E5C-4773-99FE-DF3A73C24815}" destId="{33F232ED-48E9-4E7E-A597-F5F7CF681C1A}" srcOrd="0" destOrd="0" presId="urn:microsoft.com/office/officeart/2005/8/layout/hierarchy1"/>
    <dgm:cxn modelId="{139809FE-5425-48AB-826E-B52F62512E8C}" type="presParOf" srcId="{B6A289DC-3E5C-4773-99FE-DF3A73C24815}" destId="{00E9DD8F-B665-48FC-A728-768975DEE904}" srcOrd="1" destOrd="0" presId="urn:microsoft.com/office/officeart/2005/8/layout/hierarchy1"/>
    <dgm:cxn modelId="{4C7BF254-D319-4BDE-8E9B-19E2EF9A27DF}" type="presParOf" srcId="{00E9DD8F-B665-48FC-A728-768975DEE904}" destId="{EB3FEDE9-3BDC-4AEA-ACEA-4C7BF9A19413}" srcOrd="0" destOrd="0" presId="urn:microsoft.com/office/officeart/2005/8/layout/hierarchy1"/>
    <dgm:cxn modelId="{4E0706EB-C488-40F4-8F68-B01D47B81BEA}" type="presParOf" srcId="{EB3FEDE9-3BDC-4AEA-ACEA-4C7BF9A19413}" destId="{B1A44930-35F0-4A71-87B7-196E269E68C5}" srcOrd="0" destOrd="0" presId="urn:microsoft.com/office/officeart/2005/8/layout/hierarchy1"/>
    <dgm:cxn modelId="{2A7AAA95-4EB8-4FF2-97B9-CCD91AFFEB35}" type="presParOf" srcId="{EB3FEDE9-3BDC-4AEA-ACEA-4C7BF9A19413}" destId="{93DA5D40-F68F-48ED-BAFC-EA881BF919FA}" srcOrd="1" destOrd="0" presId="urn:microsoft.com/office/officeart/2005/8/layout/hierarchy1"/>
    <dgm:cxn modelId="{D28A1754-00B9-4DB3-BA37-9B8C52B7DD5A}" type="presParOf" srcId="{00E9DD8F-B665-48FC-A728-768975DEE904}" destId="{62294DFD-51FE-49A2-8572-9136771AFE9C}" srcOrd="1" destOrd="0" presId="urn:microsoft.com/office/officeart/2005/8/layout/hierarchy1"/>
    <dgm:cxn modelId="{C27A23BD-05B0-4F07-95C8-83E42D2296DF}" type="presParOf" srcId="{62294DFD-51FE-49A2-8572-9136771AFE9C}" destId="{0F2970F0-389F-4250-A6F3-4B55A3AFA419}" srcOrd="0" destOrd="0" presId="urn:microsoft.com/office/officeart/2005/8/layout/hierarchy1"/>
    <dgm:cxn modelId="{E1BAF670-05DF-4316-8A75-66F26263A711}" type="presParOf" srcId="{62294DFD-51FE-49A2-8572-9136771AFE9C}" destId="{62E96372-0239-49C8-BA14-6B9509B64649}" srcOrd="1" destOrd="0" presId="urn:microsoft.com/office/officeart/2005/8/layout/hierarchy1"/>
    <dgm:cxn modelId="{2B064C27-5D2D-4C36-98C7-5300D55DAF74}" type="presParOf" srcId="{62E96372-0239-49C8-BA14-6B9509B64649}" destId="{966E8651-9551-409D-AE20-76AA5624BE7E}" srcOrd="0" destOrd="0" presId="urn:microsoft.com/office/officeart/2005/8/layout/hierarchy1"/>
    <dgm:cxn modelId="{EE05C43B-82FF-46AA-80DF-0479C2294232}" type="presParOf" srcId="{966E8651-9551-409D-AE20-76AA5624BE7E}" destId="{92500404-2908-45D1-8D02-610E43BF0243}" srcOrd="0" destOrd="0" presId="urn:microsoft.com/office/officeart/2005/8/layout/hierarchy1"/>
    <dgm:cxn modelId="{1B994E10-ACA5-4404-9029-F1F6E96074FB}" type="presParOf" srcId="{966E8651-9551-409D-AE20-76AA5624BE7E}" destId="{3AB792AE-1276-418F-8588-E3EF0B85E776}" srcOrd="1" destOrd="0" presId="urn:microsoft.com/office/officeart/2005/8/layout/hierarchy1"/>
    <dgm:cxn modelId="{5CF9E718-F637-4859-803F-2D1BF3888A94}" type="presParOf" srcId="{62E96372-0239-49C8-BA14-6B9509B64649}" destId="{F632C037-F052-4C79-9656-344CB0B5B019}" srcOrd="1" destOrd="0" presId="urn:microsoft.com/office/officeart/2005/8/layout/hierarchy1"/>
    <dgm:cxn modelId="{AF63E5C1-D4FC-4BFF-8A5A-591911D164CB}" type="presParOf" srcId="{B6A289DC-3E5C-4773-99FE-DF3A73C24815}" destId="{E3A0C919-D8DF-4E56-B4C3-D2A453F050FD}" srcOrd="2" destOrd="0" presId="urn:microsoft.com/office/officeart/2005/8/layout/hierarchy1"/>
    <dgm:cxn modelId="{8B8FAA06-F43A-468C-B56C-9C16FB656B1F}" type="presParOf" srcId="{B6A289DC-3E5C-4773-99FE-DF3A73C24815}" destId="{021159D1-3BDD-4491-93C9-711544A943A3}" srcOrd="3" destOrd="0" presId="urn:microsoft.com/office/officeart/2005/8/layout/hierarchy1"/>
    <dgm:cxn modelId="{CD0D1F24-111E-443D-AC26-1AF46E77E08D}" type="presParOf" srcId="{021159D1-3BDD-4491-93C9-711544A943A3}" destId="{6CC41577-DDD6-4C9F-8624-1AC6718AF0B4}" srcOrd="0" destOrd="0" presId="urn:microsoft.com/office/officeart/2005/8/layout/hierarchy1"/>
    <dgm:cxn modelId="{5ACC031D-5E62-4E47-9708-BC0307903184}" type="presParOf" srcId="{6CC41577-DDD6-4C9F-8624-1AC6718AF0B4}" destId="{7516AA13-0C37-450D-A19C-423E4D031A73}" srcOrd="0" destOrd="0" presId="urn:microsoft.com/office/officeart/2005/8/layout/hierarchy1"/>
    <dgm:cxn modelId="{950359AB-731F-4068-9104-4C41B1770E93}" type="presParOf" srcId="{6CC41577-DDD6-4C9F-8624-1AC6718AF0B4}" destId="{732E38C0-119B-4C19-9E34-6021FE87EB39}" srcOrd="1" destOrd="0" presId="urn:microsoft.com/office/officeart/2005/8/layout/hierarchy1"/>
    <dgm:cxn modelId="{696F4AD9-38E2-40A0-B6F2-65AB7C0E5159}" type="presParOf" srcId="{021159D1-3BDD-4491-93C9-711544A943A3}" destId="{25945C60-8EBF-47BC-A611-32F847798959}" srcOrd="1" destOrd="0" presId="urn:microsoft.com/office/officeart/2005/8/layout/hierarchy1"/>
    <dgm:cxn modelId="{F557EF5B-7E9E-49E4-BB43-93F58822F772}" type="presParOf" srcId="{25945C60-8EBF-47BC-A611-32F847798959}" destId="{06378E6E-4ED2-41CC-A592-ADF9FF856326}" srcOrd="0" destOrd="0" presId="urn:microsoft.com/office/officeart/2005/8/layout/hierarchy1"/>
    <dgm:cxn modelId="{5175E016-6C4B-4DF4-80B6-4B0511DED398}" type="presParOf" srcId="{25945C60-8EBF-47BC-A611-32F847798959}" destId="{13900786-B683-4971-9B90-ADFF1CFC1E31}" srcOrd="1" destOrd="0" presId="urn:microsoft.com/office/officeart/2005/8/layout/hierarchy1"/>
    <dgm:cxn modelId="{D0CA1698-3597-4650-AB9C-270020607C36}" type="presParOf" srcId="{13900786-B683-4971-9B90-ADFF1CFC1E31}" destId="{89BD07CE-D427-49CB-A619-36366DC34647}" srcOrd="0" destOrd="0" presId="urn:microsoft.com/office/officeart/2005/8/layout/hierarchy1"/>
    <dgm:cxn modelId="{107C77F4-00BB-4B83-8B36-C6359FA63648}" type="presParOf" srcId="{89BD07CE-D427-49CB-A619-36366DC34647}" destId="{F663C0DF-1627-41E8-A813-008B59EEA4F8}" srcOrd="0" destOrd="0" presId="urn:microsoft.com/office/officeart/2005/8/layout/hierarchy1"/>
    <dgm:cxn modelId="{8CD307CE-4109-4C59-954B-ACE8449ED6B9}" type="presParOf" srcId="{89BD07CE-D427-49CB-A619-36366DC34647}" destId="{A5168FC4-05EA-4675-87C3-B59B69CFC3B7}" srcOrd="1" destOrd="0" presId="urn:microsoft.com/office/officeart/2005/8/layout/hierarchy1"/>
    <dgm:cxn modelId="{63BE5EE3-B3BC-46B5-81BF-EBE0A704B8E8}" type="presParOf" srcId="{13900786-B683-4971-9B90-ADFF1CFC1E31}" destId="{C4A12772-D2FF-42C1-A41A-888FF7423655}" srcOrd="1" destOrd="0" presId="urn:microsoft.com/office/officeart/2005/8/layout/hierarchy1"/>
    <dgm:cxn modelId="{76BE82D7-4DB3-407F-A0EC-B7CD876B6D15}" type="presParOf" srcId="{B6A289DC-3E5C-4773-99FE-DF3A73C24815}" destId="{B2C8B285-3CEF-432C-B80E-0BA4833C5453}" srcOrd="4" destOrd="0" presId="urn:microsoft.com/office/officeart/2005/8/layout/hierarchy1"/>
    <dgm:cxn modelId="{8157CEE6-B34B-47FC-A963-D8B0ED438D41}" type="presParOf" srcId="{B6A289DC-3E5C-4773-99FE-DF3A73C24815}" destId="{6E84C64F-74CD-41F0-A283-6E2056C8B4DF}" srcOrd="5" destOrd="0" presId="urn:microsoft.com/office/officeart/2005/8/layout/hierarchy1"/>
    <dgm:cxn modelId="{19886AE0-3E98-46D1-A190-0E9A0CEC99C9}" type="presParOf" srcId="{6E84C64F-74CD-41F0-A283-6E2056C8B4DF}" destId="{AE477A44-BDBE-4F7D-A796-3E18CCC8EF11}" srcOrd="0" destOrd="0" presId="urn:microsoft.com/office/officeart/2005/8/layout/hierarchy1"/>
    <dgm:cxn modelId="{FD471571-8D2C-4C93-9CA8-AD19AF5F6AAB}" type="presParOf" srcId="{AE477A44-BDBE-4F7D-A796-3E18CCC8EF11}" destId="{A99E4E77-D8F1-4E80-97C4-8F952D82A468}" srcOrd="0" destOrd="0" presId="urn:microsoft.com/office/officeart/2005/8/layout/hierarchy1"/>
    <dgm:cxn modelId="{88DF95BF-5FD8-41A1-961E-6B906B827EB3}" type="presParOf" srcId="{AE477A44-BDBE-4F7D-A796-3E18CCC8EF11}" destId="{33FA38B6-5641-4B33-B919-74BE9115CC80}" srcOrd="1" destOrd="0" presId="urn:microsoft.com/office/officeart/2005/8/layout/hierarchy1"/>
    <dgm:cxn modelId="{9C615E10-184F-4E6E-A994-5E1C222AAA62}" type="presParOf" srcId="{6E84C64F-74CD-41F0-A283-6E2056C8B4DF}" destId="{CB1EEE79-8DED-4862-976C-2C74D65604C4}" srcOrd="1" destOrd="0" presId="urn:microsoft.com/office/officeart/2005/8/layout/hierarchy1"/>
    <dgm:cxn modelId="{28E2D3E2-054F-4BEA-AFB6-504255A2DFCF}" type="presParOf" srcId="{CB1EEE79-8DED-4862-976C-2C74D65604C4}" destId="{BCA7E604-31B8-4E45-B6EA-61FBF34AB77F}" srcOrd="0" destOrd="0" presId="urn:microsoft.com/office/officeart/2005/8/layout/hierarchy1"/>
    <dgm:cxn modelId="{462E9E8F-2EED-4A6B-ADC9-FE2F937B1570}" type="presParOf" srcId="{CB1EEE79-8DED-4862-976C-2C74D65604C4}" destId="{EEE972B1-2B6E-4740-AD56-E3A4E9FFFB6E}" srcOrd="1" destOrd="0" presId="urn:microsoft.com/office/officeart/2005/8/layout/hierarchy1"/>
    <dgm:cxn modelId="{0102EFE0-7062-4691-AE07-F1B568BBE7A2}" type="presParOf" srcId="{EEE972B1-2B6E-4740-AD56-E3A4E9FFFB6E}" destId="{5753B6BC-3DBA-4205-9AD4-EE07B6D72CA7}" srcOrd="0" destOrd="0" presId="urn:microsoft.com/office/officeart/2005/8/layout/hierarchy1"/>
    <dgm:cxn modelId="{240D1CE1-37DD-49F2-8E97-A5D052625C4A}" type="presParOf" srcId="{5753B6BC-3DBA-4205-9AD4-EE07B6D72CA7}" destId="{754FF013-9835-4550-86D1-A0BC9B9B76D7}" srcOrd="0" destOrd="0" presId="urn:microsoft.com/office/officeart/2005/8/layout/hierarchy1"/>
    <dgm:cxn modelId="{4CC16791-2E69-4CA9-95A4-C19A0D735B11}" type="presParOf" srcId="{5753B6BC-3DBA-4205-9AD4-EE07B6D72CA7}" destId="{C25DEF41-3600-41C0-A669-D306AF3F298B}" srcOrd="1" destOrd="0" presId="urn:microsoft.com/office/officeart/2005/8/layout/hierarchy1"/>
    <dgm:cxn modelId="{697693B4-036D-4031-9DCA-83F855DFCE28}" type="presParOf" srcId="{EEE972B1-2B6E-4740-AD56-E3A4E9FFFB6E}" destId="{87CB7042-9DCD-496C-9B6F-21D4E10F2AF6}" srcOrd="1" destOrd="0" presId="urn:microsoft.com/office/officeart/2005/8/layout/hierarchy1"/>
    <dgm:cxn modelId="{A5AD3322-3C07-4E7C-AE34-AE1BFD2F2348}" type="presParOf" srcId="{B6A289DC-3E5C-4773-99FE-DF3A73C24815}" destId="{6C913793-C955-464A-9CBF-46D04ACA3707}" srcOrd="6" destOrd="0" presId="urn:microsoft.com/office/officeart/2005/8/layout/hierarchy1"/>
    <dgm:cxn modelId="{B6BCA220-DED0-4387-B452-6A809DAFB601}" type="presParOf" srcId="{B6A289DC-3E5C-4773-99FE-DF3A73C24815}" destId="{EE1B58EA-91AF-4ACE-8673-0A8BBE33CAF3}" srcOrd="7" destOrd="0" presId="urn:microsoft.com/office/officeart/2005/8/layout/hierarchy1"/>
    <dgm:cxn modelId="{3AB89F61-7B23-4A98-B968-D7CBF4F16A8F}" type="presParOf" srcId="{EE1B58EA-91AF-4ACE-8673-0A8BBE33CAF3}" destId="{EED9308C-172C-4EEF-9001-A3ED31D0F35E}" srcOrd="0" destOrd="0" presId="urn:microsoft.com/office/officeart/2005/8/layout/hierarchy1"/>
    <dgm:cxn modelId="{2C1487B0-F364-4F9F-852A-B8FCDD0FF386}" type="presParOf" srcId="{EED9308C-172C-4EEF-9001-A3ED31D0F35E}" destId="{03AA1FC1-D01C-44CC-B664-A772C8319DBB}" srcOrd="0" destOrd="0" presId="urn:microsoft.com/office/officeart/2005/8/layout/hierarchy1"/>
    <dgm:cxn modelId="{4EA1B206-E4E9-437A-809D-4AB90CFA9878}" type="presParOf" srcId="{EED9308C-172C-4EEF-9001-A3ED31D0F35E}" destId="{503DD69C-625F-407C-B0C2-1A02401B3370}" srcOrd="1" destOrd="0" presId="urn:microsoft.com/office/officeart/2005/8/layout/hierarchy1"/>
    <dgm:cxn modelId="{1391FDE6-7E61-48B3-A053-6EA99046BB1D}" type="presParOf" srcId="{EE1B58EA-91AF-4ACE-8673-0A8BBE33CAF3}" destId="{52BFDBB5-1E84-458F-AA35-02D4D0D24DFF}" srcOrd="1" destOrd="0" presId="urn:microsoft.com/office/officeart/2005/8/layout/hierarchy1"/>
    <dgm:cxn modelId="{346C98B0-9F5F-4FAC-BE41-1DCEC9A7328A}" type="presParOf" srcId="{B6A289DC-3E5C-4773-99FE-DF3A73C24815}" destId="{A9F955D4-D745-4050-9BE8-5C15B7573843}" srcOrd="8" destOrd="0" presId="urn:microsoft.com/office/officeart/2005/8/layout/hierarchy1"/>
    <dgm:cxn modelId="{444D4DB2-BFC4-4BB3-98E2-36F4E019CB76}" type="presParOf" srcId="{B6A289DC-3E5C-4773-99FE-DF3A73C24815}" destId="{089B828D-F33A-4B3F-909C-E30678E57A9B}" srcOrd="9" destOrd="0" presId="urn:microsoft.com/office/officeart/2005/8/layout/hierarchy1"/>
    <dgm:cxn modelId="{8286073A-4774-4406-9855-C6AAFC153046}" type="presParOf" srcId="{089B828D-F33A-4B3F-909C-E30678E57A9B}" destId="{3D7ECFCC-6B64-4623-A58C-A9481112FAA0}" srcOrd="0" destOrd="0" presId="urn:microsoft.com/office/officeart/2005/8/layout/hierarchy1"/>
    <dgm:cxn modelId="{371208A1-664B-43A8-A30D-805DDDF8DBDE}" type="presParOf" srcId="{3D7ECFCC-6B64-4623-A58C-A9481112FAA0}" destId="{0F07B2A3-39E1-4889-BD5C-AB7F5B06A4F7}" srcOrd="0" destOrd="0" presId="urn:microsoft.com/office/officeart/2005/8/layout/hierarchy1"/>
    <dgm:cxn modelId="{F00A2F17-F886-423C-9CC1-EF3DC15C06B8}" type="presParOf" srcId="{3D7ECFCC-6B64-4623-A58C-A9481112FAA0}" destId="{BA928744-1BEE-4A6D-88B9-9EE3BD3BDABE}" srcOrd="1" destOrd="0" presId="urn:microsoft.com/office/officeart/2005/8/layout/hierarchy1"/>
    <dgm:cxn modelId="{5EE1BAEF-F61B-4445-BD54-A6F7E9E2F707}" type="presParOf" srcId="{089B828D-F33A-4B3F-909C-E30678E57A9B}" destId="{D02B6796-37B7-4881-AA35-AEC5379AF8B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816923-2A92-4BB3-8883-66A996B976C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5498D8F-DFA3-4D7B-AB45-5129CC518C41}">
      <dgm:prSet phldrT="[Text]"/>
      <dgm:spPr/>
      <dgm:t>
        <a:bodyPr/>
        <a:lstStyle/>
        <a:p>
          <a:r>
            <a:rPr lang="en-US" dirty="0" smtClean="0">
              <a:effectLst>
                <a:outerShdw blurRad="38100" dist="38100" dir="2700000" algn="tl">
                  <a:srgbClr val="000000">
                    <a:alpha val="43137"/>
                  </a:srgbClr>
                </a:outerShdw>
              </a:effectLst>
            </a:rPr>
            <a:t>Methodology</a:t>
          </a:r>
          <a:endParaRPr lang="en-US" dirty="0">
            <a:effectLst>
              <a:outerShdw blurRad="38100" dist="38100" dir="2700000" algn="tl">
                <a:srgbClr val="000000">
                  <a:alpha val="43137"/>
                </a:srgbClr>
              </a:outerShdw>
            </a:effectLst>
          </a:endParaRPr>
        </a:p>
      </dgm:t>
    </dgm:pt>
    <dgm:pt modelId="{D1736FCD-7425-4707-908D-6D1C85254912}" type="parTrans" cxnId="{830B3FBB-8D0F-43CE-85B7-BD04D3772758}">
      <dgm:prSet/>
      <dgm:spPr/>
      <dgm:t>
        <a:bodyPr/>
        <a:lstStyle/>
        <a:p>
          <a:endParaRPr lang="en-US">
            <a:effectLst>
              <a:outerShdw blurRad="38100" dist="38100" dir="2700000" algn="tl">
                <a:srgbClr val="000000">
                  <a:alpha val="43137"/>
                </a:srgbClr>
              </a:outerShdw>
            </a:effectLst>
          </a:endParaRPr>
        </a:p>
      </dgm:t>
    </dgm:pt>
    <dgm:pt modelId="{68BDD70B-77E1-47EB-87C9-F8336EA02AE6}" type="sibTrans" cxnId="{830B3FBB-8D0F-43CE-85B7-BD04D3772758}">
      <dgm:prSet/>
      <dgm:spPr/>
      <dgm:t>
        <a:bodyPr/>
        <a:lstStyle/>
        <a:p>
          <a:endParaRPr lang="en-US">
            <a:effectLst>
              <a:outerShdw blurRad="38100" dist="38100" dir="2700000" algn="tl">
                <a:srgbClr val="000000">
                  <a:alpha val="43137"/>
                </a:srgbClr>
              </a:outerShdw>
            </a:effectLst>
          </a:endParaRPr>
        </a:p>
      </dgm:t>
    </dgm:pt>
    <dgm:pt modelId="{C5992896-3306-4003-9CA1-097236E1F6AC}">
      <dgm:prSet phldrT="[Text]"/>
      <dgm:spPr/>
      <dgm:t>
        <a:bodyPr/>
        <a:lstStyle/>
        <a:p>
          <a:r>
            <a:rPr lang="en-US" dirty="0" smtClean="0">
              <a:effectLst>
                <a:outerShdw blurRad="38100" dist="38100" dir="2700000" algn="tl">
                  <a:srgbClr val="000000">
                    <a:alpha val="43137"/>
                  </a:srgbClr>
                </a:outerShdw>
              </a:effectLst>
            </a:rPr>
            <a:t>Project Plan</a:t>
          </a:r>
          <a:endParaRPr lang="en-US" dirty="0">
            <a:effectLst>
              <a:outerShdw blurRad="38100" dist="38100" dir="2700000" algn="tl">
                <a:srgbClr val="000000">
                  <a:alpha val="43137"/>
                </a:srgbClr>
              </a:outerShdw>
            </a:effectLst>
          </a:endParaRPr>
        </a:p>
      </dgm:t>
    </dgm:pt>
    <dgm:pt modelId="{848A641B-A59D-498C-A7BC-D1282D86599B}" type="parTrans" cxnId="{8D89C710-67BC-4818-BF87-FF1AF33CE5CE}">
      <dgm:prSet/>
      <dgm:spPr/>
      <dgm:t>
        <a:bodyPr/>
        <a:lstStyle/>
        <a:p>
          <a:endParaRPr lang="en-US">
            <a:effectLst>
              <a:outerShdw blurRad="38100" dist="38100" dir="2700000" algn="tl">
                <a:srgbClr val="000000">
                  <a:alpha val="43137"/>
                </a:srgbClr>
              </a:outerShdw>
            </a:effectLst>
          </a:endParaRPr>
        </a:p>
      </dgm:t>
    </dgm:pt>
    <dgm:pt modelId="{17CFE650-0143-4A59-92A0-B1F2E9CE31CE}" type="sibTrans" cxnId="{8D89C710-67BC-4818-BF87-FF1AF33CE5CE}">
      <dgm:prSet/>
      <dgm:spPr/>
      <dgm:t>
        <a:bodyPr/>
        <a:lstStyle/>
        <a:p>
          <a:endParaRPr lang="en-US">
            <a:effectLst>
              <a:outerShdw blurRad="38100" dist="38100" dir="2700000" algn="tl">
                <a:srgbClr val="000000">
                  <a:alpha val="43137"/>
                </a:srgbClr>
              </a:outerShdw>
            </a:effectLst>
          </a:endParaRPr>
        </a:p>
      </dgm:t>
    </dgm:pt>
    <dgm:pt modelId="{CAA61CEB-49E0-4DF6-B587-C967B5223928}">
      <dgm:prSet phldrT="[Text]"/>
      <dgm:spPr/>
      <dgm:t>
        <a:bodyPr/>
        <a:lstStyle/>
        <a:p>
          <a:r>
            <a:rPr lang="en-US" dirty="0" smtClean="0">
              <a:effectLst>
                <a:outerShdw blurRad="38100" dist="38100" dir="2700000" algn="tl">
                  <a:srgbClr val="000000">
                    <a:alpha val="43137"/>
                  </a:srgbClr>
                </a:outerShdw>
              </a:effectLst>
            </a:rPr>
            <a:t>Product Overview</a:t>
          </a:r>
          <a:endParaRPr lang="en-US" dirty="0">
            <a:effectLst>
              <a:outerShdw blurRad="38100" dist="38100" dir="2700000" algn="tl">
                <a:srgbClr val="000000">
                  <a:alpha val="43137"/>
                </a:srgbClr>
              </a:outerShdw>
            </a:effectLst>
          </a:endParaRPr>
        </a:p>
      </dgm:t>
    </dgm:pt>
    <dgm:pt modelId="{2FD7010B-F89B-4836-B6C3-2F9C8DFFCEDE}" type="parTrans" cxnId="{EDB3AFCA-5BE9-4683-A0EE-C3B7CC1C6577}">
      <dgm:prSet/>
      <dgm:spPr/>
      <dgm:t>
        <a:bodyPr/>
        <a:lstStyle/>
        <a:p>
          <a:endParaRPr lang="en-US">
            <a:effectLst>
              <a:outerShdw blurRad="38100" dist="38100" dir="2700000" algn="tl">
                <a:srgbClr val="000000">
                  <a:alpha val="43137"/>
                </a:srgbClr>
              </a:outerShdw>
            </a:effectLst>
          </a:endParaRPr>
        </a:p>
      </dgm:t>
    </dgm:pt>
    <dgm:pt modelId="{BCF922ED-565A-44CB-B497-30724C7A95AB}" type="sibTrans" cxnId="{EDB3AFCA-5BE9-4683-A0EE-C3B7CC1C6577}">
      <dgm:prSet/>
      <dgm:spPr/>
      <dgm:t>
        <a:bodyPr/>
        <a:lstStyle/>
        <a:p>
          <a:endParaRPr lang="en-US">
            <a:effectLst>
              <a:outerShdw blurRad="38100" dist="38100" dir="2700000" algn="tl">
                <a:srgbClr val="000000">
                  <a:alpha val="43137"/>
                </a:srgbClr>
              </a:outerShdw>
            </a:effectLst>
          </a:endParaRPr>
        </a:p>
      </dgm:t>
    </dgm:pt>
    <dgm:pt modelId="{9BEAC265-0778-4F1D-9DE3-5BDAD466735F}">
      <dgm:prSet phldrT="[Text]"/>
      <dgm:spPr/>
      <dgm:t>
        <a:bodyPr/>
        <a:lstStyle/>
        <a:p>
          <a:r>
            <a:rPr lang="en-US" dirty="0" smtClean="0">
              <a:effectLst>
                <a:outerShdw blurRad="38100" dist="38100" dir="2700000" algn="tl">
                  <a:srgbClr val="000000">
                    <a:alpha val="43137"/>
                  </a:srgbClr>
                </a:outerShdw>
              </a:effectLst>
            </a:rPr>
            <a:t>Status -- Deliverables Checklist </a:t>
          </a:r>
          <a:endParaRPr lang="en-US" dirty="0">
            <a:effectLst>
              <a:outerShdw blurRad="38100" dist="38100" dir="2700000" algn="tl">
                <a:srgbClr val="000000">
                  <a:alpha val="43137"/>
                </a:srgbClr>
              </a:outerShdw>
            </a:effectLst>
          </a:endParaRPr>
        </a:p>
      </dgm:t>
    </dgm:pt>
    <dgm:pt modelId="{AAEDBD04-BEFF-4329-A6EE-DB70414B6E31}" type="parTrans" cxnId="{A093EE33-F2C9-44BF-84A7-160D85D2BEA2}">
      <dgm:prSet/>
      <dgm:spPr/>
      <dgm:t>
        <a:bodyPr/>
        <a:lstStyle/>
        <a:p>
          <a:endParaRPr lang="en-US">
            <a:effectLst>
              <a:outerShdw blurRad="38100" dist="38100" dir="2700000" algn="tl">
                <a:srgbClr val="000000">
                  <a:alpha val="43137"/>
                </a:srgbClr>
              </a:outerShdw>
            </a:effectLst>
          </a:endParaRPr>
        </a:p>
      </dgm:t>
    </dgm:pt>
    <dgm:pt modelId="{02BFE05A-D29F-418F-A39B-3A1693F3EE08}" type="sibTrans" cxnId="{A093EE33-F2C9-44BF-84A7-160D85D2BEA2}">
      <dgm:prSet/>
      <dgm:spPr/>
      <dgm:t>
        <a:bodyPr/>
        <a:lstStyle/>
        <a:p>
          <a:endParaRPr lang="en-US">
            <a:effectLst>
              <a:outerShdw blurRad="38100" dist="38100" dir="2700000" algn="tl">
                <a:srgbClr val="000000">
                  <a:alpha val="43137"/>
                </a:srgbClr>
              </a:outerShdw>
            </a:effectLst>
          </a:endParaRPr>
        </a:p>
      </dgm:t>
    </dgm:pt>
    <dgm:pt modelId="{F9CCD288-4165-46BF-9CA1-D06142C3172B}">
      <dgm:prSet phldrT="[Text]"/>
      <dgm:spPr/>
      <dgm:t>
        <a:bodyPr/>
        <a:lstStyle/>
        <a:p>
          <a:r>
            <a:rPr lang="en-US" dirty="0" smtClean="0">
              <a:effectLst>
                <a:outerShdw blurRad="38100" dist="38100" dir="2700000" algn="tl">
                  <a:srgbClr val="000000">
                    <a:alpha val="43137"/>
                  </a:srgbClr>
                </a:outerShdw>
              </a:effectLst>
            </a:rPr>
            <a:t>Team Reflection</a:t>
          </a:r>
          <a:endParaRPr lang="en-US" dirty="0">
            <a:effectLst>
              <a:outerShdw blurRad="38100" dist="38100" dir="2700000" algn="tl">
                <a:srgbClr val="000000">
                  <a:alpha val="43137"/>
                </a:srgbClr>
              </a:outerShdw>
            </a:effectLst>
          </a:endParaRPr>
        </a:p>
      </dgm:t>
    </dgm:pt>
    <dgm:pt modelId="{CCAB1273-CE4F-4D54-981A-FBB60F872538}" type="parTrans" cxnId="{F3C0D990-7A7B-4AAD-ADEA-D2E59DAA7B21}">
      <dgm:prSet/>
      <dgm:spPr/>
      <dgm:t>
        <a:bodyPr/>
        <a:lstStyle/>
        <a:p>
          <a:endParaRPr lang="en-US">
            <a:effectLst>
              <a:outerShdw blurRad="38100" dist="38100" dir="2700000" algn="tl">
                <a:srgbClr val="000000">
                  <a:alpha val="43137"/>
                </a:srgbClr>
              </a:outerShdw>
            </a:effectLst>
          </a:endParaRPr>
        </a:p>
      </dgm:t>
    </dgm:pt>
    <dgm:pt modelId="{3513FA24-FD23-4EA3-806B-52437780EF19}" type="sibTrans" cxnId="{F3C0D990-7A7B-4AAD-ADEA-D2E59DAA7B21}">
      <dgm:prSet/>
      <dgm:spPr/>
      <dgm:t>
        <a:bodyPr/>
        <a:lstStyle/>
        <a:p>
          <a:endParaRPr lang="en-US">
            <a:effectLst>
              <a:outerShdw blurRad="38100" dist="38100" dir="2700000" algn="tl">
                <a:srgbClr val="000000">
                  <a:alpha val="43137"/>
                </a:srgbClr>
              </a:outerShdw>
            </a:effectLst>
          </a:endParaRPr>
        </a:p>
      </dgm:t>
    </dgm:pt>
    <dgm:pt modelId="{A1510154-9B80-4DA3-AA15-67C1C8019465}" type="pres">
      <dgm:prSet presAssocID="{0F816923-2A92-4BB3-8883-66A996B976C2}" presName="Name0" presStyleCnt="0">
        <dgm:presLayoutVars>
          <dgm:chMax val="7"/>
          <dgm:chPref val="7"/>
          <dgm:dir/>
        </dgm:presLayoutVars>
      </dgm:prSet>
      <dgm:spPr/>
      <dgm:t>
        <a:bodyPr/>
        <a:lstStyle/>
        <a:p>
          <a:endParaRPr lang="en-US"/>
        </a:p>
      </dgm:t>
    </dgm:pt>
    <dgm:pt modelId="{065F041E-3F49-4DFF-B18F-5E031FB21566}" type="pres">
      <dgm:prSet presAssocID="{0F816923-2A92-4BB3-8883-66A996B976C2}" presName="Name1" presStyleCnt="0"/>
      <dgm:spPr/>
    </dgm:pt>
    <dgm:pt modelId="{237D6257-1E88-4F19-898E-FFC9E89D233A}" type="pres">
      <dgm:prSet presAssocID="{0F816923-2A92-4BB3-8883-66A996B976C2}" presName="cycle" presStyleCnt="0"/>
      <dgm:spPr/>
    </dgm:pt>
    <dgm:pt modelId="{4470E42D-47B6-42E8-8E50-C5C680811544}" type="pres">
      <dgm:prSet presAssocID="{0F816923-2A92-4BB3-8883-66A996B976C2}" presName="srcNode" presStyleLbl="node1" presStyleIdx="0" presStyleCnt="5"/>
      <dgm:spPr/>
    </dgm:pt>
    <dgm:pt modelId="{39095FE3-84B6-4715-9455-BFD65BC7CE4D}" type="pres">
      <dgm:prSet presAssocID="{0F816923-2A92-4BB3-8883-66A996B976C2}" presName="conn" presStyleLbl="parChTrans1D2" presStyleIdx="0" presStyleCnt="1"/>
      <dgm:spPr/>
      <dgm:t>
        <a:bodyPr/>
        <a:lstStyle/>
        <a:p>
          <a:endParaRPr lang="en-US"/>
        </a:p>
      </dgm:t>
    </dgm:pt>
    <dgm:pt modelId="{E41D2128-BF2D-4A1D-A329-6E92929F5FF1}" type="pres">
      <dgm:prSet presAssocID="{0F816923-2A92-4BB3-8883-66A996B976C2}" presName="extraNode" presStyleLbl="node1" presStyleIdx="0" presStyleCnt="5"/>
      <dgm:spPr/>
    </dgm:pt>
    <dgm:pt modelId="{81656C47-EBA7-47E3-8BBB-5A6135194AAC}" type="pres">
      <dgm:prSet presAssocID="{0F816923-2A92-4BB3-8883-66A996B976C2}" presName="dstNode" presStyleLbl="node1" presStyleIdx="0" presStyleCnt="5"/>
      <dgm:spPr/>
    </dgm:pt>
    <dgm:pt modelId="{5A706B79-3DAB-4FC6-85DB-D4D9EF7FCFEA}" type="pres">
      <dgm:prSet presAssocID="{CAA61CEB-49E0-4DF6-B587-C967B5223928}" presName="text_1" presStyleLbl="node1" presStyleIdx="0" presStyleCnt="5">
        <dgm:presLayoutVars>
          <dgm:bulletEnabled val="1"/>
        </dgm:presLayoutVars>
      </dgm:prSet>
      <dgm:spPr/>
      <dgm:t>
        <a:bodyPr/>
        <a:lstStyle/>
        <a:p>
          <a:endParaRPr lang="en-US"/>
        </a:p>
      </dgm:t>
    </dgm:pt>
    <dgm:pt modelId="{FBB35778-C7B7-4E10-AE8C-55721F8B28CA}" type="pres">
      <dgm:prSet presAssocID="{CAA61CEB-49E0-4DF6-B587-C967B5223928}" presName="accent_1" presStyleCnt="0"/>
      <dgm:spPr/>
    </dgm:pt>
    <dgm:pt modelId="{39662965-334B-4929-BDCF-4D50E5986A1D}" type="pres">
      <dgm:prSet presAssocID="{CAA61CEB-49E0-4DF6-B587-C967B5223928}" presName="accentRepeatNode" presStyleLbl="solidFgAcc1" presStyleIdx="0" presStyleCnt="5"/>
      <dgm:spPr/>
    </dgm:pt>
    <dgm:pt modelId="{8A718801-4529-4583-9876-7B41A1919AF6}" type="pres">
      <dgm:prSet presAssocID="{35498D8F-DFA3-4D7B-AB45-5129CC518C41}" presName="text_2" presStyleLbl="node1" presStyleIdx="1" presStyleCnt="5">
        <dgm:presLayoutVars>
          <dgm:bulletEnabled val="1"/>
        </dgm:presLayoutVars>
      </dgm:prSet>
      <dgm:spPr/>
      <dgm:t>
        <a:bodyPr/>
        <a:lstStyle/>
        <a:p>
          <a:endParaRPr lang="en-US"/>
        </a:p>
      </dgm:t>
    </dgm:pt>
    <dgm:pt modelId="{B1184D6B-9C9E-40AD-A600-5690F195CCD0}" type="pres">
      <dgm:prSet presAssocID="{35498D8F-DFA3-4D7B-AB45-5129CC518C41}" presName="accent_2" presStyleCnt="0"/>
      <dgm:spPr/>
    </dgm:pt>
    <dgm:pt modelId="{286E0A76-27EF-4A6F-B643-880AAD4FEFAC}" type="pres">
      <dgm:prSet presAssocID="{35498D8F-DFA3-4D7B-AB45-5129CC518C41}" presName="accentRepeatNode" presStyleLbl="solidFgAcc1" presStyleIdx="1" presStyleCnt="5"/>
      <dgm:spPr/>
    </dgm:pt>
    <dgm:pt modelId="{7276E7FA-AB4B-4F4A-8AA3-34377B455C72}" type="pres">
      <dgm:prSet presAssocID="{C5992896-3306-4003-9CA1-097236E1F6AC}" presName="text_3" presStyleLbl="node1" presStyleIdx="2" presStyleCnt="5">
        <dgm:presLayoutVars>
          <dgm:bulletEnabled val="1"/>
        </dgm:presLayoutVars>
      </dgm:prSet>
      <dgm:spPr/>
      <dgm:t>
        <a:bodyPr/>
        <a:lstStyle/>
        <a:p>
          <a:endParaRPr lang="en-US"/>
        </a:p>
      </dgm:t>
    </dgm:pt>
    <dgm:pt modelId="{17B0CD4B-6B9A-431B-8782-D53AA28BE94A}" type="pres">
      <dgm:prSet presAssocID="{C5992896-3306-4003-9CA1-097236E1F6AC}" presName="accent_3" presStyleCnt="0"/>
      <dgm:spPr/>
    </dgm:pt>
    <dgm:pt modelId="{9BD03FD8-E61C-432E-8570-37F6672E2E9B}" type="pres">
      <dgm:prSet presAssocID="{C5992896-3306-4003-9CA1-097236E1F6AC}" presName="accentRepeatNode" presStyleLbl="solidFgAcc1" presStyleIdx="2" presStyleCnt="5"/>
      <dgm:spPr/>
    </dgm:pt>
    <dgm:pt modelId="{F3DB0688-68C1-49AA-B1FD-05190DA2F217}" type="pres">
      <dgm:prSet presAssocID="{9BEAC265-0778-4F1D-9DE3-5BDAD466735F}" presName="text_4" presStyleLbl="node1" presStyleIdx="3" presStyleCnt="5">
        <dgm:presLayoutVars>
          <dgm:bulletEnabled val="1"/>
        </dgm:presLayoutVars>
      </dgm:prSet>
      <dgm:spPr/>
      <dgm:t>
        <a:bodyPr/>
        <a:lstStyle/>
        <a:p>
          <a:endParaRPr lang="en-US"/>
        </a:p>
      </dgm:t>
    </dgm:pt>
    <dgm:pt modelId="{037C3AB1-AE7A-4212-8053-921DEB520314}" type="pres">
      <dgm:prSet presAssocID="{9BEAC265-0778-4F1D-9DE3-5BDAD466735F}" presName="accent_4" presStyleCnt="0"/>
      <dgm:spPr/>
    </dgm:pt>
    <dgm:pt modelId="{2B416E0C-EC78-4472-8D01-1B5908270A1C}" type="pres">
      <dgm:prSet presAssocID="{9BEAC265-0778-4F1D-9DE3-5BDAD466735F}" presName="accentRepeatNode" presStyleLbl="solidFgAcc1" presStyleIdx="3" presStyleCnt="5"/>
      <dgm:spPr/>
    </dgm:pt>
    <dgm:pt modelId="{0706E18B-41E3-4F39-985B-F9BE2F3C6EA4}" type="pres">
      <dgm:prSet presAssocID="{F9CCD288-4165-46BF-9CA1-D06142C3172B}" presName="text_5" presStyleLbl="node1" presStyleIdx="4" presStyleCnt="5">
        <dgm:presLayoutVars>
          <dgm:bulletEnabled val="1"/>
        </dgm:presLayoutVars>
      </dgm:prSet>
      <dgm:spPr/>
      <dgm:t>
        <a:bodyPr/>
        <a:lstStyle/>
        <a:p>
          <a:endParaRPr lang="en-US"/>
        </a:p>
      </dgm:t>
    </dgm:pt>
    <dgm:pt modelId="{BA24A85E-8205-4E3E-890B-62BCC8B69E12}" type="pres">
      <dgm:prSet presAssocID="{F9CCD288-4165-46BF-9CA1-D06142C3172B}" presName="accent_5" presStyleCnt="0"/>
      <dgm:spPr/>
    </dgm:pt>
    <dgm:pt modelId="{939EE657-C9A3-4B84-A421-FDC79CEB0C92}" type="pres">
      <dgm:prSet presAssocID="{F9CCD288-4165-46BF-9CA1-D06142C3172B}" presName="accentRepeatNode" presStyleLbl="solidFgAcc1" presStyleIdx="4" presStyleCnt="5"/>
      <dgm:spPr/>
    </dgm:pt>
  </dgm:ptLst>
  <dgm:cxnLst>
    <dgm:cxn modelId="{35696312-FFA6-4685-89F3-99EE6581974B}" type="presOf" srcId="{0F816923-2A92-4BB3-8883-66A996B976C2}" destId="{A1510154-9B80-4DA3-AA15-67C1C8019465}" srcOrd="0" destOrd="0" presId="urn:microsoft.com/office/officeart/2008/layout/VerticalCurvedList"/>
    <dgm:cxn modelId="{12C3BA0B-F14B-4A52-916B-C1DACE47D06B}" type="presOf" srcId="{9BEAC265-0778-4F1D-9DE3-5BDAD466735F}" destId="{F3DB0688-68C1-49AA-B1FD-05190DA2F217}" srcOrd="0" destOrd="0" presId="urn:microsoft.com/office/officeart/2008/layout/VerticalCurvedList"/>
    <dgm:cxn modelId="{FAD6337D-F348-4115-AB62-36064B4D4034}" type="presOf" srcId="{BCF922ED-565A-44CB-B497-30724C7A95AB}" destId="{39095FE3-84B6-4715-9455-BFD65BC7CE4D}" srcOrd="0" destOrd="0" presId="urn:microsoft.com/office/officeart/2008/layout/VerticalCurvedList"/>
    <dgm:cxn modelId="{D4C0065E-255B-4993-8E99-3EA11A1D3EE1}" type="presOf" srcId="{F9CCD288-4165-46BF-9CA1-D06142C3172B}" destId="{0706E18B-41E3-4F39-985B-F9BE2F3C6EA4}" srcOrd="0" destOrd="0" presId="urn:microsoft.com/office/officeart/2008/layout/VerticalCurvedList"/>
    <dgm:cxn modelId="{3223CB72-450F-460B-A7DE-16B9F574AE9F}" type="presOf" srcId="{35498D8F-DFA3-4D7B-AB45-5129CC518C41}" destId="{8A718801-4529-4583-9876-7B41A1919AF6}" srcOrd="0" destOrd="0" presId="urn:microsoft.com/office/officeart/2008/layout/VerticalCurvedList"/>
    <dgm:cxn modelId="{A093EE33-F2C9-44BF-84A7-160D85D2BEA2}" srcId="{0F816923-2A92-4BB3-8883-66A996B976C2}" destId="{9BEAC265-0778-4F1D-9DE3-5BDAD466735F}" srcOrd="3" destOrd="0" parTransId="{AAEDBD04-BEFF-4329-A6EE-DB70414B6E31}" sibTransId="{02BFE05A-D29F-418F-A39B-3A1693F3EE08}"/>
    <dgm:cxn modelId="{8D89C710-67BC-4818-BF87-FF1AF33CE5CE}" srcId="{0F816923-2A92-4BB3-8883-66A996B976C2}" destId="{C5992896-3306-4003-9CA1-097236E1F6AC}" srcOrd="2" destOrd="0" parTransId="{848A641B-A59D-498C-A7BC-D1282D86599B}" sibTransId="{17CFE650-0143-4A59-92A0-B1F2E9CE31CE}"/>
    <dgm:cxn modelId="{AA8F6CC8-94FA-45BE-8828-2CB3B3721A5F}" type="presOf" srcId="{CAA61CEB-49E0-4DF6-B587-C967B5223928}" destId="{5A706B79-3DAB-4FC6-85DB-D4D9EF7FCFEA}" srcOrd="0" destOrd="0" presId="urn:microsoft.com/office/officeart/2008/layout/VerticalCurvedList"/>
    <dgm:cxn modelId="{830B3FBB-8D0F-43CE-85B7-BD04D3772758}" srcId="{0F816923-2A92-4BB3-8883-66A996B976C2}" destId="{35498D8F-DFA3-4D7B-AB45-5129CC518C41}" srcOrd="1" destOrd="0" parTransId="{D1736FCD-7425-4707-908D-6D1C85254912}" sibTransId="{68BDD70B-77E1-47EB-87C9-F8336EA02AE6}"/>
    <dgm:cxn modelId="{EDB3AFCA-5BE9-4683-A0EE-C3B7CC1C6577}" srcId="{0F816923-2A92-4BB3-8883-66A996B976C2}" destId="{CAA61CEB-49E0-4DF6-B587-C967B5223928}" srcOrd="0" destOrd="0" parTransId="{2FD7010B-F89B-4836-B6C3-2F9C8DFFCEDE}" sibTransId="{BCF922ED-565A-44CB-B497-30724C7A95AB}"/>
    <dgm:cxn modelId="{F3C0D990-7A7B-4AAD-ADEA-D2E59DAA7B21}" srcId="{0F816923-2A92-4BB3-8883-66A996B976C2}" destId="{F9CCD288-4165-46BF-9CA1-D06142C3172B}" srcOrd="4" destOrd="0" parTransId="{CCAB1273-CE4F-4D54-981A-FBB60F872538}" sibTransId="{3513FA24-FD23-4EA3-806B-52437780EF19}"/>
    <dgm:cxn modelId="{B27E67AA-6274-40B8-BCB1-B95654D9271E}" type="presOf" srcId="{C5992896-3306-4003-9CA1-097236E1F6AC}" destId="{7276E7FA-AB4B-4F4A-8AA3-34377B455C72}" srcOrd="0" destOrd="0" presId="urn:microsoft.com/office/officeart/2008/layout/VerticalCurvedList"/>
    <dgm:cxn modelId="{FD61B5B1-41D3-433C-AA34-261E4A64711A}" type="presParOf" srcId="{A1510154-9B80-4DA3-AA15-67C1C8019465}" destId="{065F041E-3F49-4DFF-B18F-5E031FB21566}" srcOrd="0" destOrd="0" presId="urn:microsoft.com/office/officeart/2008/layout/VerticalCurvedList"/>
    <dgm:cxn modelId="{D4309771-6940-4DEB-B663-3C087A310B50}" type="presParOf" srcId="{065F041E-3F49-4DFF-B18F-5E031FB21566}" destId="{237D6257-1E88-4F19-898E-FFC9E89D233A}" srcOrd="0" destOrd="0" presId="urn:microsoft.com/office/officeart/2008/layout/VerticalCurvedList"/>
    <dgm:cxn modelId="{E593BE28-CDF6-46B2-8FBB-ACDD797EE59A}" type="presParOf" srcId="{237D6257-1E88-4F19-898E-FFC9E89D233A}" destId="{4470E42D-47B6-42E8-8E50-C5C680811544}" srcOrd="0" destOrd="0" presId="urn:microsoft.com/office/officeart/2008/layout/VerticalCurvedList"/>
    <dgm:cxn modelId="{95AD3F04-540C-4695-B37E-C533D293268B}" type="presParOf" srcId="{237D6257-1E88-4F19-898E-FFC9E89D233A}" destId="{39095FE3-84B6-4715-9455-BFD65BC7CE4D}" srcOrd="1" destOrd="0" presId="urn:microsoft.com/office/officeart/2008/layout/VerticalCurvedList"/>
    <dgm:cxn modelId="{24A4C2A5-AEBD-45AA-8D52-14CEA7382E0E}" type="presParOf" srcId="{237D6257-1E88-4F19-898E-FFC9E89D233A}" destId="{E41D2128-BF2D-4A1D-A329-6E92929F5FF1}" srcOrd="2" destOrd="0" presId="urn:microsoft.com/office/officeart/2008/layout/VerticalCurvedList"/>
    <dgm:cxn modelId="{5D8662E8-C1F7-4F46-9103-F48C096041CB}" type="presParOf" srcId="{237D6257-1E88-4F19-898E-FFC9E89D233A}" destId="{81656C47-EBA7-47E3-8BBB-5A6135194AAC}" srcOrd="3" destOrd="0" presId="urn:microsoft.com/office/officeart/2008/layout/VerticalCurvedList"/>
    <dgm:cxn modelId="{FC9E5EA0-C234-4EF6-A5EC-52D9D75E0F0F}" type="presParOf" srcId="{065F041E-3F49-4DFF-B18F-5E031FB21566}" destId="{5A706B79-3DAB-4FC6-85DB-D4D9EF7FCFEA}" srcOrd="1" destOrd="0" presId="urn:microsoft.com/office/officeart/2008/layout/VerticalCurvedList"/>
    <dgm:cxn modelId="{68E07309-5D46-4207-96FB-96916493E3EE}" type="presParOf" srcId="{065F041E-3F49-4DFF-B18F-5E031FB21566}" destId="{FBB35778-C7B7-4E10-AE8C-55721F8B28CA}" srcOrd="2" destOrd="0" presId="urn:microsoft.com/office/officeart/2008/layout/VerticalCurvedList"/>
    <dgm:cxn modelId="{39971A68-0796-45C1-A115-79EADC7984B1}" type="presParOf" srcId="{FBB35778-C7B7-4E10-AE8C-55721F8B28CA}" destId="{39662965-334B-4929-BDCF-4D50E5986A1D}" srcOrd="0" destOrd="0" presId="urn:microsoft.com/office/officeart/2008/layout/VerticalCurvedList"/>
    <dgm:cxn modelId="{AFA981BE-7FC5-4D5C-8E07-A73C3F2B53D1}" type="presParOf" srcId="{065F041E-3F49-4DFF-B18F-5E031FB21566}" destId="{8A718801-4529-4583-9876-7B41A1919AF6}" srcOrd="3" destOrd="0" presId="urn:microsoft.com/office/officeart/2008/layout/VerticalCurvedList"/>
    <dgm:cxn modelId="{E2446F23-12E8-4577-B0B5-1481A2F199FA}" type="presParOf" srcId="{065F041E-3F49-4DFF-B18F-5E031FB21566}" destId="{B1184D6B-9C9E-40AD-A600-5690F195CCD0}" srcOrd="4" destOrd="0" presId="urn:microsoft.com/office/officeart/2008/layout/VerticalCurvedList"/>
    <dgm:cxn modelId="{666B6BCB-7F57-4F23-921B-20EAACE59B0F}" type="presParOf" srcId="{B1184D6B-9C9E-40AD-A600-5690F195CCD0}" destId="{286E0A76-27EF-4A6F-B643-880AAD4FEFAC}" srcOrd="0" destOrd="0" presId="urn:microsoft.com/office/officeart/2008/layout/VerticalCurvedList"/>
    <dgm:cxn modelId="{66056F7C-A09C-4FBB-81E4-8E2D7498F596}" type="presParOf" srcId="{065F041E-3F49-4DFF-B18F-5E031FB21566}" destId="{7276E7FA-AB4B-4F4A-8AA3-34377B455C72}" srcOrd="5" destOrd="0" presId="urn:microsoft.com/office/officeart/2008/layout/VerticalCurvedList"/>
    <dgm:cxn modelId="{1C698769-434D-4F0A-B143-FF0BFF085FCC}" type="presParOf" srcId="{065F041E-3F49-4DFF-B18F-5E031FB21566}" destId="{17B0CD4B-6B9A-431B-8782-D53AA28BE94A}" srcOrd="6" destOrd="0" presId="urn:microsoft.com/office/officeart/2008/layout/VerticalCurvedList"/>
    <dgm:cxn modelId="{524F6394-A2CE-415D-BEB6-DE688C9A24A0}" type="presParOf" srcId="{17B0CD4B-6B9A-431B-8782-D53AA28BE94A}" destId="{9BD03FD8-E61C-432E-8570-37F6672E2E9B}" srcOrd="0" destOrd="0" presId="urn:microsoft.com/office/officeart/2008/layout/VerticalCurvedList"/>
    <dgm:cxn modelId="{C014E1A1-EDE8-4A34-9FC9-E58E6E280F62}" type="presParOf" srcId="{065F041E-3F49-4DFF-B18F-5E031FB21566}" destId="{F3DB0688-68C1-49AA-B1FD-05190DA2F217}" srcOrd="7" destOrd="0" presId="urn:microsoft.com/office/officeart/2008/layout/VerticalCurvedList"/>
    <dgm:cxn modelId="{5A1868D8-8D05-40E0-9710-5571AD27A86A}" type="presParOf" srcId="{065F041E-3F49-4DFF-B18F-5E031FB21566}" destId="{037C3AB1-AE7A-4212-8053-921DEB520314}" srcOrd="8" destOrd="0" presId="urn:microsoft.com/office/officeart/2008/layout/VerticalCurvedList"/>
    <dgm:cxn modelId="{69170B71-B7A3-4C40-89C1-3CD5558B0A26}" type="presParOf" srcId="{037C3AB1-AE7A-4212-8053-921DEB520314}" destId="{2B416E0C-EC78-4472-8D01-1B5908270A1C}" srcOrd="0" destOrd="0" presId="urn:microsoft.com/office/officeart/2008/layout/VerticalCurvedList"/>
    <dgm:cxn modelId="{1053CCFB-3110-4524-BB02-11FA35A8945B}" type="presParOf" srcId="{065F041E-3F49-4DFF-B18F-5E031FB21566}" destId="{0706E18B-41E3-4F39-985B-F9BE2F3C6EA4}" srcOrd="9" destOrd="0" presId="urn:microsoft.com/office/officeart/2008/layout/VerticalCurvedList"/>
    <dgm:cxn modelId="{6B9A19BF-5DF8-4B95-AC9A-43C4B2FDEB1C}" type="presParOf" srcId="{065F041E-3F49-4DFF-B18F-5E031FB21566}" destId="{BA24A85E-8205-4E3E-890B-62BCC8B69E12}" srcOrd="10" destOrd="0" presId="urn:microsoft.com/office/officeart/2008/layout/VerticalCurvedList"/>
    <dgm:cxn modelId="{64B6E724-12EC-4544-B58F-F3EFB644D70B}" type="presParOf" srcId="{BA24A85E-8205-4E3E-890B-62BCC8B69E12}" destId="{939EE657-C9A3-4B84-A421-FDC79CEB0C9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816923-2A92-4BB3-8883-66A996B976C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5498D8F-DFA3-4D7B-AB45-5129CC518C41}">
      <dgm:prSet phldrT="[Text]"/>
      <dgm:spPr/>
      <dgm:t>
        <a:bodyPr/>
        <a:lstStyle/>
        <a:p>
          <a:r>
            <a:rPr lang="en-US" dirty="0" smtClean="0">
              <a:effectLst>
                <a:outerShdw blurRad="38100" dist="38100" dir="2700000" algn="tl">
                  <a:srgbClr val="000000">
                    <a:alpha val="43137"/>
                  </a:srgbClr>
                </a:outerShdw>
              </a:effectLst>
            </a:rPr>
            <a:t>Methodology</a:t>
          </a:r>
          <a:endParaRPr lang="en-US" dirty="0">
            <a:effectLst>
              <a:outerShdw blurRad="38100" dist="38100" dir="2700000" algn="tl">
                <a:srgbClr val="000000">
                  <a:alpha val="43137"/>
                </a:srgbClr>
              </a:outerShdw>
            </a:effectLst>
          </a:endParaRPr>
        </a:p>
      </dgm:t>
    </dgm:pt>
    <dgm:pt modelId="{D1736FCD-7425-4707-908D-6D1C85254912}" type="parTrans" cxnId="{830B3FBB-8D0F-43CE-85B7-BD04D3772758}">
      <dgm:prSet/>
      <dgm:spPr/>
      <dgm:t>
        <a:bodyPr/>
        <a:lstStyle/>
        <a:p>
          <a:endParaRPr lang="en-US">
            <a:effectLst>
              <a:outerShdw blurRad="38100" dist="38100" dir="2700000" algn="tl">
                <a:srgbClr val="000000">
                  <a:alpha val="43137"/>
                </a:srgbClr>
              </a:outerShdw>
            </a:effectLst>
          </a:endParaRPr>
        </a:p>
      </dgm:t>
    </dgm:pt>
    <dgm:pt modelId="{68BDD70B-77E1-47EB-87C9-F8336EA02AE6}" type="sibTrans" cxnId="{830B3FBB-8D0F-43CE-85B7-BD04D3772758}">
      <dgm:prSet/>
      <dgm:spPr/>
      <dgm:t>
        <a:bodyPr/>
        <a:lstStyle/>
        <a:p>
          <a:endParaRPr lang="en-US">
            <a:effectLst>
              <a:outerShdw blurRad="38100" dist="38100" dir="2700000" algn="tl">
                <a:srgbClr val="000000">
                  <a:alpha val="43137"/>
                </a:srgbClr>
              </a:outerShdw>
            </a:effectLst>
          </a:endParaRPr>
        </a:p>
      </dgm:t>
    </dgm:pt>
    <dgm:pt modelId="{C5992896-3306-4003-9CA1-097236E1F6AC}">
      <dgm:prSet phldrT="[Text]"/>
      <dgm:spPr/>
      <dgm:t>
        <a:bodyPr/>
        <a:lstStyle/>
        <a:p>
          <a:r>
            <a:rPr lang="en-US" dirty="0" smtClean="0">
              <a:effectLst>
                <a:outerShdw blurRad="38100" dist="38100" dir="2700000" algn="tl">
                  <a:srgbClr val="000000">
                    <a:alpha val="43137"/>
                  </a:srgbClr>
                </a:outerShdw>
              </a:effectLst>
            </a:rPr>
            <a:t>Project Plan</a:t>
          </a:r>
          <a:endParaRPr lang="en-US" dirty="0">
            <a:effectLst>
              <a:outerShdw blurRad="38100" dist="38100" dir="2700000" algn="tl">
                <a:srgbClr val="000000">
                  <a:alpha val="43137"/>
                </a:srgbClr>
              </a:outerShdw>
            </a:effectLst>
          </a:endParaRPr>
        </a:p>
      </dgm:t>
    </dgm:pt>
    <dgm:pt modelId="{848A641B-A59D-498C-A7BC-D1282D86599B}" type="parTrans" cxnId="{8D89C710-67BC-4818-BF87-FF1AF33CE5CE}">
      <dgm:prSet/>
      <dgm:spPr/>
      <dgm:t>
        <a:bodyPr/>
        <a:lstStyle/>
        <a:p>
          <a:endParaRPr lang="en-US">
            <a:effectLst>
              <a:outerShdw blurRad="38100" dist="38100" dir="2700000" algn="tl">
                <a:srgbClr val="000000">
                  <a:alpha val="43137"/>
                </a:srgbClr>
              </a:outerShdw>
            </a:effectLst>
          </a:endParaRPr>
        </a:p>
      </dgm:t>
    </dgm:pt>
    <dgm:pt modelId="{17CFE650-0143-4A59-92A0-B1F2E9CE31CE}" type="sibTrans" cxnId="{8D89C710-67BC-4818-BF87-FF1AF33CE5CE}">
      <dgm:prSet/>
      <dgm:spPr/>
      <dgm:t>
        <a:bodyPr/>
        <a:lstStyle/>
        <a:p>
          <a:endParaRPr lang="en-US">
            <a:effectLst>
              <a:outerShdw blurRad="38100" dist="38100" dir="2700000" algn="tl">
                <a:srgbClr val="000000">
                  <a:alpha val="43137"/>
                </a:srgbClr>
              </a:outerShdw>
            </a:effectLst>
          </a:endParaRPr>
        </a:p>
      </dgm:t>
    </dgm:pt>
    <dgm:pt modelId="{9BEAC265-0778-4F1D-9DE3-5BDAD466735F}">
      <dgm:prSet phldrT="[Text]"/>
      <dgm:spPr/>
      <dgm:t>
        <a:bodyPr/>
        <a:lstStyle/>
        <a:p>
          <a:r>
            <a:rPr lang="en-US" dirty="0" smtClean="0">
              <a:effectLst>
                <a:outerShdw blurRad="38100" dist="38100" dir="2700000" algn="tl">
                  <a:srgbClr val="000000">
                    <a:alpha val="43137"/>
                  </a:srgbClr>
                </a:outerShdw>
              </a:effectLst>
            </a:rPr>
            <a:t>Status -- Deliverables Checklist </a:t>
          </a:r>
          <a:endParaRPr lang="en-US" dirty="0">
            <a:effectLst>
              <a:outerShdw blurRad="38100" dist="38100" dir="2700000" algn="tl">
                <a:srgbClr val="000000">
                  <a:alpha val="43137"/>
                </a:srgbClr>
              </a:outerShdw>
            </a:effectLst>
          </a:endParaRPr>
        </a:p>
      </dgm:t>
    </dgm:pt>
    <dgm:pt modelId="{AAEDBD04-BEFF-4329-A6EE-DB70414B6E31}" type="parTrans" cxnId="{A093EE33-F2C9-44BF-84A7-160D85D2BEA2}">
      <dgm:prSet/>
      <dgm:spPr/>
      <dgm:t>
        <a:bodyPr/>
        <a:lstStyle/>
        <a:p>
          <a:endParaRPr lang="en-US">
            <a:effectLst>
              <a:outerShdw blurRad="38100" dist="38100" dir="2700000" algn="tl">
                <a:srgbClr val="000000">
                  <a:alpha val="43137"/>
                </a:srgbClr>
              </a:outerShdw>
            </a:effectLst>
          </a:endParaRPr>
        </a:p>
      </dgm:t>
    </dgm:pt>
    <dgm:pt modelId="{02BFE05A-D29F-418F-A39B-3A1693F3EE08}" type="sibTrans" cxnId="{A093EE33-F2C9-44BF-84A7-160D85D2BEA2}">
      <dgm:prSet/>
      <dgm:spPr/>
      <dgm:t>
        <a:bodyPr/>
        <a:lstStyle/>
        <a:p>
          <a:endParaRPr lang="en-US">
            <a:effectLst>
              <a:outerShdw blurRad="38100" dist="38100" dir="2700000" algn="tl">
                <a:srgbClr val="000000">
                  <a:alpha val="43137"/>
                </a:srgbClr>
              </a:outerShdw>
            </a:effectLst>
          </a:endParaRPr>
        </a:p>
      </dgm:t>
    </dgm:pt>
    <dgm:pt modelId="{F9CCD288-4165-46BF-9CA1-D06142C3172B}">
      <dgm:prSet phldrT="[Text]"/>
      <dgm:spPr/>
      <dgm:t>
        <a:bodyPr/>
        <a:lstStyle/>
        <a:p>
          <a:r>
            <a:rPr lang="en-US" dirty="0" smtClean="0">
              <a:effectLst>
                <a:outerShdw blurRad="38100" dist="38100" dir="2700000" algn="tl">
                  <a:srgbClr val="000000">
                    <a:alpha val="43137"/>
                  </a:srgbClr>
                </a:outerShdw>
              </a:effectLst>
            </a:rPr>
            <a:t>Team Reflection</a:t>
          </a:r>
          <a:endParaRPr lang="en-US" dirty="0">
            <a:effectLst>
              <a:outerShdw blurRad="38100" dist="38100" dir="2700000" algn="tl">
                <a:srgbClr val="000000">
                  <a:alpha val="43137"/>
                </a:srgbClr>
              </a:outerShdw>
            </a:effectLst>
          </a:endParaRPr>
        </a:p>
      </dgm:t>
    </dgm:pt>
    <dgm:pt modelId="{CCAB1273-CE4F-4D54-981A-FBB60F872538}" type="parTrans" cxnId="{F3C0D990-7A7B-4AAD-ADEA-D2E59DAA7B21}">
      <dgm:prSet/>
      <dgm:spPr/>
      <dgm:t>
        <a:bodyPr/>
        <a:lstStyle/>
        <a:p>
          <a:endParaRPr lang="en-US">
            <a:effectLst>
              <a:outerShdw blurRad="38100" dist="38100" dir="2700000" algn="tl">
                <a:srgbClr val="000000">
                  <a:alpha val="43137"/>
                </a:srgbClr>
              </a:outerShdw>
            </a:effectLst>
          </a:endParaRPr>
        </a:p>
      </dgm:t>
    </dgm:pt>
    <dgm:pt modelId="{3513FA24-FD23-4EA3-806B-52437780EF19}" type="sibTrans" cxnId="{F3C0D990-7A7B-4AAD-ADEA-D2E59DAA7B21}">
      <dgm:prSet/>
      <dgm:spPr/>
      <dgm:t>
        <a:bodyPr/>
        <a:lstStyle/>
        <a:p>
          <a:endParaRPr lang="en-US">
            <a:effectLst>
              <a:outerShdw blurRad="38100" dist="38100" dir="2700000" algn="tl">
                <a:srgbClr val="000000">
                  <a:alpha val="43137"/>
                </a:srgbClr>
              </a:outerShdw>
            </a:effectLst>
          </a:endParaRPr>
        </a:p>
      </dgm:t>
    </dgm:pt>
    <dgm:pt modelId="{A1510154-9B80-4DA3-AA15-67C1C8019465}" type="pres">
      <dgm:prSet presAssocID="{0F816923-2A92-4BB3-8883-66A996B976C2}" presName="Name0" presStyleCnt="0">
        <dgm:presLayoutVars>
          <dgm:chMax val="7"/>
          <dgm:chPref val="7"/>
          <dgm:dir/>
        </dgm:presLayoutVars>
      </dgm:prSet>
      <dgm:spPr/>
      <dgm:t>
        <a:bodyPr/>
        <a:lstStyle/>
        <a:p>
          <a:endParaRPr lang="en-US"/>
        </a:p>
      </dgm:t>
    </dgm:pt>
    <dgm:pt modelId="{065F041E-3F49-4DFF-B18F-5E031FB21566}" type="pres">
      <dgm:prSet presAssocID="{0F816923-2A92-4BB3-8883-66A996B976C2}" presName="Name1" presStyleCnt="0"/>
      <dgm:spPr/>
    </dgm:pt>
    <dgm:pt modelId="{237D6257-1E88-4F19-898E-FFC9E89D233A}" type="pres">
      <dgm:prSet presAssocID="{0F816923-2A92-4BB3-8883-66A996B976C2}" presName="cycle" presStyleCnt="0"/>
      <dgm:spPr/>
    </dgm:pt>
    <dgm:pt modelId="{4470E42D-47B6-42E8-8E50-C5C680811544}" type="pres">
      <dgm:prSet presAssocID="{0F816923-2A92-4BB3-8883-66A996B976C2}" presName="srcNode" presStyleLbl="node1" presStyleIdx="0" presStyleCnt="4"/>
      <dgm:spPr/>
    </dgm:pt>
    <dgm:pt modelId="{39095FE3-84B6-4715-9455-BFD65BC7CE4D}" type="pres">
      <dgm:prSet presAssocID="{0F816923-2A92-4BB3-8883-66A996B976C2}" presName="conn" presStyleLbl="parChTrans1D2" presStyleIdx="0" presStyleCnt="1"/>
      <dgm:spPr/>
      <dgm:t>
        <a:bodyPr/>
        <a:lstStyle/>
        <a:p>
          <a:endParaRPr lang="en-US"/>
        </a:p>
      </dgm:t>
    </dgm:pt>
    <dgm:pt modelId="{E41D2128-BF2D-4A1D-A329-6E92929F5FF1}" type="pres">
      <dgm:prSet presAssocID="{0F816923-2A92-4BB3-8883-66A996B976C2}" presName="extraNode" presStyleLbl="node1" presStyleIdx="0" presStyleCnt="4"/>
      <dgm:spPr/>
    </dgm:pt>
    <dgm:pt modelId="{81656C47-EBA7-47E3-8BBB-5A6135194AAC}" type="pres">
      <dgm:prSet presAssocID="{0F816923-2A92-4BB3-8883-66A996B976C2}" presName="dstNode" presStyleLbl="node1" presStyleIdx="0" presStyleCnt="4"/>
      <dgm:spPr/>
    </dgm:pt>
    <dgm:pt modelId="{CF79A7EB-FCEC-4C21-8859-7C7677A2016A}" type="pres">
      <dgm:prSet presAssocID="{35498D8F-DFA3-4D7B-AB45-5129CC518C41}" presName="text_1" presStyleLbl="node1" presStyleIdx="0" presStyleCnt="4">
        <dgm:presLayoutVars>
          <dgm:bulletEnabled val="1"/>
        </dgm:presLayoutVars>
      </dgm:prSet>
      <dgm:spPr/>
      <dgm:t>
        <a:bodyPr/>
        <a:lstStyle/>
        <a:p>
          <a:endParaRPr lang="en-US"/>
        </a:p>
      </dgm:t>
    </dgm:pt>
    <dgm:pt modelId="{8490CBEA-0C22-4146-B50C-4C88FF93A101}" type="pres">
      <dgm:prSet presAssocID="{35498D8F-DFA3-4D7B-AB45-5129CC518C41}" presName="accent_1" presStyleCnt="0"/>
      <dgm:spPr/>
    </dgm:pt>
    <dgm:pt modelId="{286E0A76-27EF-4A6F-B643-880AAD4FEFAC}" type="pres">
      <dgm:prSet presAssocID="{35498D8F-DFA3-4D7B-AB45-5129CC518C41}" presName="accentRepeatNode" presStyleLbl="solidFgAcc1" presStyleIdx="0" presStyleCnt="4"/>
      <dgm:spPr/>
    </dgm:pt>
    <dgm:pt modelId="{F8212FBD-6C1B-4B18-B1F9-7F0ED82608A2}" type="pres">
      <dgm:prSet presAssocID="{C5992896-3306-4003-9CA1-097236E1F6AC}" presName="text_2" presStyleLbl="node1" presStyleIdx="1" presStyleCnt="4">
        <dgm:presLayoutVars>
          <dgm:bulletEnabled val="1"/>
        </dgm:presLayoutVars>
      </dgm:prSet>
      <dgm:spPr/>
      <dgm:t>
        <a:bodyPr/>
        <a:lstStyle/>
        <a:p>
          <a:endParaRPr lang="en-US"/>
        </a:p>
      </dgm:t>
    </dgm:pt>
    <dgm:pt modelId="{44741CE4-A1F8-42FA-8D17-67FE23C4857A}" type="pres">
      <dgm:prSet presAssocID="{C5992896-3306-4003-9CA1-097236E1F6AC}" presName="accent_2" presStyleCnt="0"/>
      <dgm:spPr/>
    </dgm:pt>
    <dgm:pt modelId="{9BD03FD8-E61C-432E-8570-37F6672E2E9B}" type="pres">
      <dgm:prSet presAssocID="{C5992896-3306-4003-9CA1-097236E1F6AC}" presName="accentRepeatNode" presStyleLbl="solidFgAcc1" presStyleIdx="1" presStyleCnt="4"/>
      <dgm:spPr/>
    </dgm:pt>
    <dgm:pt modelId="{0CDDCAD7-A914-4CE0-97D4-74EE4E3D0EB2}" type="pres">
      <dgm:prSet presAssocID="{9BEAC265-0778-4F1D-9DE3-5BDAD466735F}" presName="text_3" presStyleLbl="node1" presStyleIdx="2" presStyleCnt="4">
        <dgm:presLayoutVars>
          <dgm:bulletEnabled val="1"/>
        </dgm:presLayoutVars>
      </dgm:prSet>
      <dgm:spPr/>
      <dgm:t>
        <a:bodyPr/>
        <a:lstStyle/>
        <a:p>
          <a:endParaRPr lang="en-US"/>
        </a:p>
      </dgm:t>
    </dgm:pt>
    <dgm:pt modelId="{EE48E20D-4031-46FB-91FE-98F103D3904E}" type="pres">
      <dgm:prSet presAssocID="{9BEAC265-0778-4F1D-9DE3-5BDAD466735F}" presName="accent_3" presStyleCnt="0"/>
      <dgm:spPr/>
    </dgm:pt>
    <dgm:pt modelId="{2B416E0C-EC78-4472-8D01-1B5908270A1C}" type="pres">
      <dgm:prSet presAssocID="{9BEAC265-0778-4F1D-9DE3-5BDAD466735F}" presName="accentRepeatNode" presStyleLbl="solidFgAcc1" presStyleIdx="2" presStyleCnt="4"/>
      <dgm:spPr/>
    </dgm:pt>
    <dgm:pt modelId="{6E7AF906-D24E-4561-AB25-CCC672C37375}" type="pres">
      <dgm:prSet presAssocID="{F9CCD288-4165-46BF-9CA1-D06142C3172B}" presName="text_4" presStyleLbl="node1" presStyleIdx="3" presStyleCnt="4">
        <dgm:presLayoutVars>
          <dgm:bulletEnabled val="1"/>
        </dgm:presLayoutVars>
      </dgm:prSet>
      <dgm:spPr/>
      <dgm:t>
        <a:bodyPr/>
        <a:lstStyle/>
        <a:p>
          <a:endParaRPr lang="en-US"/>
        </a:p>
      </dgm:t>
    </dgm:pt>
    <dgm:pt modelId="{C83CD8A1-F434-4728-884E-5BEE3B7E9672}" type="pres">
      <dgm:prSet presAssocID="{F9CCD288-4165-46BF-9CA1-D06142C3172B}" presName="accent_4" presStyleCnt="0"/>
      <dgm:spPr/>
    </dgm:pt>
    <dgm:pt modelId="{939EE657-C9A3-4B84-A421-FDC79CEB0C92}" type="pres">
      <dgm:prSet presAssocID="{F9CCD288-4165-46BF-9CA1-D06142C3172B}" presName="accentRepeatNode" presStyleLbl="solidFgAcc1" presStyleIdx="3" presStyleCnt="4"/>
      <dgm:spPr/>
    </dgm:pt>
  </dgm:ptLst>
  <dgm:cxnLst>
    <dgm:cxn modelId="{A093EE33-F2C9-44BF-84A7-160D85D2BEA2}" srcId="{0F816923-2A92-4BB3-8883-66A996B976C2}" destId="{9BEAC265-0778-4F1D-9DE3-5BDAD466735F}" srcOrd="2" destOrd="0" parTransId="{AAEDBD04-BEFF-4329-A6EE-DB70414B6E31}" sibTransId="{02BFE05A-D29F-418F-A39B-3A1693F3EE08}"/>
    <dgm:cxn modelId="{830B3FBB-8D0F-43CE-85B7-BD04D3772758}" srcId="{0F816923-2A92-4BB3-8883-66A996B976C2}" destId="{35498D8F-DFA3-4D7B-AB45-5129CC518C41}" srcOrd="0" destOrd="0" parTransId="{D1736FCD-7425-4707-908D-6D1C85254912}" sibTransId="{68BDD70B-77E1-47EB-87C9-F8336EA02AE6}"/>
    <dgm:cxn modelId="{9695945C-E95F-43A1-9518-21BEDF9EB584}" type="presOf" srcId="{0F816923-2A92-4BB3-8883-66A996B976C2}" destId="{A1510154-9B80-4DA3-AA15-67C1C8019465}" srcOrd="0" destOrd="0" presId="urn:microsoft.com/office/officeart/2008/layout/VerticalCurvedList"/>
    <dgm:cxn modelId="{F7E07B31-EFA8-4DFE-A17D-1F8419391422}" type="presOf" srcId="{9BEAC265-0778-4F1D-9DE3-5BDAD466735F}" destId="{0CDDCAD7-A914-4CE0-97D4-74EE4E3D0EB2}" srcOrd="0" destOrd="0" presId="urn:microsoft.com/office/officeart/2008/layout/VerticalCurvedList"/>
    <dgm:cxn modelId="{89D9648F-1437-4BA8-9CBA-582315ED0B37}" type="presOf" srcId="{F9CCD288-4165-46BF-9CA1-D06142C3172B}" destId="{6E7AF906-D24E-4561-AB25-CCC672C37375}" srcOrd="0" destOrd="0" presId="urn:microsoft.com/office/officeart/2008/layout/VerticalCurvedList"/>
    <dgm:cxn modelId="{1A7A6DAA-A3CB-4F86-8F2E-7162A79C3A12}" type="presOf" srcId="{68BDD70B-77E1-47EB-87C9-F8336EA02AE6}" destId="{39095FE3-84B6-4715-9455-BFD65BC7CE4D}" srcOrd="0" destOrd="0" presId="urn:microsoft.com/office/officeart/2008/layout/VerticalCurvedList"/>
    <dgm:cxn modelId="{8D89C710-67BC-4818-BF87-FF1AF33CE5CE}" srcId="{0F816923-2A92-4BB3-8883-66A996B976C2}" destId="{C5992896-3306-4003-9CA1-097236E1F6AC}" srcOrd="1" destOrd="0" parTransId="{848A641B-A59D-498C-A7BC-D1282D86599B}" sibTransId="{17CFE650-0143-4A59-92A0-B1F2E9CE31CE}"/>
    <dgm:cxn modelId="{180C219E-02CA-4FCC-A8D7-7693B6A27168}" type="presOf" srcId="{C5992896-3306-4003-9CA1-097236E1F6AC}" destId="{F8212FBD-6C1B-4B18-B1F9-7F0ED82608A2}" srcOrd="0" destOrd="0" presId="urn:microsoft.com/office/officeart/2008/layout/VerticalCurvedList"/>
    <dgm:cxn modelId="{1D3EAD6F-A520-412E-A22A-F2B5CDD7AD40}" type="presOf" srcId="{35498D8F-DFA3-4D7B-AB45-5129CC518C41}" destId="{CF79A7EB-FCEC-4C21-8859-7C7677A2016A}" srcOrd="0" destOrd="0" presId="urn:microsoft.com/office/officeart/2008/layout/VerticalCurvedList"/>
    <dgm:cxn modelId="{F3C0D990-7A7B-4AAD-ADEA-D2E59DAA7B21}" srcId="{0F816923-2A92-4BB3-8883-66A996B976C2}" destId="{F9CCD288-4165-46BF-9CA1-D06142C3172B}" srcOrd="3" destOrd="0" parTransId="{CCAB1273-CE4F-4D54-981A-FBB60F872538}" sibTransId="{3513FA24-FD23-4EA3-806B-52437780EF19}"/>
    <dgm:cxn modelId="{EFF37AC3-1F33-486C-A690-ADBF4673F445}" type="presParOf" srcId="{A1510154-9B80-4DA3-AA15-67C1C8019465}" destId="{065F041E-3F49-4DFF-B18F-5E031FB21566}" srcOrd="0" destOrd="0" presId="urn:microsoft.com/office/officeart/2008/layout/VerticalCurvedList"/>
    <dgm:cxn modelId="{F5317A67-7C66-461D-932A-8D2F5A45F1B8}" type="presParOf" srcId="{065F041E-3F49-4DFF-B18F-5E031FB21566}" destId="{237D6257-1E88-4F19-898E-FFC9E89D233A}" srcOrd="0" destOrd="0" presId="urn:microsoft.com/office/officeart/2008/layout/VerticalCurvedList"/>
    <dgm:cxn modelId="{2C46F3BD-3397-4D7D-A54A-CE5416269257}" type="presParOf" srcId="{237D6257-1E88-4F19-898E-FFC9E89D233A}" destId="{4470E42D-47B6-42E8-8E50-C5C680811544}" srcOrd="0" destOrd="0" presId="urn:microsoft.com/office/officeart/2008/layout/VerticalCurvedList"/>
    <dgm:cxn modelId="{1670C24E-A4DF-4D62-AE48-C10E3ACA533C}" type="presParOf" srcId="{237D6257-1E88-4F19-898E-FFC9E89D233A}" destId="{39095FE3-84B6-4715-9455-BFD65BC7CE4D}" srcOrd="1" destOrd="0" presId="urn:microsoft.com/office/officeart/2008/layout/VerticalCurvedList"/>
    <dgm:cxn modelId="{E275CBB8-DD99-48F4-9A45-533BDB550509}" type="presParOf" srcId="{237D6257-1E88-4F19-898E-FFC9E89D233A}" destId="{E41D2128-BF2D-4A1D-A329-6E92929F5FF1}" srcOrd="2" destOrd="0" presId="urn:microsoft.com/office/officeart/2008/layout/VerticalCurvedList"/>
    <dgm:cxn modelId="{DB6FD6C4-2B56-433F-88CA-54E4945E5962}" type="presParOf" srcId="{237D6257-1E88-4F19-898E-FFC9E89D233A}" destId="{81656C47-EBA7-47E3-8BBB-5A6135194AAC}" srcOrd="3" destOrd="0" presId="urn:microsoft.com/office/officeart/2008/layout/VerticalCurvedList"/>
    <dgm:cxn modelId="{952E2D0A-2F09-4857-AB6E-F990749DAC02}" type="presParOf" srcId="{065F041E-3F49-4DFF-B18F-5E031FB21566}" destId="{CF79A7EB-FCEC-4C21-8859-7C7677A2016A}" srcOrd="1" destOrd="0" presId="urn:microsoft.com/office/officeart/2008/layout/VerticalCurvedList"/>
    <dgm:cxn modelId="{20F62004-218F-489D-BB1C-51F6B5AEC31D}" type="presParOf" srcId="{065F041E-3F49-4DFF-B18F-5E031FB21566}" destId="{8490CBEA-0C22-4146-B50C-4C88FF93A101}" srcOrd="2" destOrd="0" presId="urn:microsoft.com/office/officeart/2008/layout/VerticalCurvedList"/>
    <dgm:cxn modelId="{097421D8-123C-4C9E-8EE1-CDE7BE811EA1}" type="presParOf" srcId="{8490CBEA-0C22-4146-B50C-4C88FF93A101}" destId="{286E0A76-27EF-4A6F-B643-880AAD4FEFAC}" srcOrd="0" destOrd="0" presId="urn:microsoft.com/office/officeart/2008/layout/VerticalCurvedList"/>
    <dgm:cxn modelId="{DDA09369-5067-49E9-8141-D2AB526F19E6}" type="presParOf" srcId="{065F041E-3F49-4DFF-B18F-5E031FB21566}" destId="{F8212FBD-6C1B-4B18-B1F9-7F0ED82608A2}" srcOrd="3" destOrd="0" presId="urn:microsoft.com/office/officeart/2008/layout/VerticalCurvedList"/>
    <dgm:cxn modelId="{49CD2485-FE98-45AE-89CB-8F431EAB309E}" type="presParOf" srcId="{065F041E-3F49-4DFF-B18F-5E031FB21566}" destId="{44741CE4-A1F8-42FA-8D17-67FE23C4857A}" srcOrd="4" destOrd="0" presId="urn:microsoft.com/office/officeart/2008/layout/VerticalCurvedList"/>
    <dgm:cxn modelId="{4D2E42DF-06B1-4FA9-A5DC-D899B6A4A6F3}" type="presParOf" srcId="{44741CE4-A1F8-42FA-8D17-67FE23C4857A}" destId="{9BD03FD8-E61C-432E-8570-37F6672E2E9B}" srcOrd="0" destOrd="0" presId="urn:microsoft.com/office/officeart/2008/layout/VerticalCurvedList"/>
    <dgm:cxn modelId="{6E3FEC37-43C2-4A20-A396-7302C35C13E8}" type="presParOf" srcId="{065F041E-3F49-4DFF-B18F-5E031FB21566}" destId="{0CDDCAD7-A914-4CE0-97D4-74EE4E3D0EB2}" srcOrd="5" destOrd="0" presId="urn:microsoft.com/office/officeart/2008/layout/VerticalCurvedList"/>
    <dgm:cxn modelId="{CD71A1D5-9D91-4A3E-BDB1-EDB1F182ACDE}" type="presParOf" srcId="{065F041E-3F49-4DFF-B18F-5E031FB21566}" destId="{EE48E20D-4031-46FB-91FE-98F103D3904E}" srcOrd="6" destOrd="0" presId="urn:microsoft.com/office/officeart/2008/layout/VerticalCurvedList"/>
    <dgm:cxn modelId="{2878F2B1-A506-4A0E-98C5-7277B196FBFE}" type="presParOf" srcId="{EE48E20D-4031-46FB-91FE-98F103D3904E}" destId="{2B416E0C-EC78-4472-8D01-1B5908270A1C}" srcOrd="0" destOrd="0" presId="urn:microsoft.com/office/officeart/2008/layout/VerticalCurvedList"/>
    <dgm:cxn modelId="{FA35D684-A39F-4545-BDEB-4B64CF7E24DA}" type="presParOf" srcId="{065F041E-3F49-4DFF-B18F-5E031FB21566}" destId="{6E7AF906-D24E-4561-AB25-CCC672C37375}" srcOrd="7" destOrd="0" presId="urn:microsoft.com/office/officeart/2008/layout/VerticalCurvedList"/>
    <dgm:cxn modelId="{DE42B309-A72D-4042-BF13-B684D224B6C0}" type="presParOf" srcId="{065F041E-3F49-4DFF-B18F-5E031FB21566}" destId="{C83CD8A1-F434-4728-884E-5BEE3B7E9672}" srcOrd="8" destOrd="0" presId="urn:microsoft.com/office/officeart/2008/layout/VerticalCurvedList"/>
    <dgm:cxn modelId="{501D160E-0883-4AEA-9E46-7F93363F5E8A}" type="presParOf" srcId="{C83CD8A1-F434-4728-884E-5BEE3B7E9672}" destId="{939EE657-C9A3-4B84-A421-FDC79CEB0C9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76645E4-F7CD-490E-98E9-24A633E4B4D0}" type="doc">
      <dgm:prSet loTypeId="urn:microsoft.com/office/officeart/2008/layout/CircleAccentTimeline" loCatId="process" qsTypeId="urn:microsoft.com/office/officeart/2005/8/quickstyle/simple1" qsCatId="simple" csTypeId="urn:microsoft.com/office/officeart/2005/8/colors/colorful4" csCatId="colorful" phldr="1"/>
      <dgm:spPr/>
      <dgm:t>
        <a:bodyPr/>
        <a:lstStyle/>
        <a:p>
          <a:endParaRPr lang="en-US"/>
        </a:p>
      </dgm:t>
    </dgm:pt>
    <dgm:pt modelId="{4C190E86-EB1F-440C-BCFA-9C74D68ABA62}">
      <dgm:prSet phldrT="[Text]" custT="1"/>
      <dgm:spPr/>
      <dgm:t>
        <a:bodyPr/>
        <a:lstStyle/>
        <a:p>
          <a:r>
            <a:rPr lang="en-US" sz="2800" dirty="0" smtClean="0"/>
            <a:t>Definition</a:t>
          </a:r>
          <a:endParaRPr lang="en-US" sz="2800" dirty="0"/>
        </a:p>
      </dgm:t>
    </dgm:pt>
    <dgm:pt modelId="{2F278490-A537-4548-A2FC-523480BA9023}" type="parTrans" cxnId="{FA2E4C80-25D2-4446-B351-6EAA7BCD96A8}">
      <dgm:prSet/>
      <dgm:spPr/>
      <dgm:t>
        <a:bodyPr/>
        <a:lstStyle/>
        <a:p>
          <a:endParaRPr lang="en-US">
            <a:solidFill>
              <a:schemeClr val="bg1"/>
            </a:solidFill>
          </a:endParaRPr>
        </a:p>
      </dgm:t>
    </dgm:pt>
    <dgm:pt modelId="{C6031E32-99C9-4A9C-9A22-EF002D9C10C3}" type="sibTrans" cxnId="{FA2E4C80-25D2-4446-B351-6EAA7BCD96A8}">
      <dgm:prSet/>
      <dgm:spPr/>
      <dgm:t>
        <a:bodyPr/>
        <a:lstStyle/>
        <a:p>
          <a:endParaRPr lang="en-US">
            <a:solidFill>
              <a:schemeClr val="bg1"/>
            </a:solidFill>
          </a:endParaRPr>
        </a:p>
      </dgm:t>
    </dgm:pt>
    <dgm:pt modelId="{5B109D5B-934D-4DB1-BF4D-E1822D86D940}">
      <dgm:prSet phldrT="[Text]" custT="1"/>
      <dgm:spPr/>
      <dgm:t>
        <a:bodyPr/>
        <a:lstStyle/>
        <a:p>
          <a:r>
            <a:rPr lang="en-US" sz="2800" dirty="0" smtClean="0"/>
            <a:t>Analysis</a:t>
          </a:r>
          <a:endParaRPr lang="en-US" sz="2800" dirty="0"/>
        </a:p>
      </dgm:t>
    </dgm:pt>
    <dgm:pt modelId="{6D281644-7933-48D8-9153-C8C09CB0EABC}" type="parTrans" cxnId="{9F70D05C-6683-4837-A91A-CA4D6E60A151}">
      <dgm:prSet/>
      <dgm:spPr/>
      <dgm:t>
        <a:bodyPr/>
        <a:lstStyle/>
        <a:p>
          <a:endParaRPr lang="en-US">
            <a:solidFill>
              <a:schemeClr val="bg1"/>
            </a:solidFill>
          </a:endParaRPr>
        </a:p>
      </dgm:t>
    </dgm:pt>
    <dgm:pt modelId="{FD7803BE-F349-4E47-B00F-C5A88509D3DB}" type="sibTrans" cxnId="{9F70D05C-6683-4837-A91A-CA4D6E60A151}">
      <dgm:prSet/>
      <dgm:spPr/>
      <dgm:t>
        <a:bodyPr/>
        <a:lstStyle/>
        <a:p>
          <a:endParaRPr lang="en-US">
            <a:solidFill>
              <a:schemeClr val="bg1"/>
            </a:solidFill>
          </a:endParaRPr>
        </a:p>
      </dgm:t>
    </dgm:pt>
    <dgm:pt modelId="{5FDCB2B3-0987-430E-ABB2-46B0028E474F}">
      <dgm:prSet phldrT="[Text]" custT="1"/>
      <dgm:spPr/>
      <dgm:t>
        <a:bodyPr/>
        <a:lstStyle/>
        <a:p>
          <a:r>
            <a:rPr lang="en-US" sz="2800" dirty="0" smtClean="0"/>
            <a:t>Evaluation</a:t>
          </a:r>
          <a:endParaRPr lang="en-US" sz="2800" dirty="0"/>
        </a:p>
      </dgm:t>
    </dgm:pt>
    <dgm:pt modelId="{605DB3C2-5EBD-4035-93CD-E98BF34407CF}" type="parTrans" cxnId="{84DAFD3D-F77B-43B1-AF20-A92A3E946627}">
      <dgm:prSet/>
      <dgm:spPr/>
      <dgm:t>
        <a:bodyPr/>
        <a:lstStyle/>
        <a:p>
          <a:endParaRPr lang="en-US">
            <a:solidFill>
              <a:schemeClr val="bg1"/>
            </a:solidFill>
          </a:endParaRPr>
        </a:p>
      </dgm:t>
    </dgm:pt>
    <dgm:pt modelId="{36A1ACD2-43FA-458F-90A1-8583B549FD2C}" type="sibTrans" cxnId="{84DAFD3D-F77B-43B1-AF20-A92A3E946627}">
      <dgm:prSet/>
      <dgm:spPr/>
      <dgm:t>
        <a:bodyPr/>
        <a:lstStyle/>
        <a:p>
          <a:endParaRPr lang="en-US">
            <a:solidFill>
              <a:schemeClr val="bg1"/>
            </a:solidFill>
          </a:endParaRPr>
        </a:p>
      </dgm:t>
    </dgm:pt>
    <dgm:pt modelId="{96E13496-6901-479F-BEFB-4F5A7D0CAE2E}">
      <dgm:prSet phldrT="[Text]" custT="1"/>
      <dgm:spPr/>
      <dgm:t>
        <a:bodyPr/>
        <a:lstStyle/>
        <a:p>
          <a:r>
            <a:rPr lang="en-US" sz="2800" dirty="0" smtClean="0"/>
            <a:t>Detail Design</a:t>
          </a:r>
          <a:endParaRPr lang="en-US" sz="2800" dirty="0"/>
        </a:p>
      </dgm:t>
    </dgm:pt>
    <dgm:pt modelId="{3F688EA8-D393-4A3D-80A1-5AD7EA27691F}" type="parTrans" cxnId="{0F5F78E3-467C-4C3D-93FB-AF9FFC69FD3F}">
      <dgm:prSet/>
      <dgm:spPr/>
      <dgm:t>
        <a:bodyPr/>
        <a:lstStyle/>
        <a:p>
          <a:endParaRPr lang="en-US">
            <a:solidFill>
              <a:schemeClr val="bg1"/>
            </a:solidFill>
          </a:endParaRPr>
        </a:p>
      </dgm:t>
    </dgm:pt>
    <dgm:pt modelId="{9D3FBD15-35BA-49D0-B35E-27C5EC1CBC50}" type="sibTrans" cxnId="{0F5F78E3-467C-4C3D-93FB-AF9FFC69FD3F}">
      <dgm:prSet/>
      <dgm:spPr/>
      <dgm:t>
        <a:bodyPr/>
        <a:lstStyle/>
        <a:p>
          <a:endParaRPr lang="en-US">
            <a:solidFill>
              <a:schemeClr val="bg1"/>
            </a:solidFill>
          </a:endParaRPr>
        </a:p>
      </dgm:t>
    </dgm:pt>
    <dgm:pt modelId="{484FC586-B6E7-4817-8111-6E5AD9FD4D3D}">
      <dgm:prSet phldrT="[Text]" custT="1"/>
      <dgm:spPr/>
      <dgm:t>
        <a:bodyPr/>
        <a:lstStyle/>
        <a:p>
          <a:r>
            <a:rPr lang="en-US" sz="2800" dirty="0" smtClean="0"/>
            <a:t>Review</a:t>
          </a:r>
          <a:endParaRPr lang="en-US" sz="2800" dirty="0"/>
        </a:p>
      </dgm:t>
    </dgm:pt>
    <dgm:pt modelId="{C2DC758F-33BD-4293-992A-AD480F230E14}" type="parTrans" cxnId="{AEC5FECE-EE78-4F3C-B9D9-3A98505D1AFC}">
      <dgm:prSet/>
      <dgm:spPr/>
      <dgm:t>
        <a:bodyPr/>
        <a:lstStyle/>
        <a:p>
          <a:endParaRPr lang="en-US">
            <a:solidFill>
              <a:schemeClr val="bg1"/>
            </a:solidFill>
          </a:endParaRPr>
        </a:p>
      </dgm:t>
    </dgm:pt>
    <dgm:pt modelId="{62C1BCED-6AC7-4C67-97F2-2A43CC7AD5B0}" type="sibTrans" cxnId="{AEC5FECE-EE78-4F3C-B9D9-3A98505D1AFC}">
      <dgm:prSet/>
      <dgm:spPr/>
      <dgm:t>
        <a:bodyPr/>
        <a:lstStyle/>
        <a:p>
          <a:endParaRPr lang="en-US">
            <a:solidFill>
              <a:schemeClr val="bg1"/>
            </a:solidFill>
          </a:endParaRPr>
        </a:p>
      </dgm:t>
    </dgm:pt>
    <dgm:pt modelId="{257EBD35-9C2A-4C9E-A596-8448A6F208C7}" type="pres">
      <dgm:prSet presAssocID="{276645E4-F7CD-490E-98E9-24A633E4B4D0}" presName="Name0" presStyleCnt="0">
        <dgm:presLayoutVars>
          <dgm:dir/>
        </dgm:presLayoutVars>
      </dgm:prSet>
      <dgm:spPr/>
      <dgm:t>
        <a:bodyPr/>
        <a:lstStyle/>
        <a:p>
          <a:endParaRPr lang="en-US"/>
        </a:p>
      </dgm:t>
    </dgm:pt>
    <dgm:pt modelId="{510267EF-3D0D-4B9E-B7C4-F8D5BC9F18F1}" type="pres">
      <dgm:prSet presAssocID="{4C190E86-EB1F-440C-BCFA-9C74D68ABA62}" presName="parComposite" presStyleCnt="0"/>
      <dgm:spPr/>
    </dgm:pt>
    <dgm:pt modelId="{B9C5F2F5-5E7D-4EB4-A521-98A351A44528}" type="pres">
      <dgm:prSet presAssocID="{4C190E86-EB1F-440C-BCFA-9C74D68ABA62}" presName="parBigCircle" presStyleLbl="node0" presStyleIdx="0" presStyleCnt="5"/>
      <dgm:spPr/>
    </dgm:pt>
    <dgm:pt modelId="{C87283F5-7AD4-4143-9A41-112EA5011631}" type="pres">
      <dgm:prSet presAssocID="{4C190E86-EB1F-440C-BCFA-9C74D68ABA62}" presName="parTx" presStyleLbl="revTx" presStyleIdx="0" presStyleCnt="5"/>
      <dgm:spPr/>
      <dgm:t>
        <a:bodyPr/>
        <a:lstStyle/>
        <a:p>
          <a:endParaRPr lang="en-US"/>
        </a:p>
      </dgm:t>
    </dgm:pt>
    <dgm:pt modelId="{499554C2-8612-4CAE-AE5F-EC5704D7CB59}" type="pres">
      <dgm:prSet presAssocID="{4C190E86-EB1F-440C-BCFA-9C74D68ABA62}" presName="bSpace" presStyleCnt="0"/>
      <dgm:spPr/>
    </dgm:pt>
    <dgm:pt modelId="{AC4DDA0E-E8B3-43D1-86C9-4449E8BC1222}" type="pres">
      <dgm:prSet presAssocID="{4C190E86-EB1F-440C-BCFA-9C74D68ABA62}" presName="parBackupNorm" presStyleCnt="0"/>
      <dgm:spPr/>
    </dgm:pt>
    <dgm:pt modelId="{438181C1-C4F7-4309-A262-4916E5E77BE2}" type="pres">
      <dgm:prSet presAssocID="{C6031E32-99C9-4A9C-9A22-EF002D9C10C3}" presName="parSpace" presStyleCnt="0"/>
      <dgm:spPr/>
    </dgm:pt>
    <dgm:pt modelId="{6F4CCF15-DCE1-4D7D-A5DF-DEC2BE75E3E6}" type="pres">
      <dgm:prSet presAssocID="{5B109D5B-934D-4DB1-BF4D-E1822D86D940}" presName="parComposite" presStyleCnt="0"/>
      <dgm:spPr/>
    </dgm:pt>
    <dgm:pt modelId="{1F13E7FF-2DB9-4622-AE75-235F8078818C}" type="pres">
      <dgm:prSet presAssocID="{5B109D5B-934D-4DB1-BF4D-E1822D86D940}" presName="parBigCircle" presStyleLbl="node0" presStyleIdx="1" presStyleCnt="5"/>
      <dgm:spPr/>
    </dgm:pt>
    <dgm:pt modelId="{24A2CA68-9921-4161-BF6C-5E1A5F114041}" type="pres">
      <dgm:prSet presAssocID="{5B109D5B-934D-4DB1-BF4D-E1822D86D940}" presName="parTx" presStyleLbl="revTx" presStyleIdx="1" presStyleCnt="5"/>
      <dgm:spPr/>
      <dgm:t>
        <a:bodyPr/>
        <a:lstStyle/>
        <a:p>
          <a:endParaRPr lang="en-US"/>
        </a:p>
      </dgm:t>
    </dgm:pt>
    <dgm:pt modelId="{31F3E70C-9EB7-4822-98CB-2C910234D5AD}" type="pres">
      <dgm:prSet presAssocID="{5B109D5B-934D-4DB1-BF4D-E1822D86D940}" presName="bSpace" presStyleCnt="0"/>
      <dgm:spPr/>
    </dgm:pt>
    <dgm:pt modelId="{3EEC33BE-AEAF-4BF1-B56B-E9AF5EA775D4}" type="pres">
      <dgm:prSet presAssocID="{5B109D5B-934D-4DB1-BF4D-E1822D86D940}" presName="parBackupNorm" presStyleCnt="0"/>
      <dgm:spPr/>
    </dgm:pt>
    <dgm:pt modelId="{892FCAF8-B3B7-4FA4-8607-AD84517199E8}" type="pres">
      <dgm:prSet presAssocID="{FD7803BE-F349-4E47-B00F-C5A88509D3DB}" presName="parSpace" presStyleCnt="0"/>
      <dgm:spPr/>
    </dgm:pt>
    <dgm:pt modelId="{7017A189-CA7B-4ADF-BE57-3A12D2503C3A}" type="pres">
      <dgm:prSet presAssocID="{5FDCB2B3-0987-430E-ABB2-46B0028E474F}" presName="parComposite" presStyleCnt="0"/>
      <dgm:spPr/>
    </dgm:pt>
    <dgm:pt modelId="{A3E4F3D5-BE65-4CCE-8ABE-00C7B52A833D}" type="pres">
      <dgm:prSet presAssocID="{5FDCB2B3-0987-430E-ABB2-46B0028E474F}" presName="parBigCircle" presStyleLbl="node0" presStyleIdx="2" presStyleCnt="5"/>
      <dgm:spPr/>
    </dgm:pt>
    <dgm:pt modelId="{6DA05C3B-3A94-46AE-82C3-808691D0CA3C}" type="pres">
      <dgm:prSet presAssocID="{5FDCB2B3-0987-430E-ABB2-46B0028E474F}" presName="parTx" presStyleLbl="revTx" presStyleIdx="2" presStyleCnt="5"/>
      <dgm:spPr/>
      <dgm:t>
        <a:bodyPr/>
        <a:lstStyle/>
        <a:p>
          <a:endParaRPr lang="en-US"/>
        </a:p>
      </dgm:t>
    </dgm:pt>
    <dgm:pt modelId="{3934E7E1-0975-453F-803E-915FFFC7BAE5}" type="pres">
      <dgm:prSet presAssocID="{5FDCB2B3-0987-430E-ABB2-46B0028E474F}" presName="bSpace" presStyleCnt="0"/>
      <dgm:spPr/>
    </dgm:pt>
    <dgm:pt modelId="{A4D47922-A83E-40F4-9272-5ECB5BF8F5AE}" type="pres">
      <dgm:prSet presAssocID="{5FDCB2B3-0987-430E-ABB2-46B0028E474F}" presName="parBackupNorm" presStyleCnt="0"/>
      <dgm:spPr/>
    </dgm:pt>
    <dgm:pt modelId="{9625775C-8952-41E1-A242-758CAC40FEE8}" type="pres">
      <dgm:prSet presAssocID="{36A1ACD2-43FA-458F-90A1-8583B549FD2C}" presName="parSpace" presStyleCnt="0"/>
      <dgm:spPr/>
    </dgm:pt>
    <dgm:pt modelId="{CD04F793-B79D-4D91-B23C-59E1D60A9417}" type="pres">
      <dgm:prSet presAssocID="{96E13496-6901-479F-BEFB-4F5A7D0CAE2E}" presName="parComposite" presStyleCnt="0"/>
      <dgm:spPr/>
    </dgm:pt>
    <dgm:pt modelId="{F9C81519-5001-4F81-88D1-7B171219C623}" type="pres">
      <dgm:prSet presAssocID="{96E13496-6901-479F-BEFB-4F5A7D0CAE2E}" presName="parBigCircle" presStyleLbl="node0" presStyleIdx="3" presStyleCnt="5"/>
      <dgm:spPr/>
    </dgm:pt>
    <dgm:pt modelId="{A1AA18ED-374E-4E40-A20B-B21013618139}" type="pres">
      <dgm:prSet presAssocID="{96E13496-6901-479F-BEFB-4F5A7D0CAE2E}" presName="parTx" presStyleLbl="revTx" presStyleIdx="3" presStyleCnt="5"/>
      <dgm:spPr/>
      <dgm:t>
        <a:bodyPr/>
        <a:lstStyle/>
        <a:p>
          <a:endParaRPr lang="en-US"/>
        </a:p>
      </dgm:t>
    </dgm:pt>
    <dgm:pt modelId="{65FBA4F2-DD9E-4C42-85B4-9CA0C7921F1F}" type="pres">
      <dgm:prSet presAssocID="{96E13496-6901-479F-BEFB-4F5A7D0CAE2E}" presName="bSpace" presStyleCnt="0"/>
      <dgm:spPr/>
    </dgm:pt>
    <dgm:pt modelId="{FB494858-A14D-443A-A502-84A900DD7493}" type="pres">
      <dgm:prSet presAssocID="{96E13496-6901-479F-BEFB-4F5A7D0CAE2E}" presName="parBackupNorm" presStyleCnt="0"/>
      <dgm:spPr/>
    </dgm:pt>
    <dgm:pt modelId="{74C552D5-1150-416C-903E-CB6C6AF97126}" type="pres">
      <dgm:prSet presAssocID="{9D3FBD15-35BA-49D0-B35E-27C5EC1CBC50}" presName="parSpace" presStyleCnt="0"/>
      <dgm:spPr/>
    </dgm:pt>
    <dgm:pt modelId="{B403D170-A654-4901-BA28-F38BC8205A9A}" type="pres">
      <dgm:prSet presAssocID="{484FC586-B6E7-4817-8111-6E5AD9FD4D3D}" presName="parComposite" presStyleCnt="0"/>
      <dgm:spPr/>
    </dgm:pt>
    <dgm:pt modelId="{5C3A4138-5A56-4F61-96C6-A1F762647C3F}" type="pres">
      <dgm:prSet presAssocID="{484FC586-B6E7-4817-8111-6E5AD9FD4D3D}" presName="parBigCircle" presStyleLbl="node0" presStyleIdx="4" presStyleCnt="5"/>
      <dgm:spPr/>
    </dgm:pt>
    <dgm:pt modelId="{D9567F3B-69AC-4861-B5AB-8AAE39A0257D}" type="pres">
      <dgm:prSet presAssocID="{484FC586-B6E7-4817-8111-6E5AD9FD4D3D}" presName="parTx" presStyleLbl="revTx" presStyleIdx="4" presStyleCnt="5"/>
      <dgm:spPr/>
      <dgm:t>
        <a:bodyPr/>
        <a:lstStyle/>
        <a:p>
          <a:endParaRPr lang="en-US"/>
        </a:p>
      </dgm:t>
    </dgm:pt>
    <dgm:pt modelId="{76BE9C48-A13E-497F-8790-D42D745C12F6}" type="pres">
      <dgm:prSet presAssocID="{484FC586-B6E7-4817-8111-6E5AD9FD4D3D}" presName="bSpace" presStyleCnt="0"/>
      <dgm:spPr/>
    </dgm:pt>
    <dgm:pt modelId="{EE97E18F-B53D-4D0D-A02A-343AE9DF9A33}" type="pres">
      <dgm:prSet presAssocID="{484FC586-B6E7-4817-8111-6E5AD9FD4D3D}" presName="parBackupNorm" presStyleCnt="0"/>
      <dgm:spPr/>
    </dgm:pt>
    <dgm:pt modelId="{DD7DC38F-3D84-4F71-8A9A-F0F41C7ADEB0}" type="pres">
      <dgm:prSet presAssocID="{62C1BCED-6AC7-4C67-97F2-2A43CC7AD5B0}" presName="parSpace" presStyleCnt="0"/>
      <dgm:spPr/>
    </dgm:pt>
  </dgm:ptLst>
  <dgm:cxnLst>
    <dgm:cxn modelId="{D4F358AD-AC12-4E26-B7AC-67DE2100D013}" type="presOf" srcId="{276645E4-F7CD-490E-98E9-24A633E4B4D0}" destId="{257EBD35-9C2A-4C9E-A596-8448A6F208C7}" srcOrd="0" destOrd="0" presId="urn:microsoft.com/office/officeart/2008/layout/CircleAccentTimeline"/>
    <dgm:cxn modelId="{B90B1ACC-BDF1-4408-9D76-0E8E0A3F132A}" type="presOf" srcId="{484FC586-B6E7-4817-8111-6E5AD9FD4D3D}" destId="{D9567F3B-69AC-4861-B5AB-8AAE39A0257D}" srcOrd="0" destOrd="0" presId="urn:microsoft.com/office/officeart/2008/layout/CircleAccentTimeline"/>
    <dgm:cxn modelId="{FA2E4C80-25D2-4446-B351-6EAA7BCD96A8}" srcId="{276645E4-F7CD-490E-98E9-24A633E4B4D0}" destId="{4C190E86-EB1F-440C-BCFA-9C74D68ABA62}" srcOrd="0" destOrd="0" parTransId="{2F278490-A537-4548-A2FC-523480BA9023}" sibTransId="{C6031E32-99C9-4A9C-9A22-EF002D9C10C3}"/>
    <dgm:cxn modelId="{1FA7D40F-FB35-4CDB-9099-178317C790AE}" type="presOf" srcId="{96E13496-6901-479F-BEFB-4F5A7D0CAE2E}" destId="{A1AA18ED-374E-4E40-A20B-B21013618139}" srcOrd="0" destOrd="0" presId="urn:microsoft.com/office/officeart/2008/layout/CircleAccentTimeline"/>
    <dgm:cxn modelId="{94C02C56-05DA-45E1-ADF7-951E41CC62FA}" type="presOf" srcId="{5FDCB2B3-0987-430E-ABB2-46B0028E474F}" destId="{6DA05C3B-3A94-46AE-82C3-808691D0CA3C}" srcOrd="0" destOrd="0" presId="urn:microsoft.com/office/officeart/2008/layout/CircleAccentTimeline"/>
    <dgm:cxn modelId="{9F70D05C-6683-4837-A91A-CA4D6E60A151}" srcId="{276645E4-F7CD-490E-98E9-24A633E4B4D0}" destId="{5B109D5B-934D-4DB1-BF4D-E1822D86D940}" srcOrd="1" destOrd="0" parTransId="{6D281644-7933-48D8-9153-C8C09CB0EABC}" sibTransId="{FD7803BE-F349-4E47-B00F-C5A88509D3DB}"/>
    <dgm:cxn modelId="{84DAFD3D-F77B-43B1-AF20-A92A3E946627}" srcId="{276645E4-F7CD-490E-98E9-24A633E4B4D0}" destId="{5FDCB2B3-0987-430E-ABB2-46B0028E474F}" srcOrd="2" destOrd="0" parTransId="{605DB3C2-5EBD-4035-93CD-E98BF34407CF}" sibTransId="{36A1ACD2-43FA-458F-90A1-8583B549FD2C}"/>
    <dgm:cxn modelId="{27816C4B-5B4D-4E1A-A20B-332CB9E920A9}" type="presOf" srcId="{5B109D5B-934D-4DB1-BF4D-E1822D86D940}" destId="{24A2CA68-9921-4161-BF6C-5E1A5F114041}" srcOrd="0" destOrd="0" presId="urn:microsoft.com/office/officeart/2008/layout/CircleAccentTimeline"/>
    <dgm:cxn modelId="{11E7E6A7-3859-44EB-B9AA-9301D7BA114C}" type="presOf" srcId="{4C190E86-EB1F-440C-BCFA-9C74D68ABA62}" destId="{C87283F5-7AD4-4143-9A41-112EA5011631}" srcOrd="0" destOrd="0" presId="urn:microsoft.com/office/officeart/2008/layout/CircleAccentTimeline"/>
    <dgm:cxn modelId="{0F5F78E3-467C-4C3D-93FB-AF9FFC69FD3F}" srcId="{276645E4-F7CD-490E-98E9-24A633E4B4D0}" destId="{96E13496-6901-479F-BEFB-4F5A7D0CAE2E}" srcOrd="3" destOrd="0" parTransId="{3F688EA8-D393-4A3D-80A1-5AD7EA27691F}" sibTransId="{9D3FBD15-35BA-49D0-B35E-27C5EC1CBC50}"/>
    <dgm:cxn modelId="{AEC5FECE-EE78-4F3C-B9D9-3A98505D1AFC}" srcId="{276645E4-F7CD-490E-98E9-24A633E4B4D0}" destId="{484FC586-B6E7-4817-8111-6E5AD9FD4D3D}" srcOrd="4" destOrd="0" parTransId="{C2DC758F-33BD-4293-992A-AD480F230E14}" sibTransId="{62C1BCED-6AC7-4C67-97F2-2A43CC7AD5B0}"/>
    <dgm:cxn modelId="{41746F62-F427-4165-B280-4478CE05C28E}" type="presParOf" srcId="{257EBD35-9C2A-4C9E-A596-8448A6F208C7}" destId="{510267EF-3D0D-4B9E-B7C4-F8D5BC9F18F1}" srcOrd="0" destOrd="0" presId="urn:microsoft.com/office/officeart/2008/layout/CircleAccentTimeline"/>
    <dgm:cxn modelId="{2D10C69D-50AB-4885-895A-45DEE75EF390}" type="presParOf" srcId="{510267EF-3D0D-4B9E-B7C4-F8D5BC9F18F1}" destId="{B9C5F2F5-5E7D-4EB4-A521-98A351A44528}" srcOrd="0" destOrd="0" presId="urn:microsoft.com/office/officeart/2008/layout/CircleAccentTimeline"/>
    <dgm:cxn modelId="{81C3FD07-66C1-4637-97BC-AF152092E46A}" type="presParOf" srcId="{510267EF-3D0D-4B9E-B7C4-F8D5BC9F18F1}" destId="{C87283F5-7AD4-4143-9A41-112EA5011631}" srcOrd="1" destOrd="0" presId="urn:microsoft.com/office/officeart/2008/layout/CircleAccentTimeline"/>
    <dgm:cxn modelId="{0AB354E5-8499-44F0-AEC7-8E279C275D6A}" type="presParOf" srcId="{510267EF-3D0D-4B9E-B7C4-F8D5BC9F18F1}" destId="{499554C2-8612-4CAE-AE5F-EC5704D7CB59}" srcOrd="2" destOrd="0" presId="urn:microsoft.com/office/officeart/2008/layout/CircleAccentTimeline"/>
    <dgm:cxn modelId="{C984B961-0681-41E7-8AA6-96DDEA01ABBB}" type="presParOf" srcId="{257EBD35-9C2A-4C9E-A596-8448A6F208C7}" destId="{AC4DDA0E-E8B3-43D1-86C9-4449E8BC1222}" srcOrd="1" destOrd="0" presId="urn:microsoft.com/office/officeart/2008/layout/CircleAccentTimeline"/>
    <dgm:cxn modelId="{B205A7C7-0F84-4546-944A-D77465F05B16}" type="presParOf" srcId="{257EBD35-9C2A-4C9E-A596-8448A6F208C7}" destId="{438181C1-C4F7-4309-A262-4916E5E77BE2}" srcOrd="2" destOrd="0" presId="urn:microsoft.com/office/officeart/2008/layout/CircleAccentTimeline"/>
    <dgm:cxn modelId="{A68B55EF-F858-4F23-B44E-7A253A5BD03E}" type="presParOf" srcId="{257EBD35-9C2A-4C9E-A596-8448A6F208C7}" destId="{6F4CCF15-DCE1-4D7D-A5DF-DEC2BE75E3E6}" srcOrd="3" destOrd="0" presId="urn:microsoft.com/office/officeart/2008/layout/CircleAccentTimeline"/>
    <dgm:cxn modelId="{7D616D1B-DBAF-4F0D-824D-284E732AE5C0}" type="presParOf" srcId="{6F4CCF15-DCE1-4D7D-A5DF-DEC2BE75E3E6}" destId="{1F13E7FF-2DB9-4622-AE75-235F8078818C}" srcOrd="0" destOrd="0" presId="urn:microsoft.com/office/officeart/2008/layout/CircleAccentTimeline"/>
    <dgm:cxn modelId="{99711DFA-6AE6-4EA7-86EF-29AA7AA4FCC0}" type="presParOf" srcId="{6F4CCF15-DCE1-4D7D-A5DF-DEC2BE75E3E6}" destId="{24A2CA68-9921-4161-BF6C-5E1A5F114041}" srcOrd="1" destOrd="0" presId="urn:microsoft.com/office/officeart/2008/layout/CircleAccentTimeline"/>
    <dgm:cxn modelId="{347A88FC-0EDD-426C-872B-546C9F6E615A}" type="presParOf" srcId="{6F4CCF15-DCE1-4D7D-A5DF-DEC2BE75E3E6}" destId="{31F3E70C-9EB7-4822-98CB-2C910234D5AD}" srcOrd="2" destOrd="0" presId="urn:microsoft.com/office/officeart/2008/layout/CircleAccentTimeline"/>
    <dgm:cxn modelId="{3BFD31B2-14B1-4299-B427-A289380CA379}" type="presParOf" srcId="{257EBD35-9C2A-4C9E-A596-8448A6F208C7}" destId="{3EEC33BE-AEAF-4BF1-B56B-E9AF5EA775D4}" srcOrd="4" destOrd="0" presId="urn:microsoft.com/office/officeart/2008/layout/CircleAccentTimeline"/>
    <dgm:cxn modelId="{D801FDB9-152F-4122-ABAB-D6D5B9B14AF4}" type="presParOf" srcId="{257EBD35-9C2A-4C9E-A596-8448A6F208C7}" destId="{892FCAF8-B3B7-4FA4-8607-AD84517199E8}" srcOrd="5" destOrd="0" presId="urn:microsoft.com/office/officeart/2008/layout/CircleAccentTimeline"/>
    <dgm:cxn modelId="{2F98F935-F6F2-4E5E-BD07-3B82D097D56D}" type="presParOf" srcId="{257EBD35-9C2A-4C9E-A596-8448A6F208C7}" destId="{7017A189-CA7B-4ADF-BE57-3A12D2503C3A}" srcOrd="6" destOrd="0" presId="urn:microsoft.com/office/officeart/2008/layout/CircleAccentTimeline"/>
    <dgm:cxn modelId="{33EF3337-C9FE-4EA8-8ADE-37F1CC0F124A}" type="presParOf" srcId="{7017A189-CA7B-4ADF-BE57-3A12D2503C3A}" destId="{A3E4F3D5-BE65-4CCE-8ABE-00C7B52A833D}" srcOrd="0" destOrd="0" presId="urn:microsoft.com/office/officeart/2008/layout/CircleAccentTimeline"/>
    <dgm:cxn modelId="{91AC9CE8-C46D-41F6-83E0-003F63838568}" type="presParOf" srcId="{7017A189-CA7B-4ADF-BE57-3A12D2503C3A}" destId="{6DA05C3B-3A94-46AE-82C3-808691D0CA3C}" srcOrd="1" destOrd="0" presId="urn:microsoft.com/office/officeart/2008/layout/CircleAccentTimeline"/>
    <dgm:cxn modelId="{D3CBFD69-75E6-4697-8F6D-8E850E1B236E}" type="presParOf" srcId="{7017A189-CA7B-4ADF-BE57-3A12D2503C3A}" destId="{3934E7E1-0975-453F-803E-915FFFC7BAE5}" srcOrd="2" destOrd="0" presId="urn:microsoft.com/office/officeart/2008/layout/CircleAccentTimeline"/>
    <dgm:cxn modelId="{D481A43C-B2D9-4A49-A14D-A0BA3923CF47}" type="presParOf" srcId="{257EBD35-9C2A-4C9E-A596-8448A6F208C7}" destId="{A4D47922-A83E-40F4-9272-5ECB5BF8F5AE}" srcOrd="7" destOrd="0" presId="urn:microsoft.com/office/officeart/2008/layout/CircleAccentTimeline"/>
    <dgm:cxn modelId="{0AC73245-DFB9-4320-97C9-602BDC7A08C8}" type="presParOf" srcId="{257EBD35-9C2A-4C9E-A596-8448A6F208C7}" destId="{9625775C-8952-41E1-A242-758CAC40FEE8}" srcOrd="8" destOrd="0" presId="urn:microsoft.com/office/officeart/2008/layout/CircleAccentTimeline"/>
    <dgm:cxn modelId="{2D36C717-A87D-443E-BB57-880B99E13CA4}" type="presParOf" srcId="{257EBD35-9C2A-4C9E-A596-8448A6F208C7}" destId="{CD04F793-B79D-4D91-B23C-59E1D60A9417}" srcOrd="9" destOrd="0" presId="urn:microsoft.com/office/officeart/2008/layout/CircleAccentTimeline"/>
    <dgm:cxn modelId="{031B21B1-DC9F-4593-A8C2-45F2777BA017}" type="presParOf" srcId="{CD04F793-B79D-4D91-B23C-59E1D60A9417}" destId="{F9C81519-5001-4F81-88D1-7B171219C623}" srcOrd="0" destOrd="0" presId="urn:microsoft.com/office/officeart/2008/layout/CircleAccentTimeline"/>
    <dgm:cxn modelId="{2BD93A41-2185-4F1F-B6D1-EE1E5E24E34D}" type="presParOf" srcId="{CD04F793-B79D-4D91-B23C-59E1D60A9417}" destId="{A1AA18ED-374E-4E40-A20B-B21013618139}" srcOrd="1" destOrd="0" presId="urn:microsoft.com/office/officeart/2008/layout/CircleAccentTimeline"/>
    <dgm:cxn modelId="{161F5C69-1876-44FD-B161-E969322D17D0}" type="presParOf" srcId="{CD04F793-B79D-4D91-B23C-59E1D60A9417}" destId="{65FBA4F2-DD9E-4C42-85B4-9CA0C7921F1F}" srcOrd="2" destOrd="0" presId="urn:microsoft.com/office/officeart/2008/layout/CircleAccentTimeline"/>
    <dgm:cxn modelId="{5B2D8C04-490A-4B16-AE71-15163CAC58DF}" type="presParOf" srcId="{257EBD35-9C2A-4C9E-A596-8448A6F208C7}" destId="{FB494858-A14D-443A-A502-84A900DD7493}" srcOrd="10" destOrd="0" presId="urn:microsoft.com/office/officeart/2008/layout/CircleAccentTimeline"/>
    <dgm:cxn modelId="{604704BD-81C7-4B02-8D47-A42DE6E1992D}" type="presParOf" srcId="{257EBD35-9C2A-4C9E-A596-8448A6F208C7}" destId="{74C552D5-1150-416C-903E-CB6C6AF97126}" srcOrd="11" destOrd="0" presId="urn:microsoft.com/office/officeart/2008/layout/CircleAccentTimeline"/>
    <dgm:cxn modelId="{279B1846-66D4-4BBC-9032-AAED75F4582C}" type="presParOf" srcId="{257EBD35-9C2A-4C9E-A596-8448A6F208C7}" destId="{B403D170-A654-4901-BA28-F38BC8205A9A}" srcOrd="12" destOrd="0" presId="urn:microsoft.com/office/officeart/2008/layout/CircleAccentTimeline"/>
    <dgm:cxn modelId="{E14B93AE-81C9-4F79-912E-CC9AB4846F61}" type="presParOf" srcId="{B403D170-A654-4901-BA28-F38BC8205A9A}" destId="{5C3A4138-5A56-4F61-96C6-A1F762647C3F}" srcOrd="0" destOrd="0" presId="urn:microsoft.com/office/officeart/2008/layout/CircleAccentTimeline"/>
    <dgm:cxn modelId="{4091BC8F-D89B-4447-BC9F-211F9CE66F18}" type="presParOf" srcId="{B403D170-A654-4901-BA28-F38BC8205A9A}" destId="{D9567F3B-69AC-4861-B5AB-8AAE39A0257D}" srcOrd="1" destOrd="0" presId="urn:microsoft.com/office/officeart/2008/layout/CircleAccentTimeline"/>
    <dgm:cxn modelId="{97B1A7CE-F316-49A4-ACEF-580237400AF3}" type="presParOf" srcId="{B403D170-A654-4901-BA28-F38BC8205A9A}" destId="{76BE9C48-A13E-497F-8790-D42D745C12F6}" srcOrd="2" destOrd="0" presId="urn:microsoft.com/office/officeart/2008/layout/CircleAccentTimeline"/>
    <dgm:cxn modelId="{70F604A2-69A4-4B74-BBB0-6FD2E9FDFEE0}" type="presParOf" srcId="{257EBD35-9C2A-4C9E-A596-8448A6F208C7}" destId="{EE97E18F-B53D-4D0D-A02A-343AE9DF9A33}" srcOrd="13" destOrd="0" presId="urn:microsoft.com/office/officeart/2008/layout/CircleAccentTimeline"/>
    <dgm:cxn modelId="{6ED3115D-F58A-417D-9FA1-FA481E6ABE2E}" type="presParOf" srcId="{257EBD35-9C2A-4C9E-A596-8448A6F208C7}" destId="{DD7DC38F-3D84-4F71-8A9A-F0F41C7ADEB0}" srcOrd="14"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76645E4-F7CD-490E-98E9-24A633E4B4D0}" type="doc">
      <dgm:prSet loTypeId="urn:microsoft.com/office/officeart/2005/8/layout/process5" loCatId="process" qsTypeId="urn:microsoft.com/office/officeart/2005/8/quickstyle/simple2" qsCatId="simple" csTypeId="urn:microsoft.com/office/officeart/2005/8/colors/colorful4" csCatId="colorful" phldr="1"/>
      <dgm:spPr/>
      <dgm:t>
        <a:bodyPr/>
        <a:lstStyle/>
        <a:p>
          <a:endParaRPr lang="en-US"/>
        </a:p>
      </dgm:t>
    </dgm:pt>
    <dgm:pt modelId="{4C190E86-EB1F-440C-BCFA-9C74D68ABA62}">
      <dgm:prSet phldrT="[Text]"/>
      <dgm:spPr/>
      <dgm:t>
        <a:bodyPr/>
        <a:lstStyle/>
        <a:p>
          <a:r>
            <a:rPr lang="en-US" dirty="0" smtClean="0">
              <a:solidFill>
                <a:schemeClr val="bg1"/>
              </a:solidFill>
            </a:rPr>
            <a:t>Test Planning</a:t>
          </a:r>
          <a:endParaRPr lang="en-US" dirty="0">
            <a:solidFill>
              <a:schemeClr val="bg1"/>
            </a:solidFill>
          </a:endParaRPr>
        </a:p>
      </dgm:t>
    </dgm:pt>
    <dgm:pt modelId="{2F278490-A537-4548-A2FC-523480BA9023}" type="parTrans" cxnId="{FA2E4C80-25D2-4446-B351-6EAA7BCD96A8}">
      <dgm:prSet/>
      <dgm:spPr/>
      <dgm:t>
        <a:bodyPr/>
        <a:lstStyle/>
        <a:p>
          <a:endParaRPr lang="en-US">
            <a:solidFill>
              <a:schemeClr val="bg1"/>
            </a:solidFill>
          </a:endParaRPr>
        </a:p>
      </dgm:t>
    </dgm:pt>
    <dgm:pt modelId="{C6031E32-99C9-4A9C-9A22-EF002D9C10C3}" type="sibTrans" cxnId="{FA2E4C80-25D2-4446-B351-6EAA7BCD96A8}">
      <dgm:prSet/>
      <dgm:spPr/>
      <dgm:t>
        <a:bodyPr/>
        <a:lstStyle/>
        <a:p>
          <a:endParaRPr lang="en-US">
            <a:solidFill>
              <a:schemeClr val="bg1"/>
            </a:solidFill>
          </a:endParaRPr>
        </a:p>
      </dgm:t>
    </dgm:pt>
    <dgm:pt modelId="{5B109D5B-934D-4DB1-BF4D-E1822D86D940}">
      <dgm:prSet phldrT="[Text]"/>
      <dgm:spPr/>
      <dgm:t>
        <a:bodyPr/>
        <a:lstStyle/>
        <a:p>
          <a:r>
            <a:rPr lang="en-US" dirty="0" smtClean="0">
              <a:solidFill>
                <a:schemeClr val="bg1"/>
              </a:solidFill>
            </a:rPr>
            <a:t>Test Development</a:t>
          </a:r>
          <a:endParaRPr lang="en-US" dirty="0">
            <a:solidFill>
              <a:schemeClr val="bg1"/>
            </a:solidFill>
          </a:endParaRPr>
        </a:p>
      </dgm:t>
    </dgm:pt>
    <dgm:pt modelId="{6D281644-7933-48D8-9153-C8C09CB0EABC}" type="parTrans" cxnId="{9F70D05C-6683-4837-A91A-CA4D6E60A151}">
      <dgm:prSet/>
      <dgm:spPr/>
      <dgm:t>
        <a:bodyPr/>
        <a:lstStyle/>
        <a:p>
          <a:endParaRPr lang="en-US">
            <a:solidFill>
              <a:schemeClr val="bg1"/>
            </a:solidFill>
          </a:endParaRPr>
        </a:p>
      </dgm:t>
    </dgm:pt>
    <dgm:pt modelId="{FD7803BE-F349-4E47-B00F-C5A88509D3DB}" type="sibTrans" cxnId="{9F70D05C-6683-4837-A91A-CA4D6E60A151}">
      <dgm:prSet/>
      <dgm:spPr/>
      <dgm:t>
        <a:bodyPr/>
        <a:lstStyle/>
        <a:p>
          <a:endParaRPr lang="en-US">
            <a:solidFill>
              <a:schemeClr val="bg1"/>
            </a:solidFill>
          </a:endParaRPr>
        </a:p>
      </dgm:t>
    </dgm:pt>
    <dgm:pt modelId="{10AEE8F2-4AA5-4235-B860-A04EFB8BA928}">
      <dgm:prSet phldrT="[Text]"/>
      <dgm:spPr/>
      <dgm:t>
        <a:bodyPr/>
        <a:lstStyle/>
        <a:p>
          <a:r>
            <a:rPr lang="en-US" dirty="0" smtClean="0">
              <a:solidFill>
                <a:schemeClr val="bg1"/>
              </a:solidFill>
            </a:rPr>
            <a:t>Test Execution</a:t>
          </a:r>
          <a:endParaRPr lang="en-US" dirty="0">
            <a:solidFill>
              <a:schemeClr val="bg1"/>
            </a:solidFill>
          </a:endParaRPr>
        </a:p>
      </dgm:t>
    </dgm:pt>
    <dgm:pt modelId="{355014A0-0410-4BB8-A89E-8AE596DAA75D}" type="parTrans" cxnId="{0B684BD0-3150-4985-85C8-C1C0766E7D55}">
      <dgm:prSet/>
      <dgm:spPr/>
      <dgm:t>
        <a:bodyPr/>
        <a:lstStyle/>
        <a:p>
          <a:endParaRPr lang="en-US">
            <a:solidFill>
              <a:schemeClr val="bg1"/>
            </a:solidFill>
          </a:endParaRPr>
        </a:p>
      </dgm:t>
    </dgm:pt>
    <dgm:pt modelId="{99473CE2-A28E-43F5-ABD5-A1BFB0D4A8A3}" type="sibTrans" cxnId="{0B684BD0-3150-4985-85C8-C1C0766E7D55}">
      <dgm:prSet/>
      <dgm:spPr/>
      <dgm:t>
        <a:bodyPr/>
        <a:lstStyle/>
        <a:p>
          <a:endParaRPr lang="en-US">
            <a:solidFill>
              <a:schemeClr val="bg1"/>
            </a:solidFill>
          </a:endParaRPr>
        </a:p>
      </dgm:t>
    </dgm:pt>
    <dgm:pt modelId="{5FDCB2B3-0987-430E-ABB2-46B0028E474F}">
      <dgm:prSet phldrT="[Text]"/>
      <dgm:spPr/>
      <dgm:t>
        <a:bodyPr/>
        <a:lstStyle/>
        <a:p>
          <a:r>
            <a:rPr lang="en-US" dirty="0" smtClean="0">
              <a:solidFill>
                <a:schemeClr val="bg1"/>
              </a:solidFill>
            </a:rPr>
            <a:t>Defect Reporting</a:t>
          </a:r>
          <a:endParaRPr lang="en-US" dirty="0">
            <a:solidFill>
              <a:schemeClr val="bg1"/>
            </a:solidFill>
          </a:endParaRPr>
        </a:p>
      </dgm:t>
    </dgm:pt>
    <dgm:pt modelId="{605DB3C2-5EBD-4035-93CD-E98BF34407CF}" type="parTrans" cxnId="{84DAFD3D-F77B-43B1-AF20-A92A3E946627}">
      <dgm:prSet/>
      <dgm:spPr/>
      <dgm:t>
        <a:bodyPr/>
        <a:lstStyle/>
        <a:p>
          <a:endParaRPr lang="en-US">
            <a:solidFill>
              <a:schemeClr val="bg1"/>
            </a:solidFill>
          </a:endParaRPr>
        </a:p>
      </dgm:t>
    </dgm:pt>
    <dgm:pt modelId="{36A1ACD2-43FA-458F-90A1-8583B549FD2C}" type="sibTrans" cxnId="{84DAFD3D-F77B-43B1-AF20-A92A3E946627}">
      <dgm:prSet/>
      <dgm:spPr/>
      <dgm:t>
        <a:bodyPr/>
        <a:lstStyle/>
        <a:p>
          <a:endParaRPr lang="en-US">
            <a:solidFill>
              <a:schemeClr val="bg1"/>
            </a:solidFill>
          </a:endParaRPr>
        </a:p>
      </dgm:t>
    </dgm:pt>
    <dgm:pt modelId="{96E13496-6901-479F-BEFB-4F5A7D0CAE2E}">
      <dgm:prSet phldrT="[Text]"/>
      <dgm:spPr/>
      <dgm:t>
        <a:bodyPr/>
        <a:lstStyle/>
        <a:p>
          <a:r>
            <a:rPr lang="en-US" dirty="0" smtClean="0">
              <a:solidFill>
                <a:schemeClr val="bg1"/>
              </a:solidFill>
            </a:rPr>
            <a:t>Retest Defects</a:t>
          </a:r>
          <a:endParaRPr lang="en-US" dirty="0">
            <a:solidFill>
              <a:schemeClr val="bg1"/>
            </a:solidFill>
          </a:endParaRPr>
        </a:p>
      </dgm:t>
    </dgm:pt>
    <dgm:pt modelId="{3F688EA8-D393-4A3D-80A1-5AD7EA27691F}" type="parTrans" cxnId="{0F5F78E3-467C-4C3D-93FB-AF9FFC69FD3F}">
      <dgm:prSet/>
      <dgm:spPr/>
      <dgm:t>
        <a:bodyPr/>
        <a:lstStyle/>
        <a:p>
          <a:endParaRPr lang="en-US">
            <a:solidFill>
              <a:schemeClr val="bg1"/>
            </a:solidFill>
          </a:endParaRPr>
        </a:p>
      </dgm:t>
    </dgm:pt>
    <dgm:pt modelId="{9D3FBD15-35BA-49D0-B35E-27C5EC1CBC50}" type="sibTrans" cxnId="{0F5F78E3-467C-4C3D-93FB-AF9FFC69FD3F}">
      <dgm:prSet/>
      <dgm:spPr/>
      <dgm:t>
        <a:bodyPr/>
        <a:lstStyle/>
        <a:p>
          <a:endParaRPr lang="en-US">
            <a:solidFill>
              <a:schemeClr val="bg1"/>
            </a:solidFill>
          </a:endParaRPr>
        </a:p>
      </dgm:t>
    </dgm:pt>
    <dgm:pt modelId="{484FC586-B6E7-4817-8111-6E5AD9FD4D3D}">
      <dgm:prSet phldrT="[Text]"/>
      <dgm:spPr/>
      <dgm:t>
        <a:bodyPr/>
        <a:lstStyle/>
        <a:p>
          <a:r>
            <a:rPr lang="en-US" dirty="0" smtClean="0">
              <a:solidFill>
                <a:schemeClr val="bg1"/>
              </a:solidFill>
            </a:rPr>
            <a:t>Product Delivery</a:t>
          </a:r>
          <a:endParaRPr lang="en-US" dirty="0">
            <a:solidFill>
              <a:schemeClr val="bg1"/>
            </a:solidFill>
          </a:endParaRPr>
        </a:p>
      </dgm:t>
    </dgm:pt>
    <dgm:pt modelId="{C2DC758F-33BD-4293-992A-AD480F230E14}" type="parTrans" cxnId="{AEC5FECE-EE78-4F3C-B9D9-3A98505D1AFC}">
      <dgm:prSet/>
      <dgm:spPr/>
      <dgm:t>
        <a:bodyPr/>
        <a:lstStyle/>
        <a:p>
          <a:endParaRPr lang="en-US">
            <a:solidFill>
              <a:schemeClr val="bg1"/>
            </a:solidFill>
          </a:endParaRPr>
        </a:p>
      </dgm:t>
    </dgm:pt>
    <dgm:pt modelId="{62C1BCED-6AC7-4C67-97F2-2A43CC7AD5B0}" type="sibTrans" cxnId="{AEC5FECE-EE78-4F3C-B9D9-3A98505D1AFC}">
      <dgm:prSet/>
      <dgm:spPr/>
      <dgm:t>
        <a:bodyPr/>
        <a:lstStyle/>
        <a:p>
          <a:endParaRPr lang="en-US">
            <a:solidFill>
              <a:schemeClr val="bg1"/>
            </a:solidFill>
          </a:endParaRPr>
        </a:p>
      </dgm:t>
    </dgm:pt>
    <dgm:pt modelId="{9238F137-833F-42CE-ABFB-0A10844FF3B8}" type="pres">
      <dgm:prSet presAssocID="{276645E4-F7CD-490E-98E9-24A633E4B4D0}" presName="diagram" presStyleCnt="0">
        <dgm:presLayoutVars>
          <dgm:dir/>
          <dgm:resizeHandles val="exact"/>
        </dgm:presLayoutVars>
      </dgm:prSet>
      <dgm:spPr/>
      <dgm:t>
        <a:bodyPr/>
        <a:lstStyle/>
        <a:p>
          <a:endParaRPr lang="en-US"/>
        </a:p>
      </dgm:t>
    </dgm:pt>
    <dgm:pt modelId="{0FBB6830-3DBD-4B20-82D1-3255B5F6E9B7}" type="pres">
      <dgm:prSet presAssocID="{4C190E86-EB1F-440C-BCFA-9C74D68ABA62}" presName="node" presStyleLbl="node1" presStyleIdx="0" presStyleCnt="6">
        <dgm:presLayoutVars>
          <dgm:bulletEnabled val="1"/>
        </dgm:presLayoutVars>
      </dgm:prSet>
      <dgm:spPr/>
      <dgm:t>
        <a:bodyPr/>
        <a:lstStyle/>
        <a:p>
          <a:endParaRPr lang="en-US"/>
        </a:p>
      </dgm:t>
    </dgm:pt>
    <dgm:pt modelId="{E90D35B8-1166-468F-AAFB-967A9A0128D4}" type="pres">
      <dgm:prSet presAssocID="{C6031E32-99C9-4A9C-9A22-EF002D9C10C3}" presName="sibTrans" presStyleLbl="sibTrans2D1" presStyleIdx="0" presStyleCnt="5"/>
      <dgm:spPr/>
      <dgm:t>
        <a:bodyPr/>
        <a:lstStyle/>
        <a:p>
          <a:endParaRPr lang="en-US"/>
        </a:p>
      </dgm:t>
    </dgm:pt>
    <dgm:pt modelId="{350F4642-437C-496F-BAFB-8B37C819675B}" type="pres">
      <dgm:prSet presAssocID="{C6031E32-99C9-4A9C-9A22-EF002D9C10C3}" presName="connectorText" presStyleLbl="sibTrans2D1" presStyleIdx="0" presStyleCnt="5"/>
      <dgm:spPr/>
      <dgm:t>
        <a:bodyPr/>
        <a:lstStyle/>
        <a:p>
          <a:endParaRPr lang="en-US"/>
        </a:p>
      </dgm:t>
    </dgm:pt>
    <dgm:pt modelId="{C622D9E8-9E12-472B-8192-B78C66F89E5E}" type="pres">
      <dgm:prSet presAssocID="{5B109D5B-934D-4DB1-BF4D-E1822D86D940}" presName="node" presStyleLbl="node1" presStyleIdx="1" presStyleCnt="6">
        <dgm:presLayoutVars>
          <dgm:bulletEnabled val="1"/>
        </dgm:presLayoutVars>
      </dgm:prSet>
      <dgm:spPr/>
      <dgm:t>
        <a:bodyPr/>
        <a:lstStyle/>
        <a:p>
          <a:endParaRPr lang="en-US"/>
        </a:p>
      </dgm:t>
    </dgm:pt>
    <dgm:pt modelId="{571162A6-B478-4FFF-A018-E3F7F455F04F}" type="pres">
      <dgm:prSet presAssocID="{FD7803BE-F349-4E47-B00F-C5A88509D3DB}" presName="sibTrans" presStyleLbl="sibTrans2D1" presStyleIdx="1" presStyleCnt="5"/>
      <dgm:spPr/>
      <dgm:t>
        <a:bodyPr/>
        <a:lstStyle/>
        <a:p>
          <a:endParaRPr lang="en-US"/>
        </a:p>
      </dgm:t>
    </dgm:pt>
    <dgm:pt modelId="{A63FF2EF-9A10-40DF-A9C5-4693C452F0E5}" type="pres">
      <dgm:prSet presAssocID="{FD7803BE-F349-4E47-B00F-C5A88509D3DB}" presName="connectorText" presStyleLbl="sibTrans2D1" presStyleIdx="1" presStyleCnt="5"/>
      <dgm:spPr/>
      <dgm:t>
        <a:bodyPr/>
        <a:lstStyle/>
        <a:p>
          <a:endParaRPr lang="en-US"/>
        </a:p>
      </dgm:t>
    </dgm:pt>
    <dgm:pt modelId="{240CBA1A-AD07-4601-A285-2DF9CC960ACC}" type="pres">
      <dgm:prSet presAssocID="{10AEE8F2-4AA5-4235-B860-A04EFB8BA928}" presName="node" presStyleLbl="node1" presStyleIdx="2" presStyleCnt="6">
        <dgm:presLayoutVars>
          <dgm:bulletEnabled val="1"/>
        </dgm:presLayoutVars>
      </dgm:prSet>
      <dgm:spPr/>
      <dgm:t>
        <a:bodyPr/>
        <a:lstStyle/>
        <a:p>
          <a:endParaRPr lang="en-US"/>
        </a:p>
      </dgm:t>
    </dgm:pt>
    <dgm:pt modelId="{27B33C53-5D63-4B77-BDE3-85762B669567}" type="pres">
      <dgm:prSet presAssocID="{99473CE2-A28E-43F5-ABD5-A1BFB0D4A8A3}" presName="sibTrans" presStyleLbl="sibTrans2D1" presStyleIdx="2" presStyleCnt="5"/>
      <dgm:spPr/>
      <dgm:t>
        <a:bodyPr/>
        <a:lstStyle/>
        <a:p>
          <a:endParaRPr lang="en-US"/>
        </a:p>
      </dgm:t>
    </dgm:pt>
    <dgm:pt modelId="{6C50B9B3-8660-43D3-8F1C-3888A3807597}" type="pres">
      <dgm:prSet presAssocID="{99473CE2-A28E-43F5-ABD5-A1BFB0D4A8A3}" presName="connectorText" presStyleLbl="sibTrans2D1" presStyleIdx="2" presStyleCnt="5"/>
      <dgm:spPr/>
      <dgm:t>
        <a:bodyPr/>
        <a:lstStyle/>
        <a:p>
          <a:endParaRPr lang="en-US"/>
        </a:p>
      </dgm:t>
    </dgm:pt>
    <dgm:pt modelId="{6EBA7D98-309D-4D70-A084-99B17900FCC7}" type="pres">
      <dgm:prSet presAssocID="{5FDCB2B3-0987-430E-ABB2-46B0028E474F}" presName="node" presStyleLbl="node1" presStyleIdx="3" presStyleCnt="6">
        <dgm:presLayoutVars>
          <dgm:bulletEnabled val="1"/>
        </dgm:presLayoutVars>
      </dgm:prSet>
      <dgm:spPr/>
      <dgm:t>
        <a:bodyPr/>
        <a:lstStyle/>
        <a:p>
          <a:endParaRPr lang="en-US"/>
        </a:p>
      </dgm:t>
    </dgm:pt>
    <dgm:pt modelId="{71EF2703-C2DB-4CDD-95E6-30FE30A6A10F}" type="pres">
      <dgm:prSet presAssocID="{36A1ACD2-43FA-458F-90A1-8583B549FD2C}" presName="sibTrans" presStyleLbl="sibTrans2D1" presStyleIdx="3" presStyleCnt="5"/>
      <dgm:spPr/>
      <dgm:t>
        <a:bodyPr/>
        <a:lstStyle/>
        <a:p>
          <a:endParaRPr lang="en-US"/>
        </a:p>
      </dgm:t>
    </dgm:pt>
    <dgm:pt modelId="{E124BC24-6BDA-4F3D-9113-511620EB15D9}" type="pres">
      <dgm:prSet presAssocID="{36A1ACD2-43FA-458F-90A1-8583B549FD2C}" presName="connectorText" presStyleLbl="sibTrans2D1" presStyleIdx="3" presStyleCnt="5"/>
      <dgm:spPr/>
      <dgm:t>
        <a:bodyPr/>
        <a:lstStyle/>
        <a:p>
          <a:endParaRPr lang="en-US"/>
        </a:p>
      </dgm:t>
    </dgm:pt>
    <dgm:pt modelId="{C69D81C4-9878-4202-9B40-CC10F8DC3689}" type="pres">
      <dgm:prSet presAssocID="{96E13496-6901-479F-BEFB-4F5A7D0CAE2E}" presName="node" presStyleLbl="node1" presStyleIdx="4" presStyleCnt="6">
        <dgm:presLayoutVars>
          <dgm:bulletEnabled val="1"/>
        </dgm:presLayoutVars>
      </dgm:prSet>
      <dgm:spPr/>
      <dgm:t>
        <a:bodyPr/>
        <a:lstStyle/>
        <a:p>
          <a:endParaRPr lang="en-US"/>
        </a:p>
      </dgm:t>
    </dgm:pt>
    <dgm:pt modelId="{1053ADA7-9342-4A43-85BE-854780BFAF3E}" type="pres">
      <dgm:prSet presAssocID="{9D3FBD15-35BA-49D0-B35E-27C5EC1CBC50}" presName="sibTrans" presStyleLbl="sibTrans2D1" presStyleIdx="4" presStyleCnt="5"/>
      <dgm:spPr/>
      <dgm:t>
        <a:bodyPr/>
        <a:lstStyle/>
        <a:p>
          <a:endParaRPr lang="en-US"/>
        </a:p>
      </dgm:t>
    </dgm:pt>
    <dgm:pt modelId="{C725E861-0375-4E37-864F-64156DB2935C}" type="pres">
      <dgm:prSet presAssocID="{9D3FBD15-35BA-49D0-B35E-27C5EC1CBC50}" presName="connectorText" presStyleLbl="sibTrans2D1" presStyleIdx="4" presStyleCnt="5"/>
      <dgm:spPr/>
      <dgm:t>
        <a:bodyPr/>
        <a:lstStyle/>
        <a:p>
          <a:endParaRPr lang="en-US"/>
        </a:p>
      </dgm:t>
    </dgm:pt>
    <dgm:pt modelId="{2C3CD55E-6341-4B40-90CD-9A5DBE4DE4E6}" type="pres">
      <dgm:prSet presAssocID="{484FC586-B6E7-4817-8111-6E5AD9FD4D3D}" presName="node" presStyleLbl="node1" presStyleIdx="5" presStyleCnt="6">
        <dgm:presLayoutVars>
          <dgm:bulletEnabled val="1"/>
        </dgm:presLayoutVars>
      </dgm:prSet>
      <dgm:spPr/>
      <dgm:t>
        <a:bodyPr/>
        <a:lstStyle/>
        <a:p>
          <a:endParaRPr lang="en-US"/>
        </a:p>
      </dgm:t>
    </dgm:pt>
  </dgm:ptLst>
  <dgm:cxnLst>
    <dgm:cxn modelId="{1956D268-1C42-4B3B-8ACA-2C76098AB894}" type="presOf" srcId="{36A1ACD2-43FA-458F-90A1-8583B549FD2C}" destId="{71EF2703-C2DB-4CDD-95E6-30FE30A6A10F}" srcOrd="0" destOrd="0" presId="urn:microsoft.com/office/officeart/2005/8/layout/process5"/>
    <dgm:cxn modelId="{08011CF7-A1B2-41F0-88AE-C84B3FDFE017}" type="presOf" srcId="{99473CE2-A28E-43F5-ABD5-A1BFB0D4A8A3}" destId="{6C50B9B3-8660-43D3-8F1C-3888A3807597}" srcOrd="1" destOrd="0" presId="urn:microsoft.com/office/officeart/2005/8/layout/process5"/>
    <dgm:cxn modelId="{CC476281-A8C0-44E3-9879-AE7EE068C0D4}" type="presOf" srcId="{276645E4-F7CD-490E-98E9-24A633E4B4D0}" destId="{9238F137-833F-42CE-ABFB-0A10844FF3B8}" srcOrd="0" destOrd="0" presId="urn:microsoft.com/office/officeart/2005/8/layout/process5"/>
    <dgm:cxn modelId="{625CAB4D-2DA3-4F9D-8851-5CF152B67C24}" type="presOf" srcId="{5B109D5B-934D-4DB1-BF4D-E1822D86D940}" destId="{C622D9E8-9E12-472B-8192-B78C66F89E5E}" srcOrd="0" destOrd="0" presId="urn:microsoft.com/office/officeart/2005/8/layout/process5"/>
    <dgm:cxn modelId="{71B5D893-BBD1-413E-9438-7AD38AA44009}" type="presOf" srcId="{9D3FBD15-35BA-49D0-B35E-27C5EC1CBC50}" destId="{C725E861-0375-4E37-864F-64156DB2935C}" srcOrd="1" destOrd="0" presId="urn:microsoft.com/office/officeart/2005/8/layout/process5"/>
    <dgm:cxn modelId="{D3A46FE7-EF17-40A5-833D-6541BB486F78}" type="presOf" srcId="{FD7803BE-F349-4E47-B00F-C5A88509D3DB}" destId="{A63FF2EF-9A10-40DF-A9C5-4693C452F0E5}" srcOrd="1" destOrd="0" presId="urn:microsoft.com/office/officeart/2005/8/layout/process5"/>
    <dgm:cxn modelId="{FA2E4C80-25D2-4446-B351-6EAA7BCD96A8}" srcId="{276645E4-F7CD-490E-98E9-24A633E4B4D0}" destId="{4C190E86-EB1F-440C-BCFA-9C74D68ABA62}" srcOrd="0" destOrd="0" parTransId="{2F278490-A537-4548-A2FC-523480BA9023}" sibTransId="{C6031E32-99C9-4A9C-9A22-EF002D9C10C3}"/>
    <dgm:cxn modelId="{13EEF6DB-B790-46D2-9C98-865B675E9188}" type="presOf" srcId="{FD7803BE-F349-4E47-B00F-C5A88509D3DB}" destId="{571162A6-B478-4FFF-A018-E3F7F455F04F}" srcOrd="0" destOrd="0" presId="urn:microsoft.com/office/officeart/2005/8/layout/process5"/>
    <dgm:cxn modelId="{D45EB613-8887-43DD-AA72-3493A95AF16F}" type="presOf" srcId="{484FC586-B6E7-4817-8111-6E5AD9FD4D3D}" destId="{2C3CD55E-6341-4B40-90CD-9A5DBE4DE4E6}" srcOrd="0" destOrd="0" presId="urn:microsoft.com/office/officeart/2005/8/layout/process5"/>
    <dgm:cxn modelId="{9F70D05C-6683-4837-A91A-CA4D6E60A151}" srcId="{276645E4-F7CD-490E-98E9-24A633E4B4D0}" destId="{5B109D5B-934D-4DB1-BF4D-E1822D86D940}" srcOrd="1" destOrd="0" parTransId="{6D281644-7933-48D8-9153-C8C09CB0EABC}" sibTransId="{FD7803BE-F349-4E47-B00F-C5A88509D3DB}"/>
    <dgm:cxn modelId="{B393E61D-8D04-41CB-AF2C-28A146F6C057}" type="presOf" srcId="{36A1ACD2-43FA-458F-90A1-8583B549FD2C}" destId="{E124BC24-6BDA-4F3D-9113-511620EB15D9}" srcOrd="1" destOrd="0" presId="urn:microsoft.com/office/officeart/2005/8/layout/process5"/>
    <dgm:cxn modelId="{84DAFD3D-F77B-43B1-AF20-A92A3E946627}" srcId="{276645E4-F7CD-490E-98E9-24A633E4B4D0}" destId="{5FDCB2B3-0987-430E-ABB2-46B0028E474F}" srcOrd="3" destOrd="0" parTransId="{605DB3C2-5EBD-4035-93CD-E98BF34407CF}" sibTransId="{36A1ACD2-43FA-458F-90A1-8583B549FD2C}"/>
    <dgm:cxn modelId="{E8F2D500-ED8C-45B6-B109-E2750A030AC4}" type="presOf" srcId="{5FDCB2B3-0987-430E-ABB2-46B0028E474F}" destId="{6EBA7D98-309D-4D70-A084-99B17900FCC7}" srcOrd="0" destOrd="0" presId="urn:microsoft.com/office/officeart/2005/8/layout/process5"/>
    <dgm:cxn modelId="{F1901605-EB8E-4F57-B758-DADCF5487374}" type="presOf" srcId="{99473CE2-A28E-43F5-ABD5-A1BFB0D4A8A3}" destId="{27B33C53-5D63-4B77-BDE3-85762B669567}" srcOrd="0" destOrd="0" presId="urn:microsoft.com/office/officeart/2005/8/layout/process5"/>
    <dgm:cxn modelId="{0F5F78E3-467C-4C3D-93FB-AF9FFC69FD3F}" srcId="{276645E4-F7CD-490E-98E9-24A633E4B4D0}" destId="{96E13496-6901-479F-BEFB-4F5A7D0CAE2E}" srcOrd="4" destOrd="0" parTransId="{3F688EA8-D393-4A3D-80A1-5AD7EA27691F}" sibTransId="{9D3FBD15-35BA-49D0-B35E-27C5EC1CBC50}"/>
    <dgm:cxn modelId="{19B4FA0C-BE5E-41A1-9C56-DAB4C5F8558D}" type="presOf" srcId="{10AEE8F2-4AA5-4235-B860-A04EFB8BA928}" destId="{240CBA1A-AD07-4601-A285-2DF9CC960ACC}" srcOrd="0" destOrd="0" presId="urn:microsoft.com/office/officeart/2005/8/layout/process5"/>
    <dgm:cxn modelId="{4B1B3722-ECD2-4F18-A674-20F001815DD3}" type="presOf" srcId="{4C190E86-EB1F-440C-BCFA-9C74D68ABA62}" destId="{0FBB6830-3DBD-4B20-82D1-3255B5F6E9B7}" srcOrd="0" destOrd="0" presId="urn:microsoft.com/office/officeart/2005/8/layout/process5"/>
    <dgm:cxn modelId="{0F08BBC6-8081-43F4-8DB7-858708B28745}" type="presOf" srcId="{C6031E32-99C9-4A9C-9A22-EF002D9C10C3}" destId="{E90D35B8-1166-468F-AAFB-967A9A0128D4}" srcOrd="0" destOrd="0" presId="urn:microsoft.com/office/officeart/2005/8/layout/process5"/>
    <dgm:cxn modelId="{AEC5FECE-EE78-4F3C-B9D9-3A98505D1AFC}" srcId="{276645E4-F7CD-490E-98E9-24A633E4B4D0}" destId="{484FC586-B6E7-4817-8111-6E5AD9FD4D3D}" srcOrd="5" destOrd="0" parTransId="{C2DC758F-33BD-4293-992A-AD480F230E14}" sibTransId="{62C1BCED-6AC7-4C67-97F2-2A43CC7AD5B0}"/>
    <dgm:cxn modelId="{73487380-4B90-4003-8612-818D4ECDFD38}" type="presOf" srcId="{C6031E32-99C9-4A9C-9A22-EF002D9C10C3}" destId="{350F4642-437C-496F-BAFB-8B37C819675B}" srcOrd="1" destOrd="0" presId="urn:microsoft.com/office/officeart/2005/8/layout/process5"/>
    <dgm:cxn modelId="{2B4E551B-D051-43DC-B620-4BF7AABD031F}" type="presOf" srcId="{9D3FBD15-35BA-49D0-B35E-27C5EC1CBC50}" destId="{1053ADA7-9342-4A43-85BE-854780BFAF3E}" srcOrd="0" destOrd="0" presId="urn:microsoft.com/office/officeart/2005/8/layout/process5"/>
    <dgm:cxn modelId="{A4966E47-A7B1-43E8-A3F8-142B3D415D0C}" type="presOf" srcId="{96E13496-6901-479F-BEFB-4F5A7D0CAE2E}" destId="{C69D81C4-9878-4202-9B40-CC10F8DC3689}" srcOrd="0" destOrd="0" presId="urn:microsoft.com/office/officeart/2005/8/layout/process5"/>
    <dgm:cxn modelId="{0B684BD0-3150-4985-85C8-C1C0766E7D55}" srcId="{276645E4-F7CD-490E-98E9-24A633E4B4D0}" destId="{10AEE8F2-4AA5-4235-B860-A04EFB8BA928}" srcOrd="2" destOrd="0" parTransId="{355014A0-0410-4BB8-A89E-8AE596DAA75D}" sibTransId="{99473CE2-A28E-43F5-ABD5-A1BFB0D4A8A3}"/>
    <dgm:cxn modelId="{EA77DFEE-B58C-4C97-B230-9521BC61801F}" type="presParOf" srcId="{9238F137-833F-42CE-ABFB-0A10844FF3B8}" destId="{0FBB6830-3DBD-4B20-82D1-3255B5F6E9B7}" srcOrd="0" destOrd="0" presId="urn:microsoft.com/office/officeart/2005/8/layout/process5"/>
    <dgm:cxn modelId="{41D30113-F293-4845-931A-D76AD4340C90}" type="presParOf" srcId="{9238F137-833F-42CE-ABFB-0A10844FF3B8}" destId="{E90D35B8-1166-468F-AAFB-967A9A0128D4}" srcOrd="1" destOrd="0" presId="urn:microsoft.com/office/officeart/2005/8/layout/process5"/>
    <dgm:cxn modelId="{B93636C0-0301-450E-B3D5-F0CAC38C9542}" type="presParOf" srcId="{E90D35B8-1166-468F-AAFB-967A9A0128D4}" destId="{350F4642-437C-496F-BAFB-8B37C819675B}" srcOrd="0" destOrd="0" presId="urn:microsoft.com/office/officeart/2005/8/layout/process5"/>
    <dgm:cxn modelId="{F99D10B8-621C-4339-BC65-BB4838ED1930}" type="presParOf" srcId="{9238F137-833F-42CE-ABFB-0A10844FF3B8}" destId="{C622D9E8-9E12-472B-8192-B78C66F89E5E}" srcOrd="2" destOrd="0" presId="urn:microsoft.com/office/officeart/2005/8/layout/process5"/>
    <dgm:cxn modelId="{A367F62E-7CE0-4C36-9CCC-7E0698AD172A}" type="presParOf" srcId="{9238F137-833F-42CE-ABFB-0A10844FF3B8}" destId="{571162A6-B478-4FFF-A018-E3F7F455F04F}" srcOrd="3" destOrd="0" presId="urn:microsoft.com/office/officeart/2005/8/layout/process5"/>
    <dgm:cxn modelId="{E9440055-8123-432F-9B04-9CB0F970FCA5}" type="presParOf" srcId="{571162A6-B478-4FFF-A018-E3F7F455F04F}" destId="{A63FF2EF-9A10-40DF-A9C5-4693C452F0E5}" srcOrd="0" destOrd="0" presId="urn:microsoft.com/office/officeart/2005/8/layout/process5"/>
    <dgm:cxn modelId="{3C5B310A-2D76-48F7-A53E-62F5FDD9BBD7}" type="presParOf" srcId="{9238F137-833F-42CE-ABFB-0A10844FF3B8}" destId="{240CBA1A-AD07-4601-A285-2DF9CC960ACC}" srcOrd="4" destOrd="0" presId="urn:microsoft.com/office/officeart/2005/8/layout/process5"/>
    <dgm:cxn modelId="{E20FB402-B090-40C4-97EF-BF8503941D73}" type="presParOf" srcId="{9238F137-833F-42CE-ABFB-0A10844FF3B8}" destId="{27B33C53-5D63-4B77-BDE3-85762B669567}" srcOrd="5" destOrd="0" presId="urn:microsoft.com/office/officeart/2005/8/layout/process5"/>
    <dgm:cxn modelId="{C8464D1F-9FD6-4830-A33C-CF9432410E94}" type="presParOf" srcId="{27B33C53-5D63-4B77-BDE3-85762B669567}" destId="{6C50B9B3-8660-43D3-8F1C-3888A3807597}" srcOrd="0" destOrd="0" presId="urn:microsoft.com/office/officeart/2005/8/layout/process5"/>
    <dgm:cxn modelId="{B5A3AA20-3FF0-419D-BCCC-802E539D186A}" type="presParOf" srcId="{9238F137-833F-42CE-ABFB-0A10844FF3B8}" destId="{6EBA7D98-309D-4D70-A084-99B17900FCC7}" srcOrd="6" destOrd="0" presId="urn:microsoft.com/office/officeart/2005/8/layout/process5"/>
    <dgm:cxn modelId="{CFC44606-8E44-4707-9B07-D14D9C1AB69F}" type="presParOf" srcId="{9238F137-833F-42CE-ABFB-0A10844FF3B8}" destId="{71EF2703-C2DB-4CDD-95E6-30FE30A6A10F}" srcOrd="7" destOrd="0" presId="urn:microsoft.com/office/officeart/2005/8/layout/process5"/>
    <dgm:cxn modelId="{7645BFA3-F006-43D7-BFDD-47FD3176B196}" type="presParOf" srcId="{71EF2703-C2DB-4CDD-95E6-30FE30A6A10F}" destId="{E124BC24-6BDA-4F3D-9113-511620EB15D9}" srcOrd="0" destOrd="0" presId="urn:microsoft.com/office/officeart/2005/8/layout/process5"/>
    <dgm:cxn modelId="{55F4378F-0914-4567-B3CD-205F601D196B}" type="presParOf" srcId="{9238F137-833F-42CE-ABFB-0A10844FF3B8}" destId="{C69D81C4-9878-4202-9B40-CC10F8DC3689}" srcOrd="8" destOrd="0" presId="urn:microsoft.com/office/officeart/2005/8/layout/process5"/>
    <dgm:cxn modelId="{B9A1456D-5CB9-4F97-8943-C8FD22FE4F4F}" type="presParOf" srcId="{9238F137-833F-42CE-ABFB-0A10844FF3B8}" destId="{1053ADA7-9342-4A43-85BE-854780BFAF3E}" srcOrd="9" destOrd="0" presId="urn:microsoft.com/office/officeart/2005/8/layout/process5"/>
    <dgm:cxn modelId="{A38B14C6-E582-40FC-9AC3-AD04ACF4AC0D}" type="presParOf" srcId="{1053ADA7-9342-4A43-85BE-854780BFAF3E}" destId="{C725E861-0375-4E37-864F-64156DB2935C}" srcOrd="0" destOrd="0" presId="urn:microsoft.com/office/officeart/2005/8/layout/process5"/>
    <dgm:cxn modelId="{C9FB8433-4301-41CE-812B-79981710896D}" type="presParOf" srcId="{9238F137-833F-42CE-ABFB-0A10844FF3B8}" destId="{2C3CD55E-6341-4B40-90CD-9A5DBE4DE4E6}"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F816923-2A92-4BB3-8883-66A996B976C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BEAC265-0778-4F1D-9DE3-5BDAD466735F}">
      <dgm:prSet phldrT="[Text]"/>
      <dgm:spPr/>
      <dgm:t>
        <a:bodyPr/>
        <a:lstStyle/>
        <a:p>
          <a:r>
            <a:rPr lang="en-US" dirty="0" smtClean="0">
              <a:effectLst>
                <a:outerShdw blurRad="38100" dist="38100" dir="2700000" algn="tl">
                  <a:srgbClr val="000000">
                    <a:alpha val="43137"/>
                  </a:srgbClr>
                </a:outerShdw>
              </a:effectLst>
            </a:rPr>
            <a:t>Status -- Deliverables Checklist </a:t>
          </a:r>
          <a:endParaRPr lang="en-US" dirty="0">
            <a:effectLst>
              <a:outerShdw blurRad="38100" dist="38100" dir="2700000" algn="tl">
                <a:srgbClr val="000000">
                  <a:alpha val="43137"/>
                </a:srgbClr>
              </a:outerShdw>
            </a:effectLst>
          </a:endParaRPr>
        </a:p>
      </dgm:t>
    </dgm:pt>
    <dgm:pt modelId="{AAEDBD04-BEFF-4329-A6EE-DB70414B6E31}" type="parTrans" cxnId="{A093EE33-F2C9-44BF-84A7-160D85D2BEA2}">
      <dgm:prSet/>
      <dgm:spPr/>
      <dgm:t>
        <a:bodyPr/>
        <a:lstStyle/>
        <a:p>
          <a:endParaRPr lang="en-US">
            <a:effectLst>
              <a:outerShdw blurRad="38100" dist="38100" dir="2700000" algn="tl">
                <a:srgbClr val="000000">
                  <a:alpha val="43137"/>
                </a:srgbClr>
              </a:outerShdw>
            </a:effectLst>
          </a:endParaRPr>
        </a:p>
      </dgm:t>
    </dgm:pt>
    <dgm:pt modelId="{02BFE05A-D29F-418F-A39B-3A1693F3EE08}" type="sibTrans" cxnId="{A093EE33-F2C9-44BF-84A7-160D85D2BEA2}">
      <dgm:prSet/>
      <dgm:spPr/>
      <dgm:t>
        <a:bodyPr/>
        <a:lstStyle/>
        <a:p>
          <a:endParaRPr lang="en-US">
            <a:effectLst>
              <a:outerShdw blurRad="38100" dist="38100" dir="2700000" algn="tl">
                <a:srgbClr val="000000">
                  <a:alpha val="43137"/>
                </a:srgbClr>
              </a:outerShdw>
            </a:effectLst>
          </a:endParaRPr>
        </a:p>
      </dgm:t>
    </dgm:pt>
    <dgm:pt modelId="{F9CCD288-4165-46BF-9CA1-D06142C3172B}">
      <dgm:prSet phldrT="[Text]"/>
      <dgm:spPr/>
      <dgm:t>
        <a:bodyPr/>
        <a:lstStyle/>
        <a:p>
          <a:r>
            <a:rPr lang="en-US" dirty="0" smtClean="0">
              <a:effectLst>
                <a:outerShdw blurRad="38100" dist="38100" dir="2700000" algn="tl">
                  <a:srgbClr val="000000">
                    <a:alpha val="43137"/>
                  </a:srgbClr>
                </a:outerShdw>
              </a:effectLst>
            </a:rPr>
            <a:t>Team Reflection</a:t>
          </a:r>
          <a:endParaRPr lang="en-US" dirty="0">
            <a:effectLst>
              <a:outerShdw blurRad="38100" dist="38100" dir="2700000" algn="tl">
                <a:srgbClr val="000000">
                  <a:alpha val="43137"/>
                </a:srgbClr>
              </a:outerShdw>
            </a:effectLst>
          </a:endParaRPr>
        </a:p>
      </dgm:t>
    </dgm:pt>
    <dgm:pt modelId="{CCAB1273-CE4F-4D54-981A-FBB60F872538}" type="parTrans" cxnId="{F3C0D990-7A7B-4AAD-ADEA-D2E59DAA7B21}">
      <dgm:prSet/>
      <dgm:spPr/>
      <dgm:t>
        <a:bodyPr/>
        <a:lstStyle/>
        <a:p>
          <a:endParaRPr lang="en-US">
            <a:effectLst>
              <a:outerShdw blurRad="38100" dist="38100" dir="2700000" algn="tl">
                <a:srgbClr val="000000">
                  <a:alpha val="43137"/>
                </a:srgbClr>
              </a:outerShdw>
            </a:effectLst>
          </a:endParaRPr>
        </a:p>
      </dgm:t>
    </dgm:pt>
    <dgm:pt modelId="{3513FA24-FD23-4EA3-806B-52437780EF19}" type="sibTrans" cxnId="{F3C0D990-7A7B-4AAD-ADEA-D2E59DAA7B21}">
      <dgm:prSet/>
      <dgm:spPr/>
      <dgm:t>
        <a:bodyPr/>
        <a:lstStyle/>
        <a:p>
          <a:endParaRPr lang="en-US">
            <a:effectLst>
              <a:outerShdw blurRad="38100" dist="38100" dir="2700000" algn="tl">
                <a:srgbClr val="000000">
                  <a:alpha val="43137"/>
                </a:srgbClr>
              </a:outerShdw>
            </a:effectLst>
          </a:endParaRPr>
        </a:p>
      </dgm:t>
    </dgm:pt>
    <dgm:pt modelId="{C5992896-3306-4003-9CA1-097236E1F6AC}">
      <dgm:prSet phldrT="[Text]"/>
      <dgm:spPr/>
      <dgm:t>
        <a:bodyPr/>
        <a:lstStyle/>
        <a:p>
          <a:r>
            <a:rPr lang="en-US" dirty="0" smtClean="0">
              <a:effectLst>
                <a:outerShdw blurRad="38100" dist="38100" dir="2700000" algn="tl">
                  <a:srgbClr val="000000">
                    <a:alpha val="43137"/>
                  </a:srgbClr>
                </a:outerShdw>
              </a:effectLst>
            </a:rPr>
            <a:t>Project Plan</a:t>
          </a:r>
          <a:endParaRPr lang="en-US" dirty="0">
            <a:effectLst>
              <a:outerShdw blurRad="38100" dist="38100" dir="2700000" algn="tl">
                <a:srgbClr val="000000">
                  <a:alpha val="43137"/>
                </a:srgbClr>
              </a:outerShdw>
            </a:effectLst>
          </a:endParaRPr>
        </a:p>
      </dgm:t>
    </dgm:pt>
    <dgm:pt modelId="{17CFE650-0143-4A59-92A0-B1F2E9CE31CE}" type="sibTrans" cxnId="{8D89C710-67BC-4818-BF87-FF1AF33CE5CE}">
      <dgm:prSet/>
      <dgm:spPr/>
      <dgm:t>
        <a:bodyPr/>
        <a:lstStyle/>
        <a:p>
          <a:endParaRPr lang="en-US">
            <a:effectLst>
              <a:outerShdw blurRad="38100" dist="38100" dir="2700000" algn="tl">
                <a:srgbClr val="000000">
                  <a:alpha val="43137"/>
                </a:srgbClr>
              </a:outerShdw>
            </a:effectLst>
          </a:endParaRPr>
        </a:p>
      </dgm:t>
    </dgm:pt>
    <dgm:pt modelId="{848A641B-A59D-498C-A7BC-D1282D86599B}" type="parTrans" cxnId="{8D89C710-67BC-4818-BF87-FF1AF33CE5CE}">
      <dgm:prSet/>
      <dgm:spPr/>
      <dgm:t>
        <a:bodyPr/>
        <a:lstStyle/>
        <a:p>
          <a:endParaRPr lang="en-US">
            <a:effectLst>
              <a:outerShdw blurRad="38100" dist="38100" dir="2700000" algn="tl">
                <a:srgbClr val="000000">
                  <a:alpha val="43137"/>
                </a:srgbClr>
              </a:outerShdw>
            </a:effectLst>
          </a:endParaRPr>
        </a:p>
      </dgm:t>
    </dgm:pt>
    <dgm:pt modelId="{A1510154-9B80-4DA3-AA15-67C1C8019465}" type="pres">
      <dgm:prSet presAssocID="{0F816923-2A92-4BB3-8883-66A996B976C2}" presName="Name0" presStyleCnt="0">
        <dgm:presLayoutVars>
          <dgm:chMax val="7"/>
          <dgm:chPref val="7"/>
          <dgm:dir/>
        </dgm:presLayoutVars>
      </dgm:prSet>
      <dgm:spPr/>
      <dgm:t>
        <a:bodyPr/>
        <a:lstStyle/>
        <a:p>
          <a:endParaRPr lang="en-US"/>
        </a:p>
      </dgm:t>
    </dgm:pt>
    <dgm:pt modelId="{065F041E-3F49-4DFF-B18F-5E031FB21566}" type="pres">
      <dgm:prSet presAssocID="{0F816923-2A92-4BB3-8883-66A996B976C2}" presName="Name1" presStyleCnt="0"/>
      <dgm:spPr/>
    </dgm:pt>
    <dgm:pt modelId="{237D6257-1E88-4F19-898E-FFC9E89D233A}" type="pres">
      <dgm:prSet presAssocID="{0F816923-2A92-4BB3-8883-66A996B976C2}" presName="cycle" presStyleCnt="0"/>
      <dgm:spPr/>
    </dgm:pt>
    <dgm:pt modelId="{4470E42D-47B6-42E8-8E50-C5C680811544}" type="pres">
      <dgm:prSet presAssocID="{0F816923-2A92-4BB3-8883-66A996B976C2}" presName="srcNode" presStyleLbl="node1" presStyleIdx="0" presStyleCnt="3"/>
      <dgm:spPr/>
    </dgm:pt>
    <dgm:pt modelId="{39095FE3-84B6-4715-9455-BFD65BC7CE4D}" type="pres">
      <dgm:prSet presAssocID="{0F816923-2A92-4BB3-8883-66A996B976C2}" presName="conn" presStyleLbl="parChTrans1D2" presStyleIdx="0" presStyleCnt="1"/>
      <dgm:spPr/>
      <dgm:t>
        <a:bodyPr/>
        <a:lstStyle/>
        <a:p>
          <a:endParaRPr lang="en-US"/>
        </a:p>
      </dgm:t>
    </dgm:pt>
    <dgm:pt modelId="{E41D2128-BF2D-4A1D-A329-6E92929F5FF1}" type="pres">
      <dgm:prSet presAssocID="{0F816923-2A92-4BB3-8883-66A996B976C2}" presName="extraNode" presStyleLbl="node1" presStyleIdx="0" presStyleCnt="3"/>
      <dgm:spPr/>
    </dgm:pt>
    <dgm:pt modelId="{81656C47-EBA7-47E3-8BBB-5A6135194AAC}" type="pres">
      <dgm:prSet presAssocID="{0F816923-2A92-4BB3-8883-66A996B976C2}" presName="dstNode" presStyleLbl="node1" presStyleIdx="0" presStyleCnt="3"/>
      <dgm:spPr/>
    </dgm:pt>
    <dgm:pt modelId="{15334B07-E299-47B3-8908-2723F65481A4}" type="pres">
      <dgm:prSet presAssocID="{C5992896-3306-4003-9CA1-097236E1F6AC}" presName="text_1" presStyleLbl="node1" presStyleIdx="0" presStyleCnt="3">
        <dgm:presLayoutVars>
          <dgm:bulletEnabled val="1"/>
        </dgm:presLayoutVars>
      </dgm:prSet>
      <dgm:spPr/>
      <dgm:t>
        <a:bodyPr/>
        <a:lstStyle/>
        <a:p>
          <a:endParaRPr lang="en-US"/>
        </a:p>
      </dgm:t>
    </dgm:pt>
    <dgm:pt modelId="{4117FFFE-287A-438B-A2A4-E24195CEAB63}" type="pres">
      <dgm:prSet presAssocID="{C5992896-3306-4003-9CA1-097236E1F6AC}" presName="accent_1" presStyleCnt="0"/>
      <dgm:spPr/>
    </dgm:pt>
    <dgm:pt modelId="{9BD03FD8-E61C-432E-8570-37F6672E2E9B}" type="pres">
      <dgm:prSet presAssocID="{C5992896-3306-4003-9CA1-097236E1F6AC}" presName="accentRepeatNode" presStyleLbl="solidFgAcc1" presStyleIdx="0" presStyleCnt="3"/>
      <dgm:spPr/>
      <dgm:t>
        <a:bodyPr/>
        <a:lstStyle/>
        <a:p>
          <a:endParaRPr lang="en-US"/>
        </a:p>
      </dgm:t>
    </dgm:pt>
    <dgm:pt modelId="{34F8C430-E8A4-46B9-9F83-B014484D6AB1}" type="pres">
      <dgm:prSet presAssocID="{9BEAC265-0778-4F1D-9DE3-5BDAD466735F}" presName="text_2" presStyleLbl="node1" presStyleIdx="1" presStyleCnt="3">
        <dgm:presLayoutVars>
          <dgm:bulletEnabled val="1"/>
        </dgm:presLayoutVars>
      </dgm:prSet>
      <dgm:spPr/>
      <dgm:t>
        <a:bodyPr/>
        <a:lstStyle/>
        <a:p>
          <a:endParaRPr lang="en-US"/>
        </a:p>
      </dgm:t>
    </dgm:pt>
    <dgm:pt modelId="{9662568B-A600-474C-B0FD-EE4DB4C0F0DD}" type="pres">
      <dgm:prSet presAssocID="{9BEAC265-0778-4F1D-9DE3-5BDAD466735F}" presName="accent_2" presStyleCnt="0"/>
      <dgm:spPr/>
    </dgm:pt>
    <dgm:pt modelId="{2B416E0C-EC78-4472-8D01-1B5908270A1C}" type="pres">
      <dgm:prSet presAssocID="{9BEAC265-0778-4F1D-9DE3-5BDAD466735F}" presName="accentRepeatNode" presStyleLbl="solidFgAcc1" presStyleIdx="1" presStyleCnt="3"/>
      <dgm:spPr/>
    </dgm:pt>
    <dgm:pt modelId="{2CF0E9EF-766B-4EA2-A311-78B4CEB005EF}" type="pres">
      <dgm:prSet presAssocID="{F9CCD288-4165-46BF-9CA1-D06142C3172B}" presName="text_3" presStyleLbl="node1" presStyleIdx="2" presStyleCnt="3">
        <dgm:presLayoutVars>
          <dgm:bulletEnabled val="1"/>
        </dgm:presLayoutVars>
      </dgm:prSet>
      <dgm:spPr/>
      <dgm:t>
        <a:bodyPr/>
        <a:lstStyle/>
        <a:p>
          <a:endParaRPr lang="en-US"/>
        </a:p>
      </dgm:t>
    </dgm:pt>
    <dgm:pt modelId="{F9CF3C3C-493B-41B4-A49E-AB69F77C1944}" type="pres">
      <dgm:prSet presAssocID="{F9CCD288-4165-46BF-9CA1-D06142C3172B}" presName="accent_3" presStyleCnt="0"/>
      <dgm:spPr/>
    </dgm:pt>
    <dgm:pt modelId="{939EE657-C9A3-4B84-A421-FDC79CEB0C92}" type="pres">
      <dgm:prSet presAssocID="{F9CCD288-4165-46BF-9CA1-D06142C3172B}" presName="accentRepeatNode" presStyleLbl="solidFgAcc1" presStyleIdx="2" presStyleCnt="3"/>
      <dgm:spPr/>
    </dgm:pt>
  </dgm:ptLst>
  <dgm:cxnLst>
    <dgm:cxn modelId="{A093EE33-F2C9-44BF-84A7-160D85D2BEA2}" srcId="{0F816923-2A92-4BB3-8883-66A996B976C2}" destId="{9BEAC265-0778-4F1D-9DE3-5BDAD466735F}" srcOrd="1" destOrd="0" parTransId="{AAEDBD04-BEFF-4329-A6EE-DB70414B6E31}" sibTransId="{02BFE05A-D29F-418F-A39B-3A1693F3EE08}"/>
    <dgm:cxn modelId="{D52F4014-EDD0-4298-9D03-3ED2B976AF41}" type="presOf" srcId="{F9CCD288-4165-46BF-9CA1-D06142C3172B}" destId="{2CF0E9EF-766B-4EA2-A311-78B4CEB005EF}" srcOrd="0" destOrd="0" presId="urn:microsoft.com/office/officeart/2008/layout/VerticalCurvedList"/>
    <dgm:cxn modelId="{169CAA21-D969-41D0-AA3E-03C32A5B66AD}" type="presOf" srcId="{17CFE650-0143-4A59-92A0-B1F2E9CE31CE}" destId="{39095FE3-84B6-4715-9455-BFD65BC7CE4D}" srcOrd="0" destOrd="0" presId="urn:microsoft.com/office/officeart/2008/layout/VerticalCurvedList"/>
    <dgm:cxn modelId="{37A51A18-19F8-4618-A9A7-82360753F478}" type="presOf" srcId="{0F816923-2A92-4BB3-8883-66A996B976C2}" destId="{A1510154-9B80-4DA3-AA15-67C1C8019465}" srcOrd="0" destOrd="0" presId="urn:microsoft.com/office/officeart/2008/layout/VerticalCurvedList"/>
    <dgm:cxn modelId="{AC8D5565-3E44-4CD4-B390-F68E8E1CB0DC}" type="presOf" srcId="{9BEAC265-0778-4F1D-9DE3-5BDAD466735F}" destId="{34F8C430-E8A4-46B9-9F83-B014484D6AB1}" srcOrd="0" destOrd="0" presId="urn:microsoft.com/office/officeart/2008/layout/VerticalCurvedList"/>
    <dgm:cxn modelId="{9C765C50-747D-40FE-A3AE-6383E8971793}" type="presOf" srcId="{C5992896-3306-4003-9CA1-097236E1F6AC}" destId="{15334B07-E299-47B3-8908-2723F65481A4}" srcOrd="0" destOrd="0" presId="urn:microsoft.com/office/officeart/2008/layout/VerticalCurvedList"/>
    <dgm:cxn modelId="{8D89C710-67BC-4818-BF87-FF1AF33CE5CE}" srcId="{0F816923-2A92-4BB3-8883-66A996B976C2}" destId="{C5992896-3306-4003-9CA1-097236E1F6AC}" srcOrd="0" destOrd="0" parTransId="{848A641B-A59D-498C-A7BC-D1282D86599B}" sibTransId="{17CFE650-0143-4A59-92A0-B1F2E9CE31CE}"/>
    <dgm:cxn modelId="{F3C0D990-7A7B-4AAD-ADEA-D2E59DAA7B21}" srcId="{0F816923-2A92-4BB3-8883-66A996B976C2}" destId="{F9CCD288-4165-46BF-9CA1-D06142C3172B}" srcOrd="2" destOrd="0" parTransId="{CCAB1273-CE4F-4D54-981A-FBB60F872538}" sibTransId="{3513FA24-FD23-4EA3-806B-52437780EF19}"/>
    <dgm:cxn modelId="{29ED048C-C85B-4591-9454-F274657A8946}" type="presParOf" srcId="{A1510154-9B80-4DA3-AA15-67C1C8019465}" destId="{065F041E-3F49-4DFF-B18F-5E031FB21566}" srcOrd="0" destOrd="0" presId="urn:microsoft.com/office/officeart/2008/layout/VerticalCurvedList"/>
    <dgm:cxn modelId="{0131FD90-6F01-49A8-9385-C2241472D0FC}" type="presParOf" srcId="{065F041E-3F49-4DFF-B18F-5E031FB21566}" destId="{237D6257-1E88-4F19-898E-FFC9E89D233A}" srcOrd="0" destOrd="0" presId="urn:microsoft.com/office/officeart/2008/layout/VerticalCurvedList"/>
    <dgm:cxn modelId="{4FF76600-BF64-4B56-A451-DFE459A4DF30}" type="presParOf" srcId="{237D6257-1E88-4F19-898E-FFC9E89D233A}" destId="{4470E42D-47B6-42E8-8E50-C5C680811544}" srcOrd="0" destOrd="0" presId="urn:microsoft.com/office/officeart/2008/layout/VerticalCurvedList"/>
    <dgm:cxn modelId="{D2088FA4-2341-4863-8948-35C9D50BABF0}" type="presParOf" srcId="{237D6257-1E88-4F19-898E-FFC9E89D233A}" destId="{39095FE3-84B6-4715-9455-BFD65BC7CE4D}" srcOrd="1" destOrd="0" presId="urn:microsoft.com/office/officeart/2008/layout/VerticalCurvedList"/>
    <dgm:cxn modelId="{4904729D-9236-4EFC-80CB-416550981C2A}" type="presParOf" srcId="{237D6257-1E88-4F19-898E-FFC9E89D233A}" destId="{E41D2128-BF2D-4A1D-A329-6E92929F5FF1}" srcOrd="2" destOrd="0" presId="urn:microsoft.com/office/officeart/2008/layout/VerticalCurvedList"/>
    <dgm:cxn modelId="{58CB89D2-E33D-4ACD-8847-B0BC1A2B33C1}" type="presParOf" srcId="{237D6257-1E88-4F19-898E-FFC9E89D233A}" destId="{81656C47-EBA7-47E3-8BBB-5A6135194AAC}" srcOrd="3" destOrd="0" presId="urn:microsoft.com/office/officeart/2008/layout/VerticalCurvedList"/>
    <dgm:cxn modelId="{65807287-6963-4861-A71E-FBDA8510FC80}" type="presParOf" srcId="{065F041E-3F49-4DFF-B18F-5E031FB21566}" destId="{15334B07-E299-47B3-8908-2723F65481A4}" srcOrd="1" destOrd="0" presId="urn:microsoft.com/office/officeart/2008/layout/VerticalCurvedList"/>
    <dgm:cxn modelId="{2235FDCB-A0DE-4628-A14D-87CEEDF9BF9B}" type="presParOf" srcId="{065F041E-3F49-4DFF-B18F-5E031FB21566}" destId="{4117FFFE-287A-438B-A2A4-E24195CEAB63}" srcOrd="2" destOrd="0" presId="urn:microsoft.com/office/officeart/2008/layout/VerticalCurvedList"/>
    <dgm:cxn modelId="{A82D501B-284F-405D-BF45-FF1ACACD4A3C}" type="presParOf" srcId="{4117FFFE-287A-438B-A2A4-E24195CEAB63}" destId="{9BD03FD8-E61C-432E-8570-37F6672E2E9B}" srcOrd="0" destOrd="0" presId="urn:microsoft.com/office/officeart/2008/layout/VerticalCurvedList"/>
    <dgm:cxn modelId="{04654E95-FF7B-44DD-A912-B4BC7DACAB81}" type="presParOf" srcId="{065F041E-3F49-4DFF-B18F-5E031FB21566}" destId="{34F8C430-E8A4-46B9-9F83-B014484D6AB1}" srcOrd="3" destOrd="0" presId="urn:microsoft.com/office/officeart/2008/layout/VerticalCurvedList"/>
    <dgm:cxn modelId="{A1D9304D-BD73-4726-BD1C-96AC02161137}" type="presParOf" srcId="{065F041E-3F49-4DFF-B18F-5E031FB21566}" destId="{9662568B-A600-474C-B0FD-EE4DB4C0F0DD}" srcOrd="4" destOrd="0" presId="urn:microsoft.com/office/officeart/2008/layout/VerticalCurvedList"/>
    <dgm:cxn modelId="{A0B8E7E4-F8A7-4409-B5BC-EEF385912D54}" type="presParOf" srcId="{9662568B-A600-474C-B0FD-EE4DB4C0F0DD}" destId="{2B416E0C-EC78-4472-8D01-1B5908270A1C}" srcOrd="0" destOrd="0" presId="urn:microsoft.com/office/officeart/2008/layout/VerticalCurvedList"/>
    <dgm:cxn modelId="{6A4D955F-EDA3-4A76-91A2-BF2089E0127E}" type="presParOf" srcId="{065F041E-3F49-4DFF-B18F-5E031FB21566}" destId="{2CF0E9EF-766B-4EA2-A311-78B4CEB005EF}" srcOrd="5" destOrd="0" presId="urn:microsoft.com/office/officeart/2008/layout/VerticalCurvedList"/>
    <dgm:cxn modelId="{BEA90240-09D4-4A3E-BE71-B0456665D2F6}" type="presParOf" srcId="{065F041E-3F49-4DFF-B18F-5E031FB21566}" destId="{F9CF3C3C-493B-41B4-A49E-AB69F77C1944}" srcOrd="6" destOrd="0" presId="urn:microsoft.com/office/officeart/2008/layout/VerticalCurvedList"/>
    <dgm:cxn modelId="{A6714A5B-95F8-47BE-AA40-532BA122D35E}" type="presParOf" srcId="{F9CF3C3C-493B-41B4-A49E-AB69F77C1944}" destId="{939EE657-C9A3-4B84-A421-FDC79CEB0C9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F816923-2A92-4BB3-8883-66A996B976C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76395B2-956F-4293-A98B-67FBC1E2A484}">
      <dgm:prSet phldrT="[Text]"/>
      <dgm:spPr/>
      <dgm:t>
        <a:bodyPr/>
        <a:lstStyle/>
        <a:p>
          <a:r>
            <a:rPr lang="en-US" dirty="0" smtClean="0">
              <a:effectLst>
                <a:outerShdw blurRad="38100" dist="38100" dir="2700000" algn="tl">
                  <a:srgbClr val="000000">
                    <a:alpha val="43137"/>
                  </a:srgbClr>
                </a:outerShdw>
              </a:effectLst>
            </a:rPr>
            <a:t>Status </a:t>
          </a:r>
          <a:endParaRPr lang="en-US" dirty="0">
            <a:effectLst>
              <a:outerShdw blurRad="38100" dist="38100" dir="2700000" algn="tl">
                <a:srgbClr val="000000">
                  <a:alpha val="43137"/>
                </a:srgbClr>
              </a:outerShdw>
            </a:effectLst>
          </a:endParaRPr>
        </a:p>
      </dgm:t>
    </dgm:pt>
    <dgm:pt modelId="{29DC131A-E89E-4EF2-BF8F-FFB4E76D2E88}" type="parTrans" cxnId="{9D23868A-A609-4239-8103-1A33585B8AEA}">
      <dgm:prSet/>
      <dgm:spPr/>
      <dgm:t>
        <a:bodyPr/>
        <a:lstStyle/>
        <a:p>
          <a:endParaRPr lang="en-US">
            <a:effectLst>
              <a:outerShdw blurRad="38100" dist="38100" dir="2700000" algn="tl">
                <a:srgbClr val="000000">
                  <a:alpha val="43137"/>
                </a:srgbClr>
              </a:outerShdw>
            </a:effectLst>
          </a:endParaRPr>
        </a:p>
      </dgm:t>
    </dgm:pt>
    <dgm:pt modelId="{F16A4C48-5210-4EA8-AB40-9302AE9763BC}" type="sibTrans" cxnId="{9D23868A-A609-4239-8103-1A33585B8AEA}">
      <dgm:prSet/>
      <dgm:spPr/>
      <dgm:t>
        <a:bodyPr/>
        <a:lstStyle/>
        <a:p>
          <a:endParaRPr lang="en-US">
            <a:effectLst>
              <a:outerShdw blurRad="38100" dist="38100" dir="2700000" algn="tl">
                <a:srgbClr val="000000">
                  <a:alpha val="43137"/>
                </a:srgbClr>
              </a:outerShdw>
            </a:effectLst>
          </a:endParaRPr>
        </a:p>
      </dgm:t>
    </dgm:pt>
    <dgm:pt modelId="{F9CCD288-4165-46BF-9CA1-D06142C3172B}">
      <dgm:prSet phldrT="[Text]"/>
      <dgm:spPr/>
      <dgm:t>
        <a:bodyPr/>
        <a:lstStyle/>
        <a:p>
          <a:r>
            <a:rPr lang="en-US" dirty="0" smtClean="0">
              <a:effectLst>
                <a:outerShdw blurRad="38100" dist="38100" dir="2700000" algn="tl">
                  <a:srgbClr val="000000">
                    <a:alpha val="43137"/>
                  </a:srgbClr>
                </a:outerShdw>
              </a:effectLst>
            </a:rPr>
            <a:t>Team Reflection</a:t>
          </a:r>
          <a:endParaRPr lang="en-US" dirty="0">
            <a:effectLst>
              <a:outerShdw blurRad="38100" dist="38100" dir="2700000" algn="tl">
                <a:srgbClr val="000000">
                  <a:alpha val="43137"/>
                </a:srgbClr>
              </a:outerShdw>
            </a:effectLst>
          </a:endParaRPr>
        </a:p>
      </dgm:t>
    </dgm:pt>
    <dgm:pt modelId="{CCAB1273-CE4F-4D54-981A-FBB60F872538}" type="parTrans" cxnId="{F3C0D990-7A7B-4AAD-ADEA-D2E59DAA7B21}">
      <dgm:prSet/>
      <dgm:spPr/>
      <dgm:t>
        <a:bodyPr/>
        <a:lstStyle/>
        <a:p>
          <a:endParaRPr lang="en-US">
            <a:effectLst>
              <a:outerShdw blurRad="38100" dist="38100" dir="2700000" algn="tl">
                <a:srgbClr val="000000">
                  <a:alpha val="43137"/>
                </a:srgbClr>
              </a:outerShdw>
            </a:effectLst>
          </a:endParaRPr>
        </a:p>
      </dgm:t>
    </dgm:pt>
    <dgm:pt modelId="{3513FA24-FD23-4EA3-806B-52437780EF19}" type="sibTrans" cxnId="{F3C0D990-7A7B-4AAD-ADEA-D2E59DAA7B21}">
      <dgm:prSet/>
      <dgm:spPr/>
      <dgm:t>
        <a:bodyPr/>
        <a:lstStyle/>
        <a:p>
          <a:endParaRPr lang="en-US">
            <a:effectLst>
              <a:outerShdw blurRad="38100" dist="38100" dir="2700000" algn="tl">
                <a:srgbClr val="000000">
                  <a:alpha val="43137"/>
                </a:srgbClr>
              </a:outerShdw>
            </a:effectLst>
          </a:endParaRPr>
        </a:p>
      </dgm:t>
    </dgm:pt>
    <dgm:pt modelId="{A1510154-9B80-4DA3-AA15-67C1C8019465}" type="pres">
      <dgm:prSet presAssocID="{0F816923-2A92-4BB3-8883-66A996B976C2}" presName="Name0" presStyleCnt="0">
        <dgm:presLayoutVars>
          <dgm:chMax val="7"/>
          <dgm:chPref val="7"/>
          <dgm:dir/>
        </dgm:presLayoutVars>
      </dgm:prSet>
      <dgm:spPr/>
      <dgm:t>
        <a:bodyPr/>
        <a:lstStyle/>
        <a:p>
          <a:endParaRPr lang="en-US"/>
        </a:p>
      </dgm:t>
    </dgm:pt>
    <dgm:pt modelId="{065F041E-3F49-4DFF-B18F-5E031FB21566}" type="pres">
      <dgm:prSet presAssocID="{0F816923-2A92-4BB3-8883-66A996B976C2}" presName="Name1" presStyleCnt="0"/>
      <dgm:spPr/>
    </dgm:pt>
    <dgm:pt modelId="{237D6257-1E88-4F19-898E-FFC9E89D233A}" type="pres">
      <dgm:prSet presAssocID="{0F816923-2A92-4BB3-8883-66A996B976C2}" presName="cycle" presStyleCnt="0"/>
      <dgm:spPr/>
    </dgm:pt>
    <dgm:pt modelId="{4470E42D-47B6-42E8-8E50-C5C680811544}" type="pres">
      <dgm:prSet presAssocID="{0F816923-2A92-4BB3-8883-66A996B976C2}" presName="srcNode" presStyleLbl="node1" presStyleIdx="0" presStyleCnt="2"/>
      <dgm:spPr/>
    </dgm:pt>
    <dgm:pt modelId="{39095FE3-84B6-4715-9455-BFD65BC7CE4D}" type="pres">
      <dgm:prSet presAssocID="{0F816923-2A92-4BB3-8883-66A996B976C2}" presName="conn" presStyleLbl="parChTrans1D2" presStyleIdx="0" presStyleCnt="1"/>
      <dgm:spPr/>
      <dgm:t>
        <a:bodyPr/>
        <a:lstStyle/>
        <a:p>
          <a:endParaRPr lang="en-US"/>
        </a:p>
      </dgm:t>
    </dgm:pt>
    <dgm:pt modelId="{E41D2128-BF2D-4A1D-A329-6E92929F5FF1}" type="pres">
      <dgm:prSet presAssocID="{0F816923-2A92-4BB3-8883-66A996B976C2}" presName="extraNode" presStyleLbl="node1" presStyleIdx="0" presStyleCnt="2"/>
      <dgm:spPr/>
    </dgm:pt>
    <dgm:pt modelId="{81656C47-EBA7-47E3-8BBB-5A6135194AAC}" type="pres">
      <dgm:prSet presAssocID="{0F816923-2A92-4BB3-8883-66A996B976C2}" presName="dstNode" presStyleLbl="node1" presStyleIdx="0" presStyleCnt="2"/>
      <dgm:spPr/>
    </dgm:pt>
    <dgm:pt modelId="{56C5426A-7AC5-4DE2-8FDD-7968750B2CB4}" type="pres">
      <dgm:prSet presAssocID="{276395B2-956F-4293-A98B-67FBC1E2A484}" presName="text_1" presStyleLbl="node1" presStyleIdx="0" presStyleCnt="2">
        <dgm:presLayoutVars>
          <dgm:bulletEnabled val="1"/>
        </dgm:presLayoutVars>
      </dgm:prSet>
      <dgm:spPr/>
      <dgm:t>
        <a:bodyPr/>
        <a:lstStyle/>
        <a:p>
          <a:endParaRPr lang="en-US"/>
        </a:p>
      </dgm:t>
    </dgm:pt>
    <dgm:pt modelId="{558E4DBC-6E4E-466D-90F6-0827953EB05F}" type="pres">
      <dgm:prSet presAssocID="{276395B2-956F-4293-A98B-67FBC1E2A484}" presName="accent_1" presStyleCnt="0"/>
      <dgm:spPr/>
    </dgm:pt>
    <dgm:pt modelId="{A647875B-46B2-4D48-9C8A-5F39957A769B}" type="pres">
      <dgm:prSet presAssocID="{276395B2-956F-4293-A98B-67FBC1E2A484}" presName="accentRepeatNode" presStyleLbl="solidFgAcc1" presStyleIdx="0" presStyleCnt="2"/>
      <dgm:spPr/>
    </dgm:pt>
    <dgm:pt modelId="{BE9700C6-7D05-4BCE-98A6-F3091E8C7279}" type="pres">
      <dgm:prSet presAssocID="{F9CCD288-4165-46BF-9CA1-D06142C3172B}" presName="text_2" presStyleLbl="node1" presStyleIdx="1" presStyleCnt="2">
        <dgm:presLayoutVars>
          <dgm:bulletEnabled val="1"/>
        </dgm:presLayoutVars>
      </dgm:prSet>
      <dgm:spPr/>
      <dgm:t>
        <a:bodyPr/>
        <a:lstStyle/>
        <a:p>
          <a:endParaRPr lang="en-US"/>
        </a:p>
      </dgm:t>
    </dgm:pt>
    <dgm:pt modelId="{C7424245-C9E5-4D4D-A201-9F6E6A8C3446}" type="pres">
      <dgm:prSet presAssocID="{F9CCD288-4165-46BF-9CA1-D06142C3172B}" presName="accent_2" presStyleCnt="0"/>
      <dgm:spPr/>
    </dgm:pt>
    <dgm:pt modelId="{939EE657-C9A3-4B84-A421-FDC79CEB0C92}" type="pres">
      <dgm:prSet presAssocID="{F9CCD288-4165-46BF-9CA1-D06142C3172B}" presName="accentRepeatNode" presStyleLbl="solidFgAcc1" presStyleIdx="1" presStyleCnt="2"/>
      <dgm:spPr/>
    </dgm:pt>
  </dgm:ptLst>
  <dgm:cxnLst>
    <dgm:cxn modelId="{9D23868A-A609-4239-8103-1A33585B8AEA}" srcId="{0F816923-2A92-4BB3-8883-66A996B976C2}" destId="{276395B2-956F-4293-A98B-67FBC1E2A484}" srcOrd="0" destOrd="0" parTransId="{29DC131A-E89E-4EF2-BF8F-FFB4E76D2E88}" sibTransId="{F16A4C48-5210-4EA8-AB40-9302AE9763BC}"/>
    <dgm:cxn modelId="{4705C12C-610C-4CD8-8429-5BCE5B0E6A70}" type="presOf" srcId="{0F816923-2A92-4BB3-8883-66A996B976C2}" destId="{A1510154-9B80-4DA3-AA15-67C1C8019465}" srcOrd="0" destOrd="0" presId="urn:microsoft.com/office/officeart/2008/layout/VerticalCurvedList"/>
    <dgm:cxn modelId="{46B28F70-1E55-4838-BB45-3262E774D646}" type="presOf" srcId="{F16A4C48-5210-4EA8-AB40-9302AE9763BC}" destId="{39095FE3-84B6-4715-9455-BFD65BC7CE4D}" srcOrd="0" destOrd="0" presId="urn:microsoft.com/office/officeart/2008/layout/VerticalCurvedList"/>
    <dgm:cxn modelId="{A83C7978-77CE-4BB7-8BD1-3A1B937C5EBB}" type="presOf" srcId="{F9CCD288-4165-46BF-9CA1-D06142C3172B}" destId="{BE9700C6-7D05-4BCE-98A6-F3091E8C7279}" srcOrd="0" destOrd="0" presId="urn:microsoft.com/office/officeart/2008/layout/VerticalCurvedList"/>
    <dgm:cxn modelId="{6CF04B4F-9A62-4643-AF52-ED9B3EE67FCA}" type="presOf" srcId="{276395B2-956F-4293-A98B-67FBC1E2A484}" destId="{56C5426A-7AC5-4DE2-8FDD-7968750B2CB4}" srcOrd="0" destOrd="0" presId="urn:microsoft.com/office/officeart/2008/layout/VerticalCurvedList"/>
    <dgm:cxn modelId="{F3C0D990-7A7B-4AAD-ADEA-D2E59DAA7B21}" srcId="{0F816923-2A92-4BB3-8883-66A996B976C2}" destId="{F9CCD288-4165-46BF-9CA1-D06142C3172B}" srcOrd="1" destOrd="0" parTransId="{CCAB1273-CE4F-4D54-981A-FBB60F872538}" sibTransId="{3513FA24-FD23-4EA3-806B-52437780EF19}"/>
    <dgm:cxn modelId="{85FB93C2-CD83-4C6A-8363-A16DA0CAF68C}" type="presParOf" srcId="{A1510154-9B80-4DA3-AA15-67C1C8019465}" destId="{065F041E-3F49-4DFF-B18F-5E031FB21566}" srcOrd="0" destOrd="0" presId="urn:microsoft.com/office/officeart/2008/layout/VerticalCurvedList"/>
    <dgm:cxn modelId="{4EE14DBB-4636-4165-9D04-E112F5FDC52D}" type="presParOf" srcId="{065F041E-3F49-4DFF-B18F-5E031FB21566}" destId="{237D6257-1E88-4F19-898E-FFC9E89D233A}" srcOrd="0" destOrd="0" presId="urn:microsoft.com/office/officeart/2008/layout/VerticalCurvedList"/>
    <dgm:cxn modelId="{05F5A2E9-9F13-4D0C-8437-7F4E5D31217A}" type="presParOf" srcId="{237D6257-1E88-4F19-898E-FFC9E89D233A}" destId="{4470E42D-47B6-42E8-8E50-C5C680811544}" srcOrd="0" destOrd="0" presId="urn:microsoft.com/office/officeart/2008/layout/VerticalCurvedList"/>
    <dgm:cxn modelId="{F895F3A9-7554-42C3-862B-9ECDD3428F25}" type="presParOf" srcId="{237D6257-1E88-4F19-898E-FFC9E89D233A}" destId="{39095FE3-84B6-4715-9455-BFD65BC7CE4D}" srcOrd="1" destOrd="0" presId="urn:microsoft.com/office/officeart/2008/layout/VerticalCurvedList"/>
    <dgm:cxn modelId="{0F902341-C77C-49A8-A604-D5DD3FAD1ED8}" type="presParOf" srcId="{237D6257-1E88-4F19-898E-FFC9E89D233A}" destId="{E41D2128-BF2D-4A1D-A329-6E92929F5FF1}" srcOrd="2" destOrd="0" presId="urn:microsoft.com/office/officeart/2008/layout/VerticalCurvedList"/>
    <dgm:cxn modelId="{732BC29D-F9D8-4180-8DB1-60B3071F2185}" type="presParOf" srcId="{237D6257-1E88-4F19-898E-FFC9E89D233A}" destId="{81656C47-EBA7-47E3-8BBB-5A6135194AAC}" srcOrd="3" destOrd="0" presId="urn:microsoft.com/office/officeart/2008/layout/VerticalCurvedList"/>
    <dgm:cxn modelId="{29DA51F6-647B-48ED-8769-AB432EB0D85C}" type="presParOf" srcId="{065F041E-3F49-4DFF-B18F-5E031FB21566}" destId="{56C5426A-7AC5-4DE2-8FDD-7968750B2CB4}" srcOrd="1" destOrd="0" presId="urn:microsoft.com/office/officeart/2008/layout/VerticalCurvedList"/>
    <dgm:cxn modelId="{8D8FD8D6-41E9-495E-B4DD-CD23CE06470B}" type="presParOf" srcId="{065F041E-3F49-4DFF-B18F-5E031FB21566}" destId="{558E4DBC-6E4E-466D-90F6-0827953EB05F}" srcOrd="2" destOrd="0" presId="urn:microsoft.com/office/officeart/2008/layout/VerticalCurvedList"/>
    <dgm:cxn modelId="{927AFC58-C19B-45DD-88D2-31135698CB8E}" type="presParOf" srcId="{558E4DBC-6E4E-466D-90F6-0827953EB05F}" destId="{A647875B-46B2-4D48-9C8A-5F39957A769B}" srcOrd="0" destOrd="0" presId="urn:microsoft.com/office/officeart/2008/layout/VerticalCurvedList"/>
    <dgm:cxn modelId="{5BDA73FE-E984-43D9-8D02-6B98B8F29144}" type="presParOf" srcId="{065F041E-3F49-4DFF-B18F-5E031FB21566}" destId="{BE9700C6-7D05-4BCE-98A6-F3091E8C7279}" srcOrd="3" destOrd="0" presId="urn:microsoft.com/office/officeart/2008/layout/VerticalCurvedList"/>
    <dgm:cxn modelId="{4033B1BE-9F69-48A2-BA7F-96F451309213}" type="presParOf" srcId="{065F041E-3F49-4DFF-B18F-5E031FB21566}" destId="{C7424245-C9E5-4D4D-A201-9F6E6A8C3446}" srcOrd="4" destOrd="0" presId="urn:microsoft.com/office/officeart/2008/layout/VerticalCurvedList"/>
    <dgm:cxn modelId="{5F45205E-651B-45D7-A7E6-6DB856DD5416}" type="presParOf" srcId="{C7424245-C9E5-4D4D-A201-9F6E6A8C3446}" destId="{939EE657-C9A3-4B84-A421-FDC79CEB0C9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95FE3-84B6-4715-9455-BFD65BC7CE4D}">
      <dsp:nvSpPr>
        <dsp:cNvPr id="0" name=""/>
        <dsp:cNvSpPr/>
      </dsp:nvSpPr>
      <dsp:spPr>
        <a:xfrm>
          <a:off x="-5772556" y="-883528"/>
          <a:ext cx="6872457" cy="6872457"/>
        </a:xfrm>
        <a:prstGeom prst="blockArc">
          <a:avLst>
            <a:gd name="adj1" fmla="val 18900000"/>
            <a:gd name="adj2" fmla="val 2700000"/>
            <a:gd name="adj3" fmla="val 314"/>
          </a:avLst>
        </a:pr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398359-34A3-409D-A645-10747C10B351}">
      <dsp:nvSpPr>
        <dsp:cNvPr id="0" name=""/>
        <dsp:cNvSpPr/>
      </dsp:nvSpPr>
      <dsp:spPr>
        <a:xfrm>
          <a:off x="409804" y="268850"/>
          <a:ext cx="8205360" cy="537496"/>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effectLst>
                <a:outerShdw blurRad="38100" dist="38100" dir="2700000" algn="tl">
                  <a:srgbClr val="000000">
                    <a:alpha val="43137"/>
                  </a:srgbClr>
                </a:outerShdw>
              </a:effectLst>
            </a:rPr>
            <a:t>Project Overview</a:t>
          </a:r>
          <a:endParaRPr lang="en-US" sz="2300" kern="1200" dirty="0">
            <a:effectLst>
              <a:outerShdw blurRad="38100" dist="38100" dir="2700000" algn="tl">
                <a:srgbClr val="000000">
                  <a:alpha val="43137"/>
                </a:srgbClr>
              </a:outerShdw>
            </a:effectLst>
          </a:endParaRPr>
        </a:p>
      </dsp:txBody>
      <dsp:txXfrm>
        <a:off x="409804" y="268850"/>
        <a:ext cx="8205360" cy="537496"/>
      </dsp:txXfrm>
    </dsp:sp>
    <dsp:sp modelId="{DA53B4E7-EFB8-46E4-961E-04B7147096D1}">
      <dsp:nvSpPr>
        <dsp:cNvPr id="0" name=""/>
        <dsp:cNvSpPr/>
      </dsp:nvSpPr>
      <dsp:spPr>
        <a:xfrm>
          <a:off x="73869" y="201663"/>
          <a:ext cx="671870" cy="671870"/>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A26439-0B5F-401F-9827-1F055AA8681D}">
      <dsp:nvSpPr>
        <dsp:cNvPr id="0" name=""/>
        <dsp:cNvSpPr/>
      </dsp:nvSpPr>
      <dsp:spPr>
        <a:xfrm>
          <a:off x="851932" y="1074993"/>
          <a:ext cx="7763233" cy="537496"/>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effectLst>
                <a:outerShdw blurRad="38100" dist="38100" dir="2700000" algn="tl">
                  <a:srgbClr val="000000">
                    <a:alpha val="43137"/>
                  </a:srgbClr>
                </a:outerShdw>
              </a:effectLst>
            </a:rPr>
            <a:t>Product Overview</a:t>
          </a:r>
          <a:endParaRPr lang="en-US" sz="2300" kern="1200" dirty="0">
            <a:effectLst>
              <a:outerShdw blurRad="38100" dist="38100" dir="2700000" algn="tl">
                <a:srgbClr val="000000">
                  <a:alpha val="43137"/>
                </a:srgbClr>
              </a:outerShdw>
            </a:effectLst>
          </a:endParaRPr>
        </a:p>
      </dsp:txBody>
      <dsp:txXfrm>
        <a:off x="851932" y="1074993"/>
        <a:ext cx="7763233" cy="537496"/>
      </dsp:txXfrm>
    </dsp:sp>
    <dsp:sp modelId="{39662965-334B-4929-BDCF-4D50E5986A1D}">
      <dsp:nvSpPr>
        <dsp:cNvPr id="0" name=""/>
        <dsp:cNvSpPr/>
      </dsp:nvSpPr>
      <dsp:spPr>
        <a:xfrm>
          <a:off x="515997" y="1007805"/>
          <a:ext cx="671870" cy="671870"/>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277690-0391-4AE2-94CD-0B20936A3C3F}">
      <dsp:nvSpPr>
        <dsp:cNvPr id="0" name=""/>
        <dsp:cNvSpPr/>
      </dsp:nvSpPr>
      <dsp:spPr>
        <a:xfrm>
          <a:off x="1054106" y="1881135"/>
          <a:ext cx="7561059" cy="537496"/>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effectLst>
                <a:outerShdw blurRad="38100" dist="38100" dir="2700000" algn="tl">
                  <a:srgbClr val="000000">
                    <a:alpha val="43137"/>
                  </a:srgbClr>
                </a:outerShdw>
              </a:effectLst>
            </a:rPr>
            <a:t>Methodology</a:t>
          </a:r>
          <a:endParaRPr lang="en-US" sz="2300" kern="1200" dirty="0">
            <a:effectLst>
              <a:outerShdw blurRad="38100" dist="38100" dir="2700000" algn="tl">
                <a:srgbClr val="000000">
                  <a:alpha val="43137"/>
                </a:srgbClr>
              </a:outerShdw>
            </a:effectLst>
          </a:endParaRPr>
        </a:p>
      </dsp:txBody>
      <dsp:txXfrm>
        <a:off x="1054106" y="1881135"/>
        <a:ext cx="7561059" cy="537496"/>
      </dsp:txXfrm>
    </dsp:sp>
    <dsp:sp modelId="{286E0A76-27EF-4A6F-B643-880AAD4FEFAC}">
      <dsp:nvSpPr>
        <dsp:cNvPr id="0" name=""/>
        <dsp:cNvSpPr/>
      </dsp:nvSpPr>
      <dsp:spPr>
        <a:xfrm>
          <a:off x="718171" y="1813948"/>
          <a:ext cx="671870" cy="671870"/>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18DA0A-B8F4-4606-B3AB-206FF2C4F47B}">
      <dsp:nvSpPr>
        <dsp:cNvPr id="0" name=""/>
        <dsp:cNvSpPr/>
      </dsp:nvSpPr>
      <dsp:spPr>
        <a:xfrm>
          <a:off x="1054106" y="2686767"/>
          <a:ext cx="7561059" cy="537496"/>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effectLst>
                <a:outerShdw blurRad="38100" dist="38100" dir="2700000" algn="tl">
                  <a:srgbClr val="000000">
                    <a:alpha val="43137"/>
                  </a:srgbClr>
                </a:outerShdw>
              </a:effectLst>
            </a:rPr>
            <a:t>Project Plan</a:t>
          </a:r>
          <a:endParaRPr lang="en-US" sz="2300" kern="1200" dirty="0">
            <a:effectLst>
              <a:outerShdw blurRad="38100" dist="38100" dir="2700000" algn="tl">
                <a:srgbClr val="000000">
                  <a:alpha val="43137"/>
                </a:srgbClr>
              </a:outerShdw>
            </a:effectLst>
          </a:endParaRPr>
        </a:p>
      </dsp:txBody>
      <dsp:txXfrm>
        <a:off x="1054106" y="2686767"/>
        <a:ext cx="7561059" cy="537496"/>
      </dsp:txXfrm>
    </dsp:sp>
    <dsp:sp modelId="{9BD03FD8-E61C-432E-8570-37F6672E2E9B}">
      <dsp:nvSpPr>
        <dsp:cNvPr id="0" name=""/>
        <dsp:cNvSpPr/>
      </dsp:nvSpPr>
      <dsp:spPr>
        <a:xfrm>
          <a:off x="718171" y="2619580"/>
          <a:ext cx="671870" cy="671870"/>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F6DA1E-0203-42FB-BC38-2CEDDF63BCAC}">
      <dsp:nvSpPr>
        <dsp:cNvPr id="0" name=""/>
        <dsp:cNvSpPr/>
      </dsp:nvSpPr>
      <dsp:spPr>
        <a:xfrm>
          <a:off x="851932" y="3492910"/>
          <a:ext cx="7763233" cy="537496"/>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effectLst>
                <a:outerShdw blurRad="38100" dist="38100" dir="2700000" algn="tl">
                  <a:srgbClr val="000000">
                    <a:alpha val="43137"/>
                  </a:srgbClr>
                </a:outerShdw>
              </a:effectLst>
            </a:rPr>
            <a:t>Status -- Deliverables Checklist </a:t>
          </a:r>
          <a:endParaRPr lang="en-US" sz="2300" kern="1200" dirty="0">
            <a:effectLst>
              <a:outerShdw blurRad="38100" dist="38100" dir="2700000" algn="tl">
                <a:srgbClr val="000000">
                  <a:alpha val="43137"/>
                </a:srgbClr>
              </a:outerShdw>
            </a:effectLst>
          </a:endParaRPr>
        </a:p>
      </dsp:txBody>
      <dsp:txXfrm>
        <a:off x="851932" y="3492910"/>
        <a:ext cx="7763233" cy="537496"/>
      </dsp:txXfrm>
    </dsp:sp>
    <dsp:sp modelId="{2B416E0C-EC78-4472-8D01-1B5908270A1C}">
      <dsp:nvSpPr>
        <dsp:cNvPr id="0" name=""/>
        <dsp:cNvSpPr/>
      </dsp:nvSpPr>
      <dsp:spPr>
        <a:xfrm>
          <a:off x="515997" y="3425723"/>
          <a:ext cx="671870" cy="671870"/>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C66BA3-C0AA-42EC-8C93-7B914B513058}">
      <dsp:nvSpPr>
        <dsp:cNvPr id="0" name=""/>
        <dsp:cNvSpPr/>
      </dsp:nvSpPr>
      <dsp:spPr>
        <a:xfrm>
          <a:off x="409804" y="4299053"/>
          <a:ext cx="8205360" cy="537496"/>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effectLst>
                <a:outerShdw blurRad="38100" dist="38100" dir="2700000" algn="tl">
                  <a:srgbClr val="000000">
                    <a:alpha val="43137"/>
                  </a:srgbClr>
                </a:outerShdw>
              </a:effectLst>
            </a:rPr>
            <a:t>Team Reflection</a:t>
          </a:r>
          <a:endParaRPr lang="en-US" sz="2300" kern="1200" dirty="0">
            <a:effectLst>
              <a:outerShdw blurRad="38100" dist="38100" dir="2700000" algn="tl">
                <a:srgbClr val="000000">
                  <a:alpha val="43137"/>
                </a:srgbClr>
              </a:outerShdw>
            </a:effectLst>
          </a:endParaRPr>
        </a:p>
      </dsp:txBody>
      <dsp:txXfrm>
        <a:off x="409804" y="4299053"/>
        <a:ext cx="8205360" cy="537496"/>
      </dsp:txXfrm>
    </dsp:sp>
    <dsp:sp modelId="{939EE657-C9A3-4B84-A421-FDC79CEB0C92}">
      <dsp:nvSpPr>
        <dsp:cNvPr id="0" name=""/>
        <dsp:cNvSpPr/>
      </dsp:nvSpPr>
      <dsp:spPr>
        <a:xfrm>
          <a:off x="73869" y="4231866"/>
          <a:ext cx="671870" cy="671870"/>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95FE3-84B6-4715-9455-BFD65BC7CE4D}">
      <dsp:nvSpPr>
        <dsp:cNvPr id="0" name=""/>
        <dsp:cNvSpPr/>
      </dsp:nvSpPr>
      <dsp:spPr>
        <a:xfrm>
          <a:off x="-5772556" y="-883528"/>
          <a:ext cx="6872457" cy="6872457"/>
        </a:xfrm>
        <a:prstGeom prst="blockArc">
          <a:avLst>
            <a:gd name="adj1" fmla="val 18900000"/>
            <a:gd name="adj2" fmla="val 2700000"/>
            <a:gd name="adj3" fmla="val 314"/>
          </a:avLst>
        </a:pr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398359-34A3-409D-A645-10747C10B351}">
      <dsp:nvSpPr>
        <dsp:cNvPr id="0" name=""/>
        <dsp:cNvSpPr/>
      </dsp:nvSpPr>
      <dsp:spPr>
        <a:xfrm>
          <a:off x="409804" y="268850"/>
          <a:ext cx="8205360" cy="537496"/>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effectLst>
                <a:outerShdw blurRad="38100" dist="38100" dir="2700000" algn="tl">
                  <a:srgbClr val="000000">
                    <a:alpha val="43137"/>
                  </a:srgbClr>
                </a:outerShdw>
              </a:effectLst>
            </a:rPr>
            <a:t>Project Overview</a:t>
          </a:r>
          <a:endParaRPr lang="en-US" sz="2300" kern="1200" dirty="0">
            <a:effectLst>
              <a:outerShdw blurRad="38100" dist="38100" dir="2700000" algn="tl">
                <a:srgbClr val="000000">
                  <a:alpha val="43137"/>
                </a:srgbClr>
              </a:outerShdw>
            </a:effectLst>
          </a:endParaRPr>
        </a:p>
      </dsp:txBody>
      <dsp:txXfrm>
        <a:off x="409804" y="268850"/>
        <a:ext cx="8205360" cy="537496"/>
      </dsp:txXfrm>
    </dsp:sp>
    <dsp:sp modelId="{DA53B4E7-EFB8-46E4-961E-04B7147096D1}">
      <dsp:nvSpPr>
        <dsp:cNvPr id="0" name=""/>
        <dsp:cNvSpPr/>
      </dsp:nvSpPr>
      <dsp:spPr>
        <a:xfrm>
          <a:off x="73869" y="201663"/>
          <a:ext cx="671870" cy="671870"/>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A26439-0B5F-401F-9827-1F055AA8681D}">
      <dsp:nvSpPr>
        <dsp:cNvPr id="0" name=""/>
        <dsp:cNvSpPr/>
      </dsp:nvSpPr>
      <dsp:spPr>
        <a:xfrm>
          <a:off x="851932" y="1074993"/>
          <a:ext cx="7763233" cy="537496"/>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effectLst>
                <a:outerShdw blurRad="38100" dist="38100" dir="2700000" algn="tl">
                  <a:srgbClr val="000000">
                    <a:alpha val="43137"/>
                  </a:srgbClr>
                </a:outerShdw>
              </a:effectLst>
            </a:rPr>
            <a:t>Product Overview</a:t>
          </a:r>
          <a:endParaRPr lang="en-US" sz="2300" kern="1200" dirty="0">
            <a:effectLst>
              <a:outerShdw blurRad="38100" dist="38100" dir="2700000" algn="tl">
                <a:srgbClr val="000000">
                  <a:alpha val="43137"/>
                </a:srgbClr>
              </a:outerShdw>
            </a:effectLst>
          </a:endParaRPr>
        </a:p>
      </dsp:txBody>
      <dsp:txXfrm>
        <a:off x="851932" y="1074993"/>
        <a:ext cx="7763233" cy="537496"/>
      </dsp:txXfrm>
    </dsp:sp>
    <dsp:sp modelId="{39662965-334B-4929-BDCF-4D50E5986A1D}">
      <dsp:nvSpPr>
        <dsp:cNvPr id="0" name=""/>
        <dsp:cNvSpPr/>
      </dsp:nvSpPr>
      <dsp:spPr>
        <a:xfrm>
          <a:off x="515997" y="1007805"/>
          <a:ext cx="671870" cy="671870"/>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277690-0391-4AE2-94CD-0B20936A3C3F}">
      <dsp:nvSpPr>
        <dsp:cNvPr id="0" name=""/>
        <dsp:cNvSpPr/>
      </dsp:nvSpPr>
      <dsp:spPr>
        <a:xfrm>
          <a:off x="1054106" y="1881135"/>
          <a:ext cx="7561059" cy="537496"/>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effectLst>
                <a:outerShdw blurRad="38100" dist="38100" dir="2700000" algn="tl">
                  <a:srgbClr val="000000">
                    <a:alpha val="43137"/>
                  </a:srgbClr>
                </a:outerShdw>
              </a:effectLst>
            </a:rPr>
            <a:t>Methodology</a:t>
          </a:r>
          <a:endParaRPr lang="en-US" sz="2300" kern="1200" dirty="0">
            <a:effectLst>
              <a:outerShdw blurRad="38100" dist="38100" dir="2700000" algn="tl">
                <a:srgbClr val="000000">
                  <a:alpha val="43137"/>
                </a:srgbClr>
              </a:outerShdw>
            </a:effectLst>
          </a:endParaRPr>
        </a:p>
      </dsp:txBody>
      <dsp:txXfrm>
        <a:off x="1054106" y="1881135"/>
        <a:ext cx="7561059" cy="537496"/>
      </dsp:txXfrm>
    </dsp:sp>
    <dsp:sp modelId="{286E0A76-27EF-4A6F-B643-880AAD4FEFAC}">
      <dsp:nvSpPr>
        <dsp:cNvPr id="0" name=""/>
        <dsp:cNvSpPr/>
      </dsp:nvSpPr>
      <dsp:spPr>
        <a:xfrm>
          <a:off x="718171" y="1813948"/>
          <a:ext cx="671870" cy="671870"/>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18DA0A-B8F4-4606-B3AB-206FF2C4F47B}">
      <dsp:nvSpPr>
        <dsp:cNvPr id="0" name=""/>
        <dsp:cNvSpPr/>
      </dsp:nvSpPr>
      <dsp:spPr>
        <a:xfrm>
          <a:off x="1054106" y="2686767"/>
          <a:ext cx="7561059" cy="537496"/>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effectLst>
                <a:outerShdw blurRad="38100" dist="38100" dir="2700000" algn="tl">
                  <a:srgbClr val="000000">
                    <a:alpha val="43137"/>
                  </a:srgbClr>
                </a:outerShdw>
              </a:effectLst>
            </a:rPr>
            <a:t>Project Plan</a:t>
          </a:r>
          <a:endParaRPr lang="en-US" sz="2300" kern="1200" dirty="0">
            <a:effectLst>
              <a:outerShdw blurRad="38100" dist="38100" dir="2700000" algn="tl">
                <a:srgbClr val="000000">
                  <a:alpha val="43137"/>
                </a:srgbClr>
              </a:outerShdw>
            </a:effectLst>
          </a:endParaRPr>
        </a:p>
      </dsp:txBody>
      <dsp:txXfrm>
        <a:off x="1054106" y="2686767"/>
        <a:ext cx="7561059" cy="537496"/>
      </dsp:txXfrm>
    </dsp:sp>
    <dsp:sp modelId="{9BD03FD8-E61C-432E-8570-37F6672E2E9B}">
      <dsp:nvSpPr>
        <dsp:cNvPr id="0" name=""/>
        <dsp:cNvSpPr/>
      </dsp:nvSpPr>
      <dsp:spPr>
        <a:xfrm>
          <a:off x="718171" y="2619580"/>
          <a:ext cx="671870" cy="671870"/>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F6DA1E-0203-42FB-BC38-2CEDDF63BCAC}">
      <dsp:nvSpPr>
        <dsp:cNvPr id="0" name=""/>
        <dsp:cNvSpPr/>
      </dsp:nvSpPr>
      <dsp:spPr>
        <a:xfrm>
          <a:off x="851932" y="3492910"/>
          <a:ext cx="7763233" cy="537496"/>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effectLst>
                <a:outerShdw blurRad="38100" dist="38100" dir="2700000" algn="tl">
                  <a:srgbClr val="000000">
                    <a:alpha val="43137"/>
                  </a:srgbClr>
                </a:outerShdw>
              </a:effectLst>
            </a:rPr>
            <a:t>Status -- Deliverables Checklist </a:t>
          </a:r>
          <a:endParaRPr lang="en-US" sz="2300" kern="1200" dirty="0">
            <a:effectLst>
              <a:outerShdw blurRad="38100" dist="38100" dir="2700000" algn="tl">
                <a:srgbClr val="000000">
                  <a:alpha val="43137"/>
                </a:srgbClr>
              </a:outerShdw>
            </a:effectLst>
          </a:endParaRPr>
        </a:p>
      </dsp:txBody>
      <dsp:txXfrm>
        <a:off x="851932" y="3492910"/>
        <a:ext cx="7763233" cy="537496"/>
      </dsp:txXfrm>
    </dsp:sp>
    <dsp:sp modelId="{2B416E0C-EC78-4472-8D01-1B5908270A1C}">
      <dsp:nvSpPr>
        <dsp:cNvPr id="0" name=""/>
        <dsp:cNvSpPr/>
      </dsp:nvSpPr>
      <dsp:spPr>
        <a:xfrm>
          <a:off x="515997" y="3425723"/>
          <a:ext cx="671870" cy="671870"/>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FC4EB7-B4A4-4FE1-923E-7254BED27393}">
      <dsp:nvSpPr>
        <dsp:cNvPr id="0" name=""/>
        <dsp:cNvSpPr/>
      </dsp:nvSpPr>
      <dsp:spPr>
        <a:xfrm>
          <a:off x="409804" y="4299053"/>
          <a:ext cx="8205360" cy="537496"/>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effectLst>
                <a:outerShdw blurRad="38100" dist="38100" dir="2700000" algn="tl">
                  <a:srgbClr val="000000">
                    <a:alpha val="43137"/>
                  </a:srgbClr>
                </a:outerShdw>
              </a:effectLst>
            </a:rPr>
            <a:t>Team Reflection</a:t>
          </a:r>
          <a:endParaRPr lang="en-US" sz="2300" kern="1200" dirty="0">
            <a:effectLst>
              <a:outerShdw blurRad="38100" dist="38100" dir="2700000" algn="tl">
                <a:srgbClr val="000000">
                  <a:alpha val="43137"/>
                </a:srgbClr>
              </a:outerShdw>
            </a:effectLst>
          </a:endParaRPr>
        </a:p>
      </dsp:txBody>
      <dsp:txXfrm>
        <a:off x="409804" y="4299053"/>
        <a:ext cx="8205360" cy="537496"/>
      </dsp:txXfrm>
    </dsp:sp>
    <dsp:sp modelId="{939EE657-C9A3-4B84-A421-FDC79CEB0C92}">
      <dsp:nvSpPr>
        <dsp:cNvPr id="0" name=""/>
        <dsp:cNvSpPr/>
      </dsp:nvSpPr>
      <dsp:spPr>
        <a:xfrm>
          <a:off x="73869" y="4231866"/>
          <a:ext cx="671870" cy="671870"/>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955D4-D745-4050-9BE8-5C15B7573843}">
      <dsp:nvSpPr>
        <dsp:cNvPr id="0" name=""/>
        <dsp:cNvSpPr/>
      </dsp:nvSpPr>
      <dsp:spPr>
        <a:xfrm>
          <a:off x="4337811" y="1906124"/>
          <a:ext cx="3598693" cy="428162"/>
        </a:xfrm>
        <a:custGeom>
          <a:avLst/>
          <a:gdLst/>
          <a:ahLst/>
          <a:cxnLst/>
          <a:rect l="0" t="0" r="0" b="0"/>
          <a:pathLst>
            <a:path>
              <a:moveTo>
                <a:pt x="0" y="0"/>
              </a:moveTo>
              <a:lnTo>
                <a:pt x="0" y="291780"/>
              </a:lnTo>
              <a:lnTo>
                <a:pt x="3598693" y="291780"/>
              </a:lnTo>
              <a:lnTo>
                <a:pt x="3598693" y="428162"/>
              </a:lnTo>
            </a:path>
          </a:pathLst>
        </a:custGeom>
        <a:noFill/>
        <a:ln w="55000" cap="flat" cmpd="thickThin"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C913793-C955-464A-9CBF-46D04ACA3707}">
      <dsp:nvSpPr>
        <dsp:cNvPr id="0" name=""/>
        <dsp:cNvSpPr/>
      </dsp:nvSpPr>
      <dsp:spPr>
        <a:xfrm>
          <a:off x="4337811" y="1906124"/>
          <a:ext cx="1799346" cy="428162"/>
        </a:xfrm>
        <a:custGeom>
          <a:avLst/>
          <a:gdLst/>
          <a:ahLst/>
          <a:cxnLst/>
          <a:rect l="0" t="0" r="0" b="0"/>
          <a:pathLst>
            <a:path>
              <a:moveTo>
                <a:pt x="0" y="0"/>
              </a:moveTo>
              <a:lnTo>
                <a:pt x="0" y="291780"/>
              </a:lnTo>
              <a:lnTo>
                <a:pt x="1799346" y="291780"/>
              </a:lnTo>
              <a:lnTo>
                <a:pt x="1799346" y="428162"/>
              </a:lnTo>
            </a:path>
          </a:pathLst>
        </a:custGeom>
        <a:noFill/>
        <a:ln w="55000" cap="flat" cmpd="thickThin"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CA7E604-31B8-4E45-B6EA-61FBF34AB77F}">
      <dsp:nvSpPr>
        <dsp:cNvPr id="0" name=""/>
        <dsp:cNvSpPr/>
      </dsp:nvSpPr>
      <dsp:spPr>
        <a:xfrm>
          <a:off x="4292091" y="3269129"/>
          <a:ext cx="91440" cy="428162"/>
        </a:xfrm>
        <a:custGeom>
          <a:avLst/>
          <a:gdLst/>
          <a:ahLst/>
          <a:cxnLst/>
          <a:rect l="0" t="0" r="0" b="0"/>
          <a:pathLst>
            <a:path>
              <a:moveTo>
                <a:pt x="45720" y="0"/>
              </a:moveTo>
              <a:lnTo>
                <a:pt x="45720" y="428162"/>
              </a:lnTo>
            </a:path>
          </a:pathLst>
        </a:custGeom>
        <a:noFill/>
        <a:ln w="55000" cap="flat" cmpd="thickThin" algn="ctr">
          <a:solidFill>
            <a:schemeClr val="accent3">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2C8B285-3CEF-432C-B80E-0BA4833C5453}">
      <dsp:nvSpPr>
        <dsp:cNvPr id="0" name=""/>
        <dsp:cNvSpPr/>
      </dsp:nvSpPr>
      <dsp:spPr>
        <a:xfrm>
          <a:off x="4292091" y="1906124"/>
          <a:ext cx="91440" cy="428162"/>
        </a:xfrm>
        <a:custGeom>
          <a:avLst/>
          <a:gdLst/>
          <a:ahLst/>
          <a:cxnLst/>
          <a:rect l="0" t="0" r="0" b="0"/>
          <a:pathLst>
            <a:path>
              <a:moveTo>
                <a:pt x="45720" y="0"/>
              </a:moveTo>
              <a:lnTo>
                <a:pt x="45720" y="428162"/>
              </a:lnTo>
            </a:path>
          </a:pathLst>
        </a:custGeom>
        <a:noFill/>
        <a:ln w="55000" cap="flat" cmpd="thickThin"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6378E6E-4ED2-41CC-A592-ADF9FF856326}">
      <dsp:nvSpPr>
        <dsp:cNvPr id="0" name=""/>
        <dsp:cNvSpPr/>
      </dsp:nvSpPr>
      <dsp:spPr>
        <a:xfrm>
          <a:off x="2492744" y="3269129"/>
          <a:ext cx="91440" cy="428162"/>
        </a:xfrm>
        <a:custGeom>
          <a:avLst/>
          <a:gdLst/>
          <a:ahLst/>
          <a:cxnLst/>
          <a:rect l="0" t="0" r="0" b="0"/>
          <a:pathLst>
            <a:path>
              <a:moveTo>
                <a:pt x="45720" y="0"/>
              </a:moveTo>
              <a:lnTo>
                <a:pt x="45720" y="428162"/>
              </a:lnTo>
            </a:path>
          </a:pathLst>
        </a:custGeom>
        <a:noFill/>
        <a:ln w="55000" cap="flat" cmpd="thickThin" algn="ctr">
          <a:solidFill>
            <a:schemeClr val="accent3">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3A0C919-D8DF-4E56-B4C3-D2A453F050FD}">
      <dsp:nvSpPr>
        <dsp:cNvPr id="0" name=""/>
        <dsp:cNvSpPr/>
      </dsp:nvSpPr>
      <dsp:spPr>
        <a:xfrm>
          <a:off x="2538464" y="1906124"/>
          <a:ext cx="1799346" cy="428162"/>
        </a:xfrm>
        <a:custGeom>
          <a:avLst/>
          <a:gdLst/>
          <a:ahLst/>
          <a:cxnLst/>
          <a:rect l="0" t="0" r="0" b="0"/>
          <a:pathLst>
            <a:path>
              <a:moveTo>
                <a:pt x="1799346" y="0"/>
              </a:moveTo>
              <a:lnTo>
                <a:pt x="1799346" y="291780"/>
              </a:lnTo>
              <a:lnTo>
                <a:pt x="0" y="291780"/>
              </a:lnTo>
              <a:lnTo>
                <a:pt x="0" y="428162"/>
              </a:lnTo>
            </a:path>
          </a:pathLst>
        </a:custGeom>
        <a:noFill/>
        <a:ln w="55000" cap="flat" cmpd="thickThin"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F2970F0-389F-4250-A6F3-4B55A3AFA419}">
      <dsp:nvSpPr>
        <dsp:cNvPr id="0" name=""/>
        <dsp:cNvSpPr/>
      </dsp:nvSpPr>
      <dsp:spPr>
        <a:xfrm>
          <a:off x="693397" y="3269129"/>
          <a:ext cx="91440" cy="428162"/>
        </a:xfrm>
        <a:custGeom>
          <a:avLst/>
          <a:gdLst/>
          <a:ahLst/>
          <a:cxnLst/>
          <a:rect l="0" t="0" r="0" b="0"/>
          <a:pathLst>
            <a:path>
              <a:moveTo>
                <a:pt x="45720" y="0"/>
              </a:moveTo>
              <a:lnTo>
                <a:pt x="45720" y="428162"/>
              </a:lnTo>
            </a:path>
          </a:pathLst>
        </a:custGeom>
        <a:noFill/>
        <a:ln w="55000" cap="flat" cmpd="thickThin" algn="ctr">
          <a:solidFill>
            <a:schemeClr val="accent3">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3F232ED-48E9-4E7E-A597-F5F7CF681C1A}">
      <dsp:nvSpPr>
        <dsp:cNvPr id="0" name=""/>
        <dsp:cNvSpPr/>
      </dsp:nvSpPr>
      <dsp:spPr>
        <a:xfrm>
          <a:off x="739117" y="1906124"/>
          <a:ext cx="3598693" cy="428162"/>
        </a:xfrm>
        <a:custGeom>
          <a:avLst/>
          <a:gdLst/>
          <a:ahLst/>
          <a:cxnLst/>
          <a:rect l="0" t="0" r="0" b="0"/>
          <a:pathLst>
            <a:path>
              <a:moveTo>
                <a:pt x="3598693" y="0"/>
              </a:moveTo>
              <a:lnTo>
                <a:pt x="3598693" y="291780"/>
              </a:lnTo>
              <a:lnTo>
                <a:pt x="0" y="291780"/>
              </a:lnTo>
              <a:lnTo>
                <a:pt x="0" y="428162"/>
              </a:lnTo>
            </a:path>
          </a:pathLst>
        </a:custGeom>
        <a:noFill/>
        <a:ln w="55000" cap="flat" cmpd="thickThin"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76353B5-727E-4A1B-97A0-0A8A52371AE4}">
      <dsp:nvSpPr>
        <dsp:cNvPr id="0" name=""/>
        <dsp:cNvSpPr/>
      </dsp:nvSpPr>
      <dsp:spPr>
        <a:xfrm>
          <a:off x="3601715" y="971281"/>
          <a:ext cx="1472192" cy="934842"/>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B3173F8-094E-4168-97F3-3159A96711BD}">
      <dsp:nvSpPr>
        <dsp:cNvPr id="0" name=""/>
        <dsp:cNvSpPr/>
      </dsp:nvSpPr>
      <dsp:spPr>
        <a:xfrm>
          <a:off x="3765292" y="1126680"/>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Project Manager</a:t>
          </a:r>
          <a:endParaRPr lang="en-US" sz="1600" kern="1200" dirty="0">
            <a:latin typeface="Times New Roman" pitchFamily="18" charset="0"/>
            <a:cs typeface="Times New Roman" pitchFamily="18" charset="0"/>
          </a:endParaRPr>
        </a:p>
        <a:p>
          <a:pPr lvl="0" algn="ctr" defTabSz="711200">
            <a:lnSpc>
              <a:spcPct val="90000"/>
            </a:lnSpc>
            <a:spcBef>
              <a:spcPct val="0"/>
            </a:spcBef>
            <a:spcAft>
              <a:spcPct val="35000"/>
            </a:spcAft>
          </a:pPr>
          <a:r>
            <a:rPr lang="en-US" sz="1600" kern="1200" dirty="0" err="1">
              <a:latin typeface="Times New Roman" pitchFamily="18" charset="0"/>
              <a:cs typeface="Times New Roman" pitchFamily="18" charset="0"/>
            </a:rPr>
            <a:t>Nhung</a:t>
          </a:r>
          <a:r>
            <a:rPr lang="en-US" sz="1600" kern="1200" dirty="0">
              <a:latin typeface="Times New Roman" pitchFamily="18" charset="0"/>
              <a:cs typeface="Times New Roman" pitchFamily="18" charset="0"/>
            </a:rPr>
            <a:t> Huynh</a:t>
          </a:r>
        </a:p>
      </dsp:txBody>
      <dsp:txXfrm>
        <a:off x="3792673" y="1154061"/>
        <a:ext cx="1417430" cy="880080"/>
      </dsp:txXfrm>
    </dsp:sp>
    <dsp:sp modelId="{B1A44930-35F0-4A71-87B7-196E269E68C5}">
      <dsp:nvSpPr>
        <dsp:cNvPr id="0" name=""/>
        <dsp:cNvSpPr/>
      </dsp:nvSpPr>
      <dsp:spPr>
        <a:xfrm>
          <a:off x="3021" y="2334287"/>
          <a:ext cx="1472192" cy="934842"/>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DA5D40-F68F-48ED-BAFC-EA881BF919FA}">
      <dsp:nvSpPr>
        <dsp:cNvPr id="0" name=""/>
        <dsp:cNvSpPr/>
      </dsp:nvSpPr>
      <dsp:spPr>
        <a:xfrm>
          <a:off x="166598" y="2489685"/>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itchFamily="18" charset="0"/>
              <a:cs typeface="Times New Roman" pitchFamily="18" charset="0"/>
            </a:rPr>
            <a:t>Lead Requirement</a:t>
          </a:r>
        </a:p>
        <a:p>
          <a:pPr lvl="0" algn="ctr" defTabSz="711200">
            <a:lnSpc>
              <a:spcPct val="90000"/>
            </a:lnSpc>
            <a:spcBef>
              <a:spcPct val="0"/>
            </a:spcBef>
            <a:spcAft>
              <a:spcPct val="35000"/>
            </a:spcAft>
          </a:pPr>
          <a:r>
            <a:rPr lang="en-US" sz="1600" kern="1200" dirty="0" err="1">
              <a:latin typeface="Times New Roman" pitchFamily="18" charset="0"/>
              <a:cs typeface="Times New Roman" pitchFamily="18" charset="0"/>
            </a:rPr>
            <a:t>Quyet</a:t>
          </a:r>
          <a:r>
            <a:rPr lang="en-US" sz="1600" kern="1200" dirty="0">
              <a:latin typeface="Times New Roman" pitchFamily="18" charset="0"/>
              <a:cs typeface="Times New Roman" pitchFamily="18" charset="0"/>
            </a:rPr>
            <a:t> Nguyen</a:t>
          </a:r>
        </a:p>
      </dsp:txBody>
      <dsp:txXfrm>
        <a:off x="193979" y="2517066"/>
        <a:ext cx="1417430" cy="880080"/>
      </dsp:txXfrm>
    </dsp:sp>
    <dsp:sp modelId="{92500404-2908-45D1-8D02-610E43BF0243}">
      <dsp:nvSpPr>
        <dsp:cNvPr id="0" name=""/>
        <dsp:cNvSpPr/>
      </dsp:nvSpPr>
      <dsp:spPr>
        <a:xfrm>
          <a:off x="3021" y="3697292"/>
          <a:ext cx="1472192" cy="934842"/>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AB792AE-1276-418F-8588-E3EF0B85E776}">
      <dsp:nvSpPr>
        <dsp:cNvPr id="0" name=""/>
        <dsp:cNvSpPr/>
      </dsp:nvSpPr>
      <dsp:spPr>
        <a:xfrm>
          <a:off x="166598" y="3852690"/>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itchFamily="18" charset="0"/>
              <a:cs typeface="Times New Roman" pitchFamily="18" charset="0"/>
            </a:rPr>
            <a:t>Nguyen </a:t>
          </a:r>
          <a:r>
            <a:rPr lang="en-US" sz="1600" kern="1200" dirty="0" err="1">
              <a:latin typeface="Times New Roman" pitchFamily="18" charset="0"/>
              <a:cs typeface="Times New Roman" pitchFamily="18" charset="0"/>
            </a:rPr>
            <a:t>Dinh</a:t>
          </a:r>
          <a:endParaRPr lang="en-US" sz="1600" kern="1200" dirty="0">
            <a:latin typeface="Times New Roman" pitchFamily="18" charset="0"/>
            <a:cs typeface="Times New Roman" pitchFamily="18" charset="0"/>
          </a:endParaRPr>
        </a:p>
      </dsp:txBody>
      <dsp:txXfrm>
        <a:off x="193979" y="3880071"/>
        <a:ext cx="1417430" cy="880080"/>
      </dsp:txXfrm>
    </dsp:sp>
    <dsp:sp modelId="{7516AA13-0C37-450D-A19C-423E4D031A73}">
      <dsp:nvSpPr>
        <dsp:cNvPr id="0" name=""/>
        <dsp:cNvSpPr/>
      </dsp:nvSpPr>
      <dsp:spPr>
        <a:xfrm>
          <a:off x="1802368" y="2334287"/>
          <a:ext cx="1472192" cy="934842"/>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32E38C0-119B-4C19-9E34-6021FE87EB39}">
      <dsp:nvSpPr>
        <dsp:cNvPr id="0" name=""/>
        <dsp:cNvSpPr/>
      </dsp:nvSpPr>
      <dsp:spPr>
        <a:xfrm>
          <a:off x="1965945" y="2489685"/>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itchFamily="18" charset="0"/>
              <a:cs typeface="Times New Roman" pitchFamily="18" charset="0"/>
            </a:rPr>
            <a:t>Lead Architect</a:t>
          </a:r>
        </a:p>
        <a:p>
          <a:pPr lvl="0" algn="ctr" defTabSz="711200">
            <a:lnSpc>
              <a:spcPct val="90000"/>
            </a:lnSpc>
            <a:spcBef>
              <a:spcPct val="0"/>
            </a:spcBef>
            <a:spcAft>
              <a:spcPct val="35000"/>
            </a:spcAft>
          </a:pPr>
          <a:r>
            <a:rPr lang="en-US" sz="1600" kern="1200" dirty="0" err="1">
              <a:latin typeface="Times New Roman" pitchFamily="18" charset="0"/>
              <a:cs typeface="Times New Roman" pitchFamily="18" charset="0"/>
            </a:rPr>
            <a:t>Tuong</a:t>
          </a:r>
          <a:r>
            <a:rPr lang="en-US" sz="1600" kern="1200" dirty="0">
              <a:latin typeface="Times New Roman" pitchFamily="18" charset="0"/>
              <a:cs typeface="Times New Roman" pitchFamily="18" charset="0"/>
            </a:rPr>
            <a:t> Nguyen</a:t>
          </a:r>
        </a:p>
      </dsp:txBody>
      <dsp:txXfrm>
        <a:off x="1993326" y="2517066"/>
        <a:ext cx="1417430" cy="880080"/>
      </dsp:txXfrm>
    </dsp:sp>
    <dsp:sp modelId="{F663C0DF-1627-41E8-A813-008B59EEA4F8}">
      <dsp:nvSpPr>
        <dsp:cNvPr id="0" name=""/>
        <dsp:cNvSpPr/>
      </dsp:nvSpPr>
      <dsp:spPr>
        <a:xfrm>
          <a:off x="1802368" y="3697292"/>
          <a:ext cx="1472192" cy="934842"/>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5168FC4-05EA-4675-87C3-B59B69CFC3B7}">
      <dsp:nvSpPr>
        <dsp:cNvPr id="0" name=""/>
        <dsp:cNvSpPr/>
      </dsp:nvSpPr>
      <dsp:spPr>
        <a:xfrm>
          <a:off x="1965945" y="3852690"/>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itchFamily="18" charset="0"/>
              <a:cs typeface="Times New Roman" pitchFamily="18" charset="0"/>
            </a:rPr>
            <a:t>Tan Tran</a:t>
          </a:r>
        </a:p>
      </dsp:txBody>
      <dsp:txXfrm>
        <a:off x="1993326" y="3880071"/>
        <a:ext cx="1417430" cy="880080"/>
      </dsp:txXfrm>
    </dsp:sp>
    <dsp:sp modelId="{A99E4E77-D8F1-4E80-97C4-8F952D82A468}">
      <dsp:nvSpPr>
        <dsp:cNvPr id="0" name=""/>
        <dsp:cNvSpPr/>
      </dsp:nvSpPr>
      <dsp:spPr>
        <a:xfrm>
          <a:off x="3601715" y="2334287"/>
          <a:ext cx="1472192" cy="934842"/>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3FA38B6-5641-4B33-B919-74BE9115CC80}">
      <dsp:nvSpPr>
        <dsp:cNvPr id="0" name=""/>
        <dsp:cNvSpPr/>
      </dsp:nvSpPr>
      <dsp:spPr>
        <a:xfrm>
          <a:off x="3765292" y="2489685"/>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itchFamily="18" charset="0"/>
              <a:cs typeface="Times New Roman" pitchFamily="18" charset="0"/>
            </a:rPr>
            <a:t>Lead </a:t>
          </a:r>
          <a:r>
            <a:rPr lang="en-US" sz="1600" kern="1200" dirty="0" smtClean="0">
              <a:latin typeface="Times New Roman" pitchFamily="18" charset="0"/>
              <a:cs typeface="Times New Roman" pitchFamily="18" charset="0"/>
            </a:rPr>
            <a:t>Detail Design </a:t>
          </a:r>
        </a:p>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Dang </a:t>
          </a:r>
          <a:r>
            <a:rPr lang="en-US" sz="1600" kern="1200" dirty="0">
              <a:latin typeface="Times New Roman" pitchFamily="18" charset="0"/>
              <a:cs typeface="Times New Roman" pitchFamily="18" charset="0"/>
            </a:rPr>
            <a:t>Nguyen</a:t>
          </a:r>
        </a:p>
      </dsp:txBody>
      <dsp:txXfrm>
        <a:off x="3792673" y="2517066"/>
        <a:ext cx="1417430" cy="880080"/>
      </dsp:txXfrm>
    </dsp:sp>
    <dsp:sp modelId="{754FF013-9835-4550-86D1-A0BC9B9B76D7}">
      <dsp:nvSpPr>
        <dsp:cNvPr id="0" name=""/>
        <dsp:cNvSpPr/>
      </dsp:nvSpPr>
      <dsp:spPr>
        <a:xfrm>
          <a:off x="3601715" y="3697292"/>
          <a:ext cx="1472192" cy="934842"/>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25DEF41-3600-41C0-A669-D306AF3F298B}">
      <dsp:nvSpPr>
        <dsp:cNvPr id="0" name=""/>
        <dsp:cNvSpPr/>
      </dsp:nvSpPr>
      <dsp:spPr>
        <a:xfrm>
          <a:off x="3765292" y="3852690"/>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latin typeface="Times New Roman" pitchFamily="18" charset="0"/>
              <a:cs typeface="Times New Roman" pitchFamily="18" charset="0"/>
            </a:rPr>
            <a:t>Loc Phan</a:t>
          </a:r>
        </a:p>
      </dsp:txBody>
      <dsp:txXfrm>
        <a:off x="3792673" y="3880071"/>
        <a:ext cx="1417430" cy="880080"/>
      </dsp:txXfrm>
    </dsp:sp>
    <dsp:sp modelId="{03AA1FC1-D01C-44CC-B664-A772C8319DBB}">
      <dsp:nvSpPr>
        <dsp:cNvPr id="0" name=""/>
        <dsp:cNvSpPr/>
      </dsp:nvSpPr>
      <dsp:spPr>
        <a:xfrm>
          <a:off x="5401061" y="2334287"/>
          <a:ext cx="1472192" cy="934842"/>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03DD69C-625F-407C-B0C2-1A02401B3370}">
      <dsp:nvSpPr>
        <dsp:cNvPr id="0" name=""/>
        <dsp:cNvSpPr/>
      </dsp:nvSpPr>
      <dsp:spPr>
        <a:xfrm>
          <a:off x="5564638" y="2489685"/>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itchFamily="18" charset="0"/>
              <a:cs typeface="Times New Roman" pitchFamily="18" charset="0"/>
            </a:rPr>
            <a:t>Lead </a:t>
          </a:r>
          <a:r>
            <a:rPr lang="en-US" sz="1600" kern="1200" dirty="0" smtClean="0">
              <a:latin typeface="Times New Roman" pitchFamily="18" charset="0"/>
              <a:cs typeface="Times New Roman" pitchFamily="18" charset="0"/>
            </a:rPr>
            <a:t>Test</a:t>
          </a:r>
        </a:p>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 </a:t>
          </a:r>
          <a:r>
            <a:rPr lang="en-US" sz="1600" kern="1200" dirty="0">
              <a:latin typeface="Times New Roman" pitchFamily="18" charset="0"/>
              <a:cs typeface="Times New Roman" pitchFamily="18" charset="0"/>
            </a:rPr>
            <a:t>Tung Nguyen</a:t>
          </a:r>
        </a:p>
      </dsp:txBody>
      <dsp:txXfrm>
        <a:off x="5592019" y="2517066"/>
        <a:ext cx="1417430" cy="880080"/>
      </dsp:txXfrm>
    </dsp:sp>
    <dsp:sp modelId="{0F07B2A3-39E1-4889-BD5C-AB7F5B06A4F7}">
      <dsp:nvSpPr>
        <dsp:cNvPr id="0" name=""/>
        <dsp:cNvSpPr/>
      </dsp:nvSpPr>
      <dsp:spPr>
        <a:xfrm>
          <a:off x="7200408" y="2334287"/>
          <a:ext cx="1472192" cy="934842"/>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A928744-1BEE-4A6D-88B9-9EE3BD3BDABE}">
      <dsp:nvSpPr>
        <dsp:cNvPr id="0" name=""/>
        <dsp:cNvSpPr/>
      </dsp:nvSpPr>
      <dsp:spPr>
        <a:xfrm>
          <a:off x="7363985" y="2489685"/>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itchFamily="18" charset="0"/>
              <a:cs typeface="Times New Roman" pitchFamily="18" charset="0"/>
            </a:rPr>
            <a:t>Technical Lead </a:t>
          </a:r>
          <a:r>
            <a:rPr lang="en-US" sz="1600" kern="1200" dirty="0" smtClean="0">
              <a:latin typeface="Times New Roman" pitchFamily="18" charset="0"/>
              <a:cs typeface="Times New Roman" pitchFamily="18" charset="0"/>
            </a:rPr>
            <a:t>Tan Tran</a:t>
          </a:r>
          <a:endParaRPr lang="en-US" sz="1600" kern="1200" dirty="0">
            <a:latin typeface="Times New Roman" pitchFamily="18" charset="0"/>
            <a:cs typeface="Times New Roman" pitchFamily="18" charset="0"/>
          </a:endParaRPr>
        </a:p>
      </dsp:txBody>
      <dsp:txXfrm>
        <a:off x="7391366" y="2517066"/>
        <a:ext cx="1417430" cy="880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95FE3-84B6-4715-9455-BFD65BC7CE4D}">
      <dsp:nvSpPr>
        <dsp:cNvPr id="0" name=""/>
        <dsp:cNvSpPr/>
      </dsp:nvSpPr>
      <dsp:spPr>
        <a:xfrm>
          <a:off x="-5772556" y="-883528"/>
          <a:ext cx="6872457" cy="6872457"/>
        </a:xfrm>
        <a:prstGeom prst="blockArc">
          <a:avLst>
            <a:gd name="adj1" fmla="val 18900000"/>
            <a:gd name="adj2" fmla="val 2700000"/>
            <a:gd name="adj3" fmla="val 314"/>
          </a:avLst>
        </a:pr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706B79-3DAB-4FC6-85DB-D4D9EF7FCFEA}">
      <dsp:nvSpPr>
        <dsp:cNvPr id="0" name=""/>
        <dsp:cNvSpPr/>
      </dsp:nvSpPr>
      <dsp:spPr>
        <a:xfrm>
          <a:off x="480769" y="318985"/>
          <a:ext cx="8134395" cy="638379"/>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6714"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rPr>
            <a:t>Product Overview</a:t>
          </a:r>
          <a:endParaRPr lang="en-US" sz="2700" kern="1200" dirty="0">
            <a:effectLst>
              <a:outerShdw blurRad="38100" dist="38100" dir="2700000" algn="tl">
                <a:srgbClr val="000000">
                  <a:alpha val="43137"/>
                </a:srgbClr>
              </a:outerShdw>
            </a:effectLst>
          </a:endParaRPr>
        </a:p>
      </dsp:txBody>
      <dsp:txXfrm>
        <a:off x="480769" y="318985"/>
        <a:ext cx="8134395" cy="638379"/>
      </dsp:txXfrm>
    </dsp:sp>
    <dsp:sp modelId="{39662965-334B-4929-BDCF-4D50E5986A1D}">
      <dsp:nvSpPr>
        <dsp:cNvPr id="0" name=""/>
        <dsp:cNvSpPr/>
      </dsp:nvSpPr>
      <dsp:spPr>
        <a:xfrm>
          <a:off x="81782" y="239187"/>
          <a:ext cx="797974" cy="797974"/>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718801-4529-4583-9876-7B41A1919AF6}">
      <dsp:nvSpPr>
        <dsp:cNvPr id="0" name=""/>
        <dsp:cNvSpPr/>
      </dsp:nvSpPr>
      <dsp:spPr>
        <a:xfrm>
          <a:off x="938213" y="1276247"/>
          <a:ext cx="7676951" cy="638379"/>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6714"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rPr>
            <a:t>Methodology</a:t>
          </a:r>
          <a:endParaRPr lang="en-US" sz="2700" kern="1200" dirty="0">
            <a:effectLst>
              <a:outerShdw blurRad="38100" dist="38100" dir="2700000" algn="tl">
                <a:srgbClr val="000000">
                  <a:alpha val="43137"/>
                </a:srgbClr>
              </a:outerShdw>
            </a:effectLst>
          </a:endParaRPr>
        </a:p>
      </dsp:txBody>
      <dsp:txXfrm>
        <a:off x="938213" y="1276247"/>
        <a:ext cx="7676951" cy="638379"/>
      </dsp:txXfrm>
    </dsp:sp>
    <dsp:sp modelId="{286E0A76-27EF-4A6F-B643-880AAD4FEFAC}">
      <dsp:nvSpPr>
        <dsp:cNvPr id="0" name=""/>
        <dsp:cNvSpPr/>
      </dsp:nvSpPr>
      <dsp:spPr>
        <a:xfrm>
          <a:off x="539226" y="1196450"/>
          <a:ext cx="797974" cy="797974"/>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76E7FA-AB4B-4F4A-8AA3-34377B455C72}">
      <dsp:nvSpPr>
        <dsp:cNvPr id="0" name=""/>
        <dsp:cNvSpPr/>
      </dsp:nvSpPr>
      <dsp:spPr>
        <a:xfrm>
          <a:off x="1078612" y="2233510"/>
          <a:ext cx="7536553" cy="638379"/>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6714"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rPr>
            <a:t>Project Plan</a:t>
          </a:r>
          <a:endParaRPr lang="en-US" sz="2700" kern="1200" dirty="0">
            <a:effectLst>
              <a:outerShdw blurRad="38100" dist="38100" dir="2700000" algn="tl">
                <a:srgbClr val="000000">
                  <a:alpha val="43137"/>
                </a:srgbClr>
              </a:outerShdw>
            </a:effectLst>
          </a:endParaRPr>
        </a:p>
      </dsp:txBody>
      <dsp:txXfrm>
        <a:off x="1078612" y="2233510"/>
        <a:ext cx="7536553" cy="638379"/>
      </dsp:txXfrm>
    </dsp:sp>
    <dsp:sp modelId="{9BD03FD8-E61C-432E-8570-37F6672E2E9B}">
      <dsp:nvSpPr>
        <dsp:cNvPr id="0" name=""/>
        <dsp:cNvSpPr/>
      </dsp:nvSpPr>
      <dsp:spPr>
        <a:xfrm>
          <a:off x="679625" y="2153712"/>
          <a:ext cx="797974" cy="797974"/>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DB0688-68C1-49AA-B1FD-05190DA2F217}">
      <dsp:nvSpPr>
        <dsp:cNvPr id="0" name=""/>
        <dsp:cNvSpPr/>
      </dsp:nvSpPr>
      <dsp:spPr>
        <a:xfrm>
          <a:off x="938213" y="3190772"/>
          <a:ext cx="7676951" cy="638379"/>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6714"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rPr>
            <a:t>Status -- Deliverables Checklist </a:t>
          </a:r>
          <a:endParaRPr lang="en-US" sz="2700" kern="1200" dirty="0">
            <a:effectLst>
              <a:outerShdw blurRad="38100" dist="38100" dir="2700000" algn="tl">
                <a:srgbClr val="000000">
                  <a:alpha val="43137"/>
                </a:srgbClr>
              </a:outerShdw>
            </a:effectLst>
          </a:endParaRPr>
        </a:p>
      </dsp:txBody>
      <dsp:txXfrm>
        <a:off x="938213" y="3190772"/>
        <a:ext cx="7676951" cy="638379"/>
      </dsp:txXfrm>
    </dsp:sp>
    <dsp:sp modelId="{2B416E0C-EC78-4472-8D01-1B5908270A1C}">
      <dsp:nvSpPr>
        <dsp:cNvPr id="0" name=""/>
        <dsp:cNvSpPr/>
      </dsp:nvSpPr>
      <dsp:spPr>
        <a:xfrm>
          <a:off x="539226" y="3110975"/>
          <a:ext cx="797974" cy="797974"/>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06E18B-41E3-4F39-985B-F9BE2F3C6EA4}">
      <dsp:nvSpPr>
        <dsp:cNvPr id="0" name=""/>
        <dsp:cNvSpPr/>
      </dsp:nvSpPr>
      <dsp:spPr>
        <a:xfrm>
          <a:off x="480769" y="4148035"/>
          <a:ext cx="8134395" cy="638379"/>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6714"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rPr>
            <a:t>Team Reflection</a:t>
          </a:r>
          <a:endParaRPr lang="en-US" sz="2700" kern="1200" dirty="0">
            <a:effectLst>
              <a:outerShdw blurRad="38100" dist="38100" dir="2700000" algn="tl">
                <a:srgbClr val="000000">
                  <a:alpha val="43137"/>
                </a:srgbClr>
              </a:outerShdw>
            </a:effectLst>
          </a:endParaRPr>
        </a:p>
      </dsp:txBody>
      <dsp:txXfrm>
        <a:off x="480769" y="4148035"/>
        <a:ext cx="8134395" cy="638379"/>
      </dsp:txXfrm>
    </dsp:sp>
    <dsp:sp modelId="{939EE657-C9A3-4B84-A421-FDC79CEB0C92}">
      <dsp:nvSpPr>
        <dsp:cNvPr id="0" name=""/>
        <dsp:cNvSpPr/>
      </dsp:nvSpPr>
      <dsp:spPr>
        <a:xfrm>
          <a:off x="81782" y="4068237"/>
          <a:ext cx="797974" cy="797974"/>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95FE3-84B6-4715-9455-BFD65BC7CE4D}">
      <dsp:nvSpPr>
        <dsp:cNvPr id="0" name=""/>
        <dsp:cNvSpPr/>
      </dsp:nvSpPr>
      <dsp:spPr>
        <a:xfrm>
          <a:off x="-5772556" y="-883528"/>
          <a:ext cx="6872457" cy="6872457"/>
        </a:xfrm>
        <a:prstGeom prst="blockArc">
          <a:avLst>
            <a:gd name="adj1" fmla="val 18900000"/>
            <a:gd name="adj2" fmla="val 2700000"/>
            <a:gd name="adj3" fmla="val 314"/>
          </a:avLst>
        </a:pr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79A7EB-FCEC-4C21-8859-7C7677A2016A}">
      <dsp:nvSpPr>
        <dsp:cNvPr id="0" name=""/>
        <dsp:cNvSpPr/>
      </dsp:nvSpPr>
      <dsp:spPr>
        <a:xfrm>
          <a:off x="575730" y="392503"/>
          <a:ext cx="8039435" cy="785414"/>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3423" tIns="83820" rIns="83820" bIns="83820" numCol="1" spcCol="1270" anchor="ctr" anchorCtr="0">
          <a:noAutofit/>
        </a:bodyPr>
        <a:lstStyle/>
        <a:p>
          <a:pPr lvl="0" algn="l" defTabSz="1466850">
            <a:lnSpc>
              <a:spcPct val="90000"/>
            </a:lnSpc>
            <a:spcBef>
              <a:spcPct val="0"/>
            </a:spcBef>
            <a:spcAft>
              <a:spcPct val="35000"/>
            </a:spcAft>
          </a:pPr>
          <a:r>
            <a:rPr lang="en-US" sz="3300" kern="1200" dirty="0" smtClean="0">
              <a:effectLst>
                <a:outerShdw blurRad="38100" dist="38100" dir="2700000" algn="tl">
                  <a:srgbClr val="000000">
                    <a:alpha val="43137"/>
                  </a:srgbClr>
                </a:outerShdw>
              </a:effectLst>
            </a:rPr>
            <a:t>Methodology</a:t>
          </a:r>
          <a:endParaRPr lang="en-US" sz="3300" kern="1200" dirty="0">
            <a:effectLst>
              <a:outerShdw blurRad="38100" dist="38100" dir="2700000" algn="tl">
                <a:srgbClr val="000000">
                  <a:alpha val="43137"/>
                </a:srgbClr>
              </a:outerShdw>
            </a:effectLst>
          </a:endParaRPr>
        </a:p>
      </dsp:txBody>
      <dsp:txXfrm>
        <a:off x="575730" y="392503"/>
        <a:ext cx="8039435" cy="785414"/>
      </dsp:txXfrm>
    </dsp:sp>
    <dsp:sp modelId="{286E0A76-27EF-4A6F-B643-880AAD4FEFAC}">
      <dsp:nvSpPr>
        <dsp:cNvPr id="0" name=""/>
        <dsp:cNvSpPr/>
      </dsp:nvSpPr>
      <dsp:spPr>
        <a:xfrm>
          <a:off x="84846" y="294326"/>
          <a:ext cx="981768" cy="981768"/>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212FBD-6C1B-4B18-B1F9-7F0ED82608A2}">
      <dsp:nvSpPr>
        <dsp:cNvPr id="0" name=""/>
        <dsp:cNvSpPr/>
      </dsp:nvSpPr>
      <dsp:spPr>
        <a:xfrm>
          <a:off x="1026026" y="1570829"/>
          <a:ext cx="7589138" cy="785414"/>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3423" tIns="83820" rIns="83820" bIns="83820" numCol="1" spcCol="1270" anchor="ctr" anchorCtr="0">
          <a:noAutofit/>
        </a:bodyPr>
        <a:lstStyle/>
        <a:p>
          <a:pPr lvl="0" algn="l" defTabSz="1466850">
            <a:lnSpc>
              <a:spcPct val="90000"/>
            </a:lnSpc>
            <a:spcBef>
              <a:spcPct val="0"/>
            </a:spcBef>
            <a:spcAft>
              <a:spcPct val="35000"/>
            </a:spcAft>
          </a:pPr>
          <a:r>
            <a:rPr lang="en-US" sz="3300" kern="1200" dirty="0" smtClean="0">
              <a:effectLst>
                <a:outerShdw blurRad="38100" dist="38100" dir="2700000" algn="tl">
                  <a:srgbClr val="000000">
                    <a:alpha val="43137"/>
                  </a:srgbClr>
                </a:outerShdw>
              </a:effectLst>
            </a:rPr>
            <a:t>Project Plan</a:t>
          </a:r>
          <a:endParaRPr lang="en-US" sz="3300" kern="1200" dirty="0">
            <a:effectLst>
              <a:outerShdw blurRad="38100" dist="38100" dir="2700000" algn="tl">
                <a:srgbClr val="000000">
                  <a:alpha val="43137"/>
                </a:srgbClr>
              </a:outerShdw>
            </a:effectLst>
          </a:endParaRPr>
        </a:p>
      </dsp:txBody>
      <dsp:txXfrm>
        <a:off x="1026026" y="1570829"/>
        <a:ext cx="7589138" cy="785414"/>
      </dsp:txXfrm>
    </dsp:sp>
    <dsp:sp modelId="{9BD03FD8-E61C-432E-8570-37F6672E2E9B}">
      <dsp:nvSpPr>
        <dsp:cNvPr id="0" name=""/>
        <dsp:cNvSpPr/>
      </dsp:nvSpPr>
      <dsp:spPr>
        <a:xfrm>
          <a:off x="535142" y="1472652"/>
          <a:ext cx="981768" cy="981768"/>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DDCAD7-A914-4CE0-97D4-74EE4E3D0EB2}">
      <dsp:nvSpPr>
        <dsp:cNvPr id="0" name=""/>
        <dsp:cNvSpPr/>
      </dsp:nvSpPr>
      <dsp:spPr>
        <a:xfrm>
          <a:off x="1026026" y="2749155"/>
          <a:ext cx="7589138" cy="785414"/>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3423" tIns="83820" rIns="83820" bIns="83820" numCol="1" spcCol="1270" anchor="ctr" anchorCtr="0">
          <a:noAutofit/>
        </a:bodyPr>
        <a:lstStyle/>
        <a:p>
          <a:pPr lvl="0" algn="l" defTabSz="1466850">
            <a:lnSpc>
              <a:spcPct val="90000"/>
            </a:lnSpc>
            <a:spcBef>
              <a:spcPct val="0"/>
            </a:spcBef>
            <a:spcAft>
              <a:spcPct val="35000"/>
            </a:spcAft>
          </a:pPr>
          <a:r>
            <a:rPr lang="en-US" sz="3300" kern="1200" dirty="0" smtClean="0">
              <a:effectLst>
                <a:outerShdw blurRad="38100" dist="38100" dir="2700000" algn="tl">
                  <a:srgbClr val="000000">
                    <a:alpha val="43137"/>
                  </a:srgbClr>
                </a:outerShdw>
              </a:effectLst>
            </a:rPr>
            <a:t>Status -- Deliverables Checklist </a:t>
          </a:r>
          <a:endParaRPr lang="en-US" sz="3300" kern="1200" dirty="0">
            <a:effectLst>
              <a:outerShdw blurRad="38100" dist="38100" dir="2700000" algn="tl">
                <a:srgbClr val="000000">
                  <a:alpha val="43137"/>
                </a:srgbClr>
              </a:outerShdw>
            </a:effectLst>
          </a:endParaRPr>
        </a:p>
      </dsp:txBody>
      <dsp:txXfrm>
        <a:off x="1026026" y="2749155"/>
        <a:ext cx="7589138" cy="785414"/>
      </dsp:txXfrm>
    </dsp:sp>
    <dsp:sp modelId="{2B416E0C-EC78-4472-8D01-1B5908270A1C}">
      <dsp:nvSpPr>
        <dsp:cNvPr id="0" name=""/>
        <dsp:cNvSpPr/>
      </dsp:nvSpPr>
      <dsp:spPr>
        <a:xfrm>
          <a:off x="535142" y="2650978"/>
          <a:ext cx="981768" cy="981768"/>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7AF906-D24E-4561-AB25-CCC672C37375}">
      <dsp:nvSpPr>
        <dsp:cNvPr id="0" name=""/>
        <dsp:cNvSpPr/>
      </dsp:nvSpPr>
      <dsp:spPr>
        <a:xfrm>
          <a:off x="575730" y="3927482"/>
          <a:ext cx="8039435" cy="785414"/>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3423" tIns="83820" rIns="83820" bIns="83820" numCol="1" spcCol="1270" anchor="ctr" anchorCtr="0">
          <a:noAutofit/>
        </a:bodyPr>
        <a:lstStyle/>
        <a:p>
          <a:pPr lvl="0" algn="l" defTabSz="1466850">
            <a:lnSpc>
              <a:spcPct val="90000"/>
            </a:lnSpc>
            <a:spcBef>
              <a:spcPct val="0"/>
            </a:spcBef>
            <a:spcAft>
              <a:spcPct val="35000"/>
            </a:spcAft>
          </a:pPr>
          <a:r>
            <a:rPr lang="en-US" sz="3300" kern="1200" dirty="0" smtClean="0">
              <a:effectLst>
                <a:outerShdw blurRad="38100" dist="38100" dir="2700000" algn="tl">
                  <a:srgbClr val="000000">
                    <a:alpha val="43137"/>
                  </a:srgbClr>
                </a:outerShdw>
              </a:effectLst>
            </a:rPr>
            <a:t>Team Reflection</a:t>
          </a:r>
          <a:endParaRPr lang="en-US" sz="3300" kern="1200" dirty="0">
            <a:effectLst>
              <a:outerShdw blurRad="38100" dist="38100" dir="2700000" algn="tl">
                <a:srgbClr val="000000">
                  <a:alpha val="43137"/>
                </a:srgbClr>
              </a:outerShdw>
            </a:effectLst>
          </a:endParaRPr>
        </a:p>
      </dsp:txBody>
      <dsp:txXfrm>
        <a:off x="575730" y="3927482"/>
        <a:ext cx="8039435" cy="785414"/>
      </dsp:txXfrm>
    </dsp:sp>
    <dsp:sp modelId="{939EE657-C9A3-4B84-A421-FDC79CEB0C92}">
      <dsp:nvSpPr>
        <dsp:cNvPr id="0" name=""/>
        <dsp:cNvSpPr/>
      </dsp:nvSpPr>
      <dsp:spPr>
        <a:xfrm>
          <a:off x="84846" y="3829305"/>
          <a:ext cx="981768" cy="981768"/>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3" Type="http://schemas.openxmlformats.org/officeDocument/2006/relationships/image" Target="../media/image4.emf"/><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image" Target="../media/image3.emf"/><Relationship Id="rId1" Type="http://schemas.openxmlformats.org/officeDocument/2006/relationships/image" Target="../media/image2.emf"/><Relationship Id="rId6" Type="http://schemas.openxmlformats.org/officeDocument/2006/relationships/image" Target="../media/image7.emf"/><Relationship Id="rId11" Type="http://schemas.openxmlformats.org/officeDocument/2006/relationships/image" Target="../media/image12.emf"/><Relationship Id="rId5" Type="http://schemas.openxmlformats.org/officeDocument/2006/relationships/image" Target="../media/image6.emf"/><Relationship Id="rId15" Type="http://schemas.openxmlformats.org/officeDocument/2006/relationships/image" Target="../media/image16.em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 Id="rId14"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BD2DD6-622C-431F-87B3-7FF3C33F919B}" type="datetimeFigureOut">
              <a:rPr lang="en-US" smtClean="0"/>
              <a:t>4/22/2012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A87A3-B565-4ECF-B65F-3E72C4CF1760}" type="slidenum">
              <a:rPr lang="en-US" smtClean="0"/>
              <a:t>‹#›</a:t>
            </a:fld>
            <a:endParaRPr lang="en-US"/>
          </a:p>
        </p:txBody>
      </p:sp>
    </p:spTree>
    <p:extLst>
      <p:ext uri="{BB962C8B-B14F-4D97-AF65-F5344CB8AC3E}">
        <p14:creationId xmlns:p14="http://schemas.microsoft.com/office/powerpoint/2010/main" val="134958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a:t>
            </a:r>
            <a:r>
              <a:rPr lang="en-US" baseline="0" dirty="0" smtClean="0"/>
              <a:t> to put name of the presenters into this slide</a:t>
            </a:r>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2</a:t>
            </a:fld>
            <a:endParaRPr lang="en-US"/>
          </a:p>
        </p:txBody>
      </p:sp>
    </p:spTree>
    <p:extLst>
      <p:ext uri="{BB962C8B-B14F-4D97-AF65-F5344CB8AC3E}">
        <p14:creationId xmlns:p14="http://schemas.microsoft.com/office/powerpoint/2010/main" val="4168540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Project planning should describe how the team will:</a:t>
            </a:r>
          </a:p>
          <a:p>
            <a:pPr lvl="0"/>
            <a:r>
              <a:rPr lang="en-US" sz="1200" kern="1200" dirty="0" smtClean="0">
                <a:solidFill>
                  <a:schemeClr val="tx1"/>
                </a:solidFill>
                <a:effectLst/>
                <a:latin typeface="+mn-lt"/>
                <a:ea typeface="+mn-ea"/>
                <a:cs typeface="+mn-cs"/>
              </a:rPr>
              <a:t>Work breakdown structures</a:t>
            </a:r>
          </a:p>
          <a:p>
            <a:pPr lvl="0"/>
            <a:r>
              <a:rPr lang="en-US" sz="1200" kern="1200" dirty="0" smtClean="0">
                <a:solidFill>
                  <a:schemeClr val="tx1"/>
                </a:solidFill>
                <a:effectLst/>
                <a:latin typeface="+mn-lt"/>
                <a:ea typeface="+mn-ea"/>
                <a:cs typeface="+mn-cs"/>
              </a:rPr>
              <a:t>Task estimation</a:t>
            </a:r>
          </a:p>
          <a:p>
            <a:pPr lvl="0"/>
            <a:r>
              <a:rPr lang="en-US" sz="1200" kern="1200" dirty="0" smtClean="0">
                <a:solidFill>
                  <a:schemeClr val="tx1"/>
                </a:solidFill>
                <a:effectLst/>
                <a:latin typeface="+mn-lt"/>
                <a:ea typeface="+mn-ea"/>
                <a:cs typeface="+mn-cs"/>
              </a:rPr>
              <a:t>Chart – for</a:t>
            </a:r>
            <a:r>
              <a:rPr lang="en-US" sz="1200" kern="1200" baseline="0" dirty="0" smtClean="0">
                <a:solidFill>
                  <a:schemeClr val="tx1"/>
                </a:solidFill>
                <a:effectLst/>
                <a:latin typeface="+mn-lt"/>
                <a:ea typeface="+mn-ea"/>
                <a:cs typeface="+mn-cs"/>
              </a:rPr>
              <a:t> comparing actual with plan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Process should describe:</a:t>
            </a:r>
          </a:p>
          <a:p>
            <a:pPr lvl="0"/>
            <a:r>
              <a:rPr lang="en-US" sz="1200" kern="1200" dirty="0" smtClean="0">
                <a:solidFill>
                  <a:schemeClr val="tx1"/>
                </a:solidFill>
                <a:effectLst/>
                <a:latin typeface="+mn-lt"/>
                <a:ea typeface="+mn-ea"/>
                <a:cs typeface="+mn-cs"/>
              </a:rPr>
              <a:t>Project process: </a:t>
            </a:r>
            <a:r>
              <a:rPr lang="en-US" sz="1200" b="1" kern="1200" dirty="0" smtClean="0">
                <a:solidFill>
                  <a:schemeClr val="tx1"/>
                </a:solidFill>
                <a:effectLst/>
                <a:latin typeface="+mn-lt"/>
                <a:ea typeface="+mn-ea"/>
                <a:cs typeface="+mn-cs"/>
              </a:rPr>
              <a:t>reason why team can select it</a:t>
            </a:r>
          </a:p>
          <a:p>
            <a:pPr lvl="0"/>
            <a:r>
              <a:rPr lang="en-US" sz="1200" kern="1200" dirty="0" smtClean="0">
                <a:solidFill>
                  <a:schemeClr val="tx1"/>
                </a:solidFill>
                <a:effectLst/>
                <a:latin typeface="+mn-lt"/>
                <a:ea typeface="+mn-ea"/>
                <a:cs typeface="+mn-cs"/>
              </a:rPr>
              <a:t>Process for each stage.</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16</a:t>
            </a:fld>
            <a:endParaRPr lang="en-US"/>
          </a:p>
        </p:txBody>
      </p:sp>
    </p:spTree>
    <p:extLst>
      <p:ext uri="{BB962C8B-B14F-4D97-AF65-F5344CB8AC3E}">
        <p14:creationId xmlns:p14="http://schemas.microsoft.com/office/powerpoint/2010/main" val="3741689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Project planning should describe how the team will:</a:t>
            </a:r>
          </a:p>
          <a:p>
            <a:pPr lvl="0"/>
            <a:r>
              <a:rPr lang="en-US" sz="1200" kern="1200" dirty="0" smtClean="0">
                <a:solidFill>
                  <a:schemeClr val="tx1"/>
                </a:solidFill>
                <a:effectLst/>
                <a:latin typeface="+mn-lt"/>
                <a:ea typeface="+mn-ea"/>
                <a:cs typeface="+mn-cs"/>
              </a:rPr>
              <a:t>Work breakdown structures</a:t>
            </a:r>
          </a:p>
          <a:p>
            <a:pPr lvl="0"/>
            <a:r>
              <a:rPr lang="en-US" sz="1200" kern="1200" dirty="0" smtClean="0">
                <a:solidFill>
                  <a:schemeClr val="tx1"/>
                </a:solidFill>
                <a:effectLst/>
                <a:latin typeface="+mn-lt"/>
                <a:ea typeface="+mn-ea"/>
                <a:cs typeface="+mn-cs"/>
              </a:rPr>
              <a:t>Task estimation</a:t>
            </a:r>
          </a:p>
          <a:p>
            <a:pPr lvl="0"/>
            <a:r>
              <a:rPr lang="en-US" sz="1200" kern="1200" dirty="0" smtClean="0">
                <a:solidFill>
                  <a:schemeClr val="tx1"/>
                </a:solidFill>
                <a:effectLst/>
                <a:latin typeface="+mn-lt"/>
                <a:ea typeface="+mn-ea"/>
                <a:cs typeface="+mn-cs"/>
              </a:rPr>
              <a:t>Chart – for</a:t>
            </a:r>
            <a:r>
              <a:rPr lang="en-US" sz="1200" kern="1200" baseline="0" dirty="0" smtClean="0">
                <a:solidFill>
                  <a:schemeClr val="tx1"/>
                </a:solidFill>
                <a:effectLst/>
                <a:latin typeface="+mn-lt"/>
                <a:ea typeface="+mn-ea"/>
                <a:cs typeface="+mn-cs"/>
              </a:rPr>
              <a:t> comparing actual with plan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Process should describe:</a:t>
            </a:r>
          </a:p>
          <a:p>
            <a:pPr lvl="0"/>
            <a:r>
              <a:rPr lang="en-US" sz="1200" kern="1200" dirty="0" smtClean="0">
                <a:solidFill>
                  <a:schemeClr val="tx1"/>
                </a:solidFill>
                <a:effectLst/>
                <a:latin typeface="+mn-lt"/>
                <a:ea typeface="+mn-ea"/>
                <a:cs typeface="+mn-cs"/>
              </a:rPr>
              <a:t>Project process: </a:t>
            </a:r>
            <a:r>
              <a:rPr lang="en-US" sz="1200" b="1" kern="1200" dirty="0" smtClean="0">
                <a:solidFill>
                  <a:schemeClr val="tx1"/>
                </a:solidFill>
                <a:effectLst/>
                <a:latin typeface="+mn-lt"/>
                <a:ea typeface="+mn-ea"/>
                <a:cs typeface="+mn-cs"/>
              </a:rPr>
              <a:t>reason why team can select it</a:t>
            </a:r>
          </a:p>
          <a:p>
            <a:pPr lvl="0"/>
            <a:r>
              <a:rPr lang="en-US" sz="1200" kern="1200" dirty="0" smtClean="0">
                <a:solidFill>
                  <a:schemeClr val="tx1"/>
                </a:solidFill>
                <a:effectLst/>
                <a:latin typeface="+mn-lt"/>
                <a:ea typeface="+mn-ea"/>
                <a:cs typeface="+mn-cs"/>
              </a:rPr>
              <a:t>Process for each stage.</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17</a:t>
            </a:fld>
            <a:endParaRPr lang="en-US"/>
          </a:p>
        </p:txBody>
      </p:sp>
    </p:spTree>
    <p:extLst>
      <p:ext uri="{BB962C8B-B14F-4D97-AF65-F5344CB8AC3E}">
        <p14:creationId xmlns:p14="http://schemas.microsoft.com/office/powerpoint/2010/main" val="3741689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Project planning should describe how the team will:</a:t>
            </a:r>
          </a:p>
          <a:p>
            <a:pPr lvl="0"/>
            <a:r>
              <a:rPr lang="en-US" sz="1200" kern="1200" dirty="0" smtClean="0">
                <a:solidFill>
                  <a:schemeClr val="tx1"/>
                </a:solidFill>
                <a:effectLst/>
                <a:latin typeface="+mn-lt"/>
                <a:ea typeface="+mn-ea"/>
                <a:cs typeface="+mn-cs"/>
              </a:rPr>
              <a:t>Work breakdown structures</a:t>
            </a:r>
          </a:p>
          <a:p>
            <a:pPr lvl="0"/>
            <a:r>
              <a:rPr lang="en-US" sz="1200" kern="1200" dirty="0" smtClean="0">
                <a:solidFill>
                  <a:schemeClr val="tx1"/>
                </a:solidFill>
                <a:effectLst/>
                <a:latin typeface="+mn-lt"/>
                <a:ea typeface="+mn-ea"/>
                <a:cs typeface="+mn-cs"/>
              </a:rPr>
              <a:t>Task estimation</a:t>
            </a:r>
          </a:p>
          <a:p>
            <a:pPr lvl="0"/>
            <a:r>
              <a:rPr lang="en-US" sz="1200" kern="1200" dirty="0" smtClean="0">
                <a:solidFill>
                  <a:schemeClr val="tx1"/>
                </a:solidFill>
                <a:effectLst/>
                <a:latin typeface="+mn-lt"/>
                <a:ea typeface="+mn-ea"/>
                <a:cs typeface="+mn-cs"/>
              </a:rPr>
              <a:t>Chart – for</a:t>
            </a:r>
            <a:r>
              <a:rPr lang="en-US" sz="1200" kern="1200" baseline="0" dirty="0" smtClean="0">
                <a:solidFill>
                  <a:schemeClr val="tx1"/>
                </a:solidFill>
                <a:effectLst/>
                <a:latin typeface="+mn-lt"/>
                <a:ea typeface="+mn-ea"/>
                <a:cs typeface="+mn-cs"/>
              </a:rPr>
              <a:t> comparing actual with plan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Process should describe:</a:t>
            </a:r>
          </a:p>
          <a:p>
            <a:pPr lvl="0"/>
            <a:r>
              <a:rPr lang="en-US" sz="1200" kern="1200" dirty="0" smtClean="0">
                <a:solidFill>
                  <a:schemeClr val="tx1"/>
                </a:solidFill>
                <a:effectLst/>
                <a:latin typeface="+mn-lt"/>
                <a:ea typeface="+mn-ea"/>
                <a:cs typeface="+mn-cs"/>
              </a:rPr>
              <a:t>Project process: </a:t>
            </a:r>
            <a:r>
              <a:rPr lang="en-US" sz="1200" b="1" kern="1200" dirty="0" smtClean="0">
                <a:solidFill>
                  <a:schemeClr val="tx1"/>
                </a:solidFill>
                <a:effectLst/>
                <a:latin typeface="+mn-lt"/>
                <a:ea typeface="+mn-ea"/>
                <a:cs typeface="+mn-cs"/>
              </a:rPr>
              <a:t>reason why team can select it</a:t>
            </a:r>
          </a:p>
          <a:p>
            <a:pPr lvl="0"/>
            <a:r>
              <a:rPr lang="en-US" sz="1200" kern="1200" dirty="0" smtClean="0">
                <a:solidFill>
                  <a:schemeClr val="tx1"/>
                </a:solidFill>
                <a:effectLst/>
                <a:latin typeface="+mn-lt"/>
                <a:ea typeface="+mn-ea"/>
                <a:cs typeface="+mn-cs"/>
              </a:rPr>
              <a:t>Process for each stage.</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18</a:t>
            </a:fld>
            <a:endParaRPr lang="en-US"/>
          </a:p>
        </p:txBody>
      </p:sp>
    </p:spTree>
    <p:extLst>
      <p:ext uri="{BB962C8B-B14F-4D97-AF65-F5344CB8AC3E}">
        <p14:creationId xmlns:p14="http://schemas.microsoft.com/office/powerpoint/2010/main" val="3741689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a:t>
            </a:r>
            <a:r>
              <a:rPr lang="en-US" baseline="0" dirty="0" smtClean="0"/>
              <a:t> documents throughout development phases: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Project performance measurement</a:t>
            </a:r>
          </a:p>
          <a:p>
            <a:endParaRPr lang="en-US" baseline="0" dirty="0" smtClean="0"/>
          </a:p>
          <a:p>
            <a:r>
              <a:rPr lang="en-US" sz="1200" b="1" kern="1200" dirty="0" smtClean="0">
                <a:solidFill>
                  <a:schemeClr val="tx1"/>
                </a:solidFill>
                <a:effectLst/>
                <a:latin typeface="+mn-lt"/>
                <a:ea typeface="+mn-ea"/>
                <a:cs typeface="+mn-cs"/>
              </a:rPr>
              <a:t>3. Requirements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Team should address two documents: concept operation and SRS</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4. Designs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Team should address:</a:t>
            </a:r>
          </a:p>
          <a:p>
            <a:pPr lvl="0"/>
            <a:r>
              <a:rPr lang="en-US" sz="1200" kern="1200" dirty="0" smtClean="0">
                <a:solidFill>
                  <a:schemeClr val="tx1"/>
                </a:solidFill>
                <a:effectLst/>
                <a:latin typeface="+mn-lt"/>
                <a:ea typeface="+mn-ea"/>
                <a:cs typeface="+mn-cs"/>
              </a:rPr>
              <a:t>Architecture design</a:t>
            </a:r>
          </a:p>
          <a:p>
            <a:pPr lvl="0"/>
            <a:r>
              <a:rPr lang="en-US" sz="1200" kern="1200" dirty="0" smtClean="0">
                <a:solidFill>
                  <a:schemeClr val="tx1"/>
                </a:solidFill>
                <a:effectLst/>
                <a:latin typeface="+mn-lt"/>
                <a:ea typeface="+mn-ea"/>
                <a:cs typeface="+mn-cs"/>
              </a:rPr>
              <a:t>Detail design (optional)</a:t>
            </a:r>
          </a:p>
          <a:p>
            <a:r>
              <a:rPr lang="en-US" sz="1200" b="1" kern="1200" dirty="0" smtClean="0">
                <a:solidFill>
                  <a:schemeClr val="tx1"/>
                </a:solidFill>
                <a:effectLst/>
                <a:latin typeface="+mn-lt"/>
                <a:ea typeface="+mn-ea"/>
                <a:cs typeface="+mn-cs"/>
              </a:rPr>
              <a:t>5. Test plan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Test plan should address:</a:t>
            </a:r>
          </a:p>
          <a:p>
            <a:pPr lvl="0"/>
            <a:r>
              <a:rPr lang="en-US" sz="1200" kern="1200" dirty="0" smtClean="0">
                <a:solidFill>
                  <a:schemeClr val="tx1"/>
                </a:solidFill>
                <a:effectLst/>
                <a:latin typeface="+mn-lt"/>
                <a:ea typeface="+mn-ea"/>
                <a:cs typeface="+mn-cs"/>
              </a:rPr>
              <a:t>Estimate for how much time will be devoted to test</a:t>
            </a:r>
          </a:p>
          <a:p>
            <a:pPr lvl="0"/>
            <a:r>
              <a:rPr lang="en-US" sz="1200" kern="1200" dirty="0" smtClean="0">
                <a:solidFill>
                  <a:schemeClr val="tx1"/>
                </a:solidFill>
                <a:effectLst/>
                <a:latin typeface="+mn-lt"/>
                <a:ea typeface="+mn-ea"/>
                <a:cs typeface="+mn-cs"/>
              </a:rPr>
              <a:t>Test schedules</a:t>
            </a:r>
          </a:p>
          <a:p>
            <a:pPr lvl="0"/>
            <a:r>
              <a:rPr lang="en-US" sz="1200" kern="1200" dirty="0" smtClean="0">
                <a:solidFill>
                  <a:schemeClr val="tx1"/>
                </a:solidFill>
                <a:effectLst/>
                <a:latin typeface="+mn-lt"/>
                <a:ea typeface="+mn-ea"/>
                <a:cs typeface="+mn-cs"/>
              </a:rPr>
              <a:t>Resource require (user, environment, equipment, so forth)</a:t>
            </a:r>
          </a:p>
          <a:p>
            <a:pPr lvl="0"/>
            <a:r>
              <a:rPr lang="en-US" sz="1200" kern="1200" dirty="0" smtClean="0">
                <a:solidFill>
                  <a:schemeClr val="tx1"/>
                </a:solidFill>
                <a:effectLst/>
                <a:latin typeface="+mn-lt"/>
                <a:ea typeface="+mn-ea"/>
                <a:cs typeface="+mn-cs"/>
              </a:rPr>
              <a:t>Unit, integration, deployment testing</a:t>
            </a:r>
          </a:p>
          <a:p>
            <a:pPr lvl="0"/>
            <a:r>
              <a:rPr lang="en-US" sz="1200" kern="1200" dirty="0" smtClean="0">
                <a:solidFill>
                  <a:schemeClr val="tx1"/>
                </a:solidFill>
                <a:effectLst/>
                <a:latin typeface="+mn-lt"/>
                <a:ea typeface="+mn-ea"/>
                <a:cs typeface="+mn-cs"/>
              </a:rPr>
              <a:t>Product or system test</a:t>
            </a:r>
          </a:p>
          <a:p>
            <a:pPr lvl="0"/>
            <a:r>
              <a:rPr lang="en-US" sz="1200" kern="1200" dirty="0" smtClean="0">
                <a:solidFill>
                  <a:schemeClr val="tx1"/>
                </a:solidFill>
                <a:effectLst/>
                <a:latin typeface="+mn-lt"/>
                <a:ea typeface="+mn-ea"/>
                <a:cs typeface="+mn-cs"/>
              </a:rPr>
              <a:t>Test coverage</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20</a:t>
            </a:fld>
            <a:endParaRPr lang="en-US"/>
          </a:p>
        </p:txBody>
      </p:sp>
    </p:spTree>
    <p:extLst>
      <p:ext uri="{BB962C8B-B14F-4D97-AF65-F5344CB8AC3E}">
        <p14:creationId xmlns:p14="http://schemas.microsoft.com/office/powerpoint/2010/main" val="672623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a:t>
            </a:r>
            <a:r>
              <a:rPr lang="en-US" baseline="0" dirty="0" smtClean="0"/>
              <a:t> documents throughout development phases: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Project performance measurement</a:t>
            </a:r>
          </a:p>
          <a:p>
            <a:endParaRPr lang="en-US" baseline="0" dirty="0" smtClean="0"/>
          </a:p>
          <a:p>
            <a:r>
              <a:rPr lang="en-US" sz="1200" b="1" kern="1200" dirty="0" smtClean="0">
                <a:solidFill>
                  <a:schemeClr val="tx1"/>
                </a:solidFill>
                <a:effectLst/>
                <a:latin typeface="+mn-lt"/>
                <a:ea typeface="+mn-ea"/>
                <a:cs typeface="+mn-cs"/>
              </a:rPr>
              <a:t>3. Requirements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Team should address two documents: </a:t>
            </a:r>
          </a:p>
          <a:p>
            <a:r>
              <a:rPr lang="en-US" sz="1200" kern="1200" dirty="0" smtClean="0">
                <a:solidFill>
                  <a:schemeClr val="tx1"/>
                </a:solidFill>
                <a:effectLst/>
                <a:latin typeface="+mn-lt"/>
                <a:ea typeface="+mn-ea"/>
                <a:cs typeface="+mn-cs"/>
              </a:rPr>
              <a:t>concept operation: a communication channel</a:t>
            </a:r>
            <a:r>
              <a:rPr lang="en-US" sz="1200" kern="1200" baseline="0" dirty="0" smtClean="0">
                <a:solidFill>
                  <a:schemeClr val="tx1"/>
                </a:solidFill>
                <a:effectLst/>
                <a:latin typeface="+mn-lt"/>
                <a:ea typeface="+mn-ea"/>
                <a:cs typeface="+mn-cs"/>
              </a:rPr>
              <a:t> among team members, stakeholders to stakeholders and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SRS: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4. Designs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Team should address:</a:t>
            </a:r>
          </a:p>
          <a:p>
            <a:pPr lvl="0"/>
            <a:r>
              <a:rPr lang="en-US" sz="1200" kern="1200" dirty="0" smtClean="0">
                <a:solidFill>
                  <a:schemeClr val="tx1"/>
                </a:solidFill>
                <a:effectLst/>
                <a:latin typeface="+mn-lt"/>
                <a:ea typeface="+mn-ea"/>
                <a:cs typeface="+mn-cs"/>
              </a:rPr>
              <a:t>SAD</a:t>
            </a:r>
          </a:p>
          <a:p>
            <a:pPr lvl="0"/>
            <a:r>
              <a:rPr lang="en-US" sz="1200" kern="1200" dirty="0" smtClean="0">
                <a:solidFill>
                  <a:schemeClr val="tx1"/>
                </a:solidFill>
                <a:effectLst/>
                <a:latin typeface="+mn-lt"/>
                <a:ea typeface="+mn-ea"/>
                <a:cs typeface="+mn-cs"/>
              </a:rPr>
              <a:t>Architecture design</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21</a:t>
            </a:fld>
            <a:endParaRPr lang="en-US"/>
          </a:p>
        </p:txBody>
      </p:sp>
    </p:spTree>
    <p:extLst>
      <p:ext uri="{BB962C8B-B14F-4D97-AF65-F5344CB8AC3E}">
        <p14:creationId xmlns:p14="http://schemas.microsoft.com/office/powerpoint/2010/main" val="672623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Font typeface="Arial" pitchFamily="34" charset="0"/>
              <a:buChar char="•"/>
            </a:pPr>
            <a:r>
              <a:rPr lang="en-US" sz="3200" dirty="0" smtClean="0"/>
              <a:t>Hardware (PC / Laptop)</a:t>
            </a:r>
          </a:p>
          <a:p>
            <a:pPr lvl="2">
              <a:buFont typeface="Calibri" pitchFamily="34" charset="0"/>
              <a:buChar char="⁻"/>
            </a:pPr>
            <a:r>
              <a:rPr lang="en-US" dirty="0" smtClean="0"/>
              <a:t>Hard disk free space: About 2 GB </a:t>
            </a:r>
          </a:p>
          <a:p>
            <a:pPr lvl="2">
              <a:buFont typeface="Calibri" pitchFamily="34" charset="0"/>
              <a:buChar char="⁻"/>
            </a:pPr>
            <a:r>
              <a:rPr lang="en-US" dirty="0" smtClean="0"/>
              <a:t>Memory: more than 512 MB free memory with default cache settings</a:t>
            </a:r>
            <a:endParaRPr lang="en-US" sz="3600" dirty="0" smtClean="0"/>
          </a:p>
          <a:p>
            <a:pPr lvl="2">
              <a:buFont typeface="Calibri" pitchFamily="34" charset="0"/>
              <a:buChar char="⁻"/>
            </a:pPr>
            <a:r>
              <a:rPr lang="en-US" dirty="0" smtClean="0"/>
              <a:t>CPU: Equal or more than Pentium 4-2.0 GHz </a:t>
            </a:r>
          </a:p>
          <a:p>
            <a:pPr lvl="0"/>
            <a:r>
              <a:rPr lang="en-US" dirty="0" smtClean="0"/>
              <a:t>Software:</a:t>
            </a:r>
          </a:p>
          <a:p>
            <a:pPr lvl="2"/>
            <a:r>
              <a:rPr lang="en-US" dirty="0" smtClean="0"/>
              <a:t>Windows XP SP2, Windows Vista, Windows 7</a:t>
            </a:r>
          </a:p>
          <a:p>
            <a:pPr lvl="2"/>
            <a:r>
              <a:rPr lang="en-US" dirty="0" smtClean="0"/>
              <a:t>C #, MS SQL Server 2005, Microsoft Visual Studio 2010</a:t>
            </a:r>
          </a:p>
          <a:p>
            <a:pPr lvl="2"/>
            <a:r>
              <a:rPr lang="en-US" dirty="0" smtClean="0"/>
              <a:t>Using Internet Explorer browser to test system testing</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22</a:t>
            </a:fld>
            <a:endParaRPr lang="en-US"/>
          </a:p>
        </p:txBody>
      </p:sp>
    </p:spTree>
    <p:extLst>
      <p:ext uri="{BB962C8B-B14F-4D97-AF65-F5344CB8AC3E}">
        <p14:creationId xmlns:p14="http://schemas.microsoft.com/office/powerpoint/2010/main" val="1274476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I1:</a:t>
            </a:r>
            <a:r>
              <a:rPr lang="en-US" baseline="0" dirty="0" smtClean="0"/>
              <a:t> take more attention to effort log and improve each and every team member productivity so that we can work better. That is: update personal time log regularly, and actually use them</a:t>
            </a:r>
          </a:p>
          <a:p>
            <a:endParaRPr lang="en-US" baseline="0" dirty="0" smtClean="0"/>
          </a:p>
          <a:p>
            <a:r>
              <a:rPr lang="en-US" baseline="0" dirty="0" smtClean="0"/>
              <a:t>I2: Changes are very arrogant in our project. Customers still want to change after the product has been designed. In addition, we do not have out voice in negotiating with customers since they are working </a:t>
            </a:r>
          </a:p>
          <a:p>
            <a:endParaRPr lang="en-US" baseline="0" dirty="0" smtClean="0"/>
          </a:p>
          <a:p>
            <a:r>
              <a:rPr lang="en-US" baseline="0" dirty="0" smtClean="0"/>
              <a:t>I3: throughout all the projects in 4 years, we always work with new technology. Therefore, step by step, we know how to adapt new technologies as quickly as possible.</a:t>
            </a:r>
          </a:p>
          <a:p>
            <a:endParaRPr lang="en-US" baseline="0" dirty="0" smtClean="0"/>
          </a:p>
          <a:p>
            <a:r>
              <a:rPr lang="en-US" baseline="0" dirty="0" smtClean="0"/>
              <a:t>I4: the importance of changes, risk, requirement, what a real customer is</a:t>
            </a:r>
          </a:p>
          <a:p>
            <a:endParaRPr lang="en-US" baseline="0" dirty="0" smtClean="0"/>
          </a:p>
          <a:p>
            <a:r>
              <a:rPr lang="en-US" baseline="0" dirty="0" smtClean="0"/>
              <a:t>Lack of knowledge about HR business =&gt; problems to elicit requirements, Architect: Utilize Quality</a:t>
            </a:r>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24</a:t>
            </a:fld>
            <a:endParaRPr lang="en-US"/>
          </a:p>
        </p:txBody>
      </p:sp>
    </p:spTree>
    <p:extLst>
      <p:ext uri="{BB962C8B-B14F-4D97-AF65-F5344CB8AC3E}">
        <p14:creationId xmlns:p14="http://schemas.microsoft.com/office/powerpoint/2010/main" val="3309934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smtClean="0">
                <a:latin typeface="Times New Roman" pitchFamily="18" charset="0"/>
                <a:cs typeface="Times New Roman" pitchFamily="18" charset="0"/>
              </a:rPr>
              <a:t>Learning how to plan and conduct a real project </a:t>
            </a:r>
            <a:r>
              <a:rPr lang="en-US" altLang="zh-CN" dirty="0" smtClean="0">
                <a:latin typeface="Times New Roman" pitchFamily="18" charset="0"/>
                <a:cs typeface="Times New Roman" pitchFamily="18" charset="0"/>
              </a:rPr>
              <a:t>successfully. </a:t>
            </a:r>
          </a:p>
          <a:p>
            <a:pPr>
              <a:buFontTx/>
              <a:buChar char="-"/>
            </a:pPr>
            <a:r>
              <a:rPr lang="en-US" dirty="0" smtClean="0">
                <a:latin typeface="Times New Roman" pitchFamily="18" charset="0"/>
                <a:cs typeface="Times New Roman" pitchFamily="18" charset="0"/>
              </a:rPr>
              <a:t>Working through all the aspects of a real world project.</a:t>
            </a:r>
          </a:p>
          <a:p>
            <a:pPr>
              <a:buFontTx/>
              <a:buChar cha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nói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về</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khách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hàng</a:t>
            </a:r>
            <a:r>
              <a:rPr lang="en-US" sz="1600" dirty="0" smtClean="0">
                <a:latin typeface="Times New Roman" pitchFamily="18" charset="0"/>
                <a:cs typeface="Times New Roman" pitchFamily="18" charset="0"/>
              </a:rPr>
              <a:t>, context </a:t>
            </a:r>
            <a:r>
              <a:rPr lang="en-US" sz="1600" dirty="0" err="1" smtClean="0">
                <a:latin typeface="Times New Roman" pitchFamily="18" charset="0"/>
                <a:cs typeface="Times New Roman" pitchFamily="18" charset="0"/>
              </a:rPr>
              <a:t>tại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sao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có</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dự</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án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này</a:t>
            </a:r>
            <a:endParaRPr lang="en-US" sz="1600" dirty="0" smtClean="0">
              <a:latin typeface="Times New Roman" pitchFamily="18" charset="0"/>
              <a:cs typeface="Times New Roman" pitchFamily="18" charset="0"/>
            </a:endParaRPr>
          </a:p>
          <a:p>
            <a:endParaRPr lang="en-US" dirty="0" smtClean="0"/>
          </a:p>
          <a:p>
            <a:r>
              <a:rPr lang="en-US" sz="1200" b="0" i="0" kern="1200" dirty="0" smtClean="0">
                <a:solidFill>
                  <a:schemeClr val="tx1"/>
                </a:solidFill>
                <a:effectLst/>
                <a:latin typeface="+mn-lt"/>
                <a:ea typeface="+mn-ea"/>
                <a:cs typeface="+mn-cs"/>
              </a:rPr>
              <a:t>Traditionally, a capstone project is a final work before students graduate from college. For computer science and software engineering students, many capstones are “real projects” given by companies in the software industry. In these project, students have to apply all the knowledge that they have learned throughout their four years in college to solve real problem. Capstone projects are often intensive, requiring significant effort in both planning and implementing</a:t>
            </a:r>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3</a:t>
            </a:fld>
            <a:endParaRPr lang="en-US"/>
          </a:p>
        </p:txBody>
      </p:sp>
    </p:spTree>
    <p:extLst>
      <p:ext uri="{BB962C8B-B14F-4D97-AF65-F5344CB8AC3E}">
        <p14:creationId xmlns:p14="http://schemas.microsoft.com/office/powerpoint/2010/main" val="3473276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Product overview will</a:t>
            </a:r>
            <a:r>
              <a:rPr lang="en-US" baseline="0" dirty="0" smtClean="0"/>
              <a:t> describe statement of work: </a:t>
            </a:r>
            <a:r>
              <a:rPr lang="en-US" sz="1200" kern="1200" dirty="0" smtClean="0">
                <a:solidFill>
                  <a:schemeClr val="tx1"/>
                </a:solidFill>
                <a:effectLst/>
                <a:latin typeface="+mn-lt"/>
                <a:ea typeface="+mn-ea"/>
                <a:cs typeface="+mn-cs"/>
              </a:rPr>
              <a:t>The purpose of statement of work is to describe the relationship between client and team.</a:t>
            </a:r>
          </a:p>
          <a:p>
            <a:pPr lvl="0"/>
            <a:r>
              <a:rPr lang="en-US" sz="1200" kern="1200" dirty="0" smtClean="0">
                <a:solidFill>
                  <a:schemeClr val="tx1"/>
                </a:solidFill>
                <a:effectLst/>
                <a:latin typeface="+mn-lt"/>
                <a:ea typeface="+mn-ea"/>
                <a:cs typeface="+mn-cs"/>
              </a:rPr>
              <a:t>General project description and outline. Client</a:t>
            </a:r>
          </a:p>
          <a:p>
            <a:pPr lvl="0"/>
            <a:r>
              <a:rPr lang="en-US" sz="1200" kern="1200" dirty="0" smtClean="0">
                <a:solidFill>
                  <a:schemeClr val="tx1"/>
                </a:solidFill>
                <a:effectLst/>
                <a:latin typeface="+mn-lt"/>
                <a:ea typeface="+mn-ea"/>
                <a:cs typeface="+mn-cs"/>
              </a:rPr>
              <a:t>Description of client and domain</a:t>
            </a:r>
          </a:p>
          <a:p>
            <a:pPr lvl="0"/>
            <a:r>
              <a:rPr lang="en-US" sz="1200" kern="1200" dirty="0" smtClean="0">
                <a:solidFill>
                  <a:schemeClr val="tx1"/>
                </a:solidFill>
                <a:effectLst/>
                <a:latin typeface="+mn-lt"/>
                <a:ea typeface="+mn-ea"/>
                <a:cs typeface="+mn-cs"/>
              </a:rPr>
              <a:t>Description team</a:t>
            </a:r>
          </a:p>
          <a:p>
            <a:pPr lvl="0"/>
            <a:r>
              <a:rPr lang="en-US" sz="1200" kern="1200" dirty="0" smtClean="0">
                <a:solidFill>
                  <a:schemeClr val="tx1"/>
                </a:solidFill>
                <a:effectLst/>
                <a:latin typeface="+mn-lt"/>
                <a:ea typeface="+mn-ea"/>
                <a:cs typeface="+mn-cs"/>
              </a:rPr>
              <a:t>General responsibilities of team and client</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5</a:t>
            </a:fld>
            <a:endParaRPr lang="en-US"/>
          </a:p>
        </p:txBody>
      </p:sp>
    </p:spTree>
    <p:extLst>
      <p:ext uri="{BB962C8B-B14F-4D97-AF65-F5344CB8AC3E}">
        <p14:creationId xmlns:p14="http://schemas.microsoft.com/office/powerpoint/2010/main" val="4122603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Product overview will</a:t>
            </a:r>
            <a:r>
              <a:rPr lang="en-US" baseline="0" dirty="0" smtClean="0"/>
              <a:t> describe statement of work: </a:t>
            </a:r>
            <a:r>
              <a:rPr lang="en-US" sz="1200" kern="1200" dirty="0" smtClean="0">
                <a:solidFill>
                  <a:schemeClr val="tx1"/>
                </a:solidFill>
                <a:effectLst/>
                <a:latin typeface="+mn-lt"/>
                <a:ea typeface="+mn-ea"/>
                <a:cs typeface="+mn-cs"/>
              </a:rPr>
              <a:t>The purpose of statement of work is to describe the relationship between client and team.</a:t>
            </a:r>
          </a:p>
          <a:p>
            <a:pPr lvl="0"/>
            <a:r>
              <a:rPr lang="en-US" sz="1200" kern="1200" dirty="0" smtClean="0">
                <a:solidFill>
                  <a:schemeClr val="tx1"/>
                </a:solidFill>
                <a:effectLst/>
                <a:latin typeface="+mn-lt"/>
                <a:ea typeface="+mn-ea"/>
                <a:cs typeface="+mn-cs"/>
              </a:rPr>
              <a:t>General project description and outline. Client</a:t>
            </a:r>
          </a:p>
          <a:p>
            <a:pPr lvl="0"/>
            <a:r>
              <a:rPr lang="en-US" sz="1200" kern="1200" dirty="0" smtClean="0">
                <a:solidFill>
                  <a:schemeClr val="tx1"/>
                </a:solidFill>
                <a:effectLst/>
                <a:latin typeface="+mn-lt"/>
                <a:ea typeface="+mn-ea"/>
                <a:cs typeface="+mn-cs"/>
              </a:rPr>
              <a:t>Description of client and domain</a:t>
            </a:r>
          </a:p>
          <a:p>
            <a:pPr lvl="0"/>
            <a:r>
              <a:rPr lang="en-US" sz="1200" kern="1200" dirty="0" smtClean="0">
                <a:solidFill>
                  <a:schemeClr val="tx1"/>
                </a:solidFill>
                <a:effectLst/>
                <a:latin typeface="+mn-lt"/>
                <a:ea typeface="+mn-ea"/>
                <a:cs typeface="+mn-cs"/>
              </a:rPr>
              <a:t>Description team</a:t>
            </a:r>
          </a:p>
          <a:p>
            <a:pPr lvl="0"/>
            <a:r>
              <a:rPr lang="en-US" sz="1200" kern="1200" dirty="0" smtClean="0">
                <a:solidFill>
                  <a:schemeClr val="tx1"/>
                </a:solidFill>
                <a:effectLst/>
                <a:latin typeface="+mn-lt"/>
                <a:ea typeface="+mn-ea"/>
                <a:cs typeface="+mn-cs"/>
              </a:rPr>
              <a:t>General responsibilities of team and client</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6</a:t>
            </a:fld>
            <a:endParaRPr lang="en-US"/>
          </a:p>
        </p:txBody>
      </p:sp>
    </p:spTree>
    <p:extLst>
      <p:ext uri="{BB962C8B-B14F-4D97-AF65-F5344CB8AC3E}">
        <p14:creationId xmlns:p14="http://schemas.microsoft.com/office/powerpoint/2010/main" val="4122603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Responsibility</a:t>
            </a:r>
            <a:r>
              <a:rPr lang="en-US" baseline="0" dirty="0" smtClean="0"/>
              <a:t> of customers to </a:t>
            </a:r>
            <a:r>
              <a:rPr lang="en-US" baseline="0" dirty="0" err="1" smtClean="0"/>
              <a:t>Dev</a:t>
            </a:r>
            <a:r>
              <a:rPr lang="en-US" baseline="0" dirty="0" smtClean="0"/>
              <a:t> team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Responsibility</a:t>
            </a:r>
            <a:r>
              <a:rPr lang="en-US" baseline="0" dirty="0" smtClean="0"/>
              <a:t> of </a:t>
            </a:r>
            <a:r>
              <a:rPr lang="en-US" baseline="0" dirty="0" err="1" smtClean="0"/>
              <a:t>Dev</a:t>
            </a:r>
            <a:r>
              <a:rPr lang="en-US" baseline="0" dirty="0" smtClean="0"/>
              <a:t> team to customers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7</a:t>
            </a:fld>
            <a:endParaRPr lang="en-US"/>
          </a:p>
        </p:txBody>
      </p:sp>
    </p:spTree>
    <p:extLst>
      <p:ext uri="{BB962C8B-B14F-4D97-AF65-F5344CB8AC3E}">
        <p14:creationId xmlns:p14="http://schemas.microsoft.com/office/powerpoint/2010/main" val="4122603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Product overview will</a:t>
            </a:r>
            <a:r>
              <a:rPr lang="en-US" baseline="0" dirty="0" smtClean="0"/>
              <a:t> describe statement of work: </a:t>
            </a:r>
            <a:r>
              <a:rPr lang="en-US" sz="1200" kern="1200" dirty="0" smtClean="0">
                <a:solidFill>
                  <a:schemeClr val="tx1"/>
                </a:solidFill>
                <a:effectLst/>
                <a:latin typeface="+mn-lt"/>
                <a:ea typeface="+mn-ea"/>
                <a:cs typeface="+mn-cs"/>
              </a:rPr>
              <a:t>The purpose of statement of work is to describe the relationship between client and team.</a:t>
            </a:r>
          </a:p>
          <a:p>
            <a:pPr lvl="0"/>
            <a:r>
              <a:rPr lang="en-US" sz="1200" kern="1200" dirty="0" smtClean="0">
                <a:solidFill>
                  <a:schemeClr val="tx1"/>
                </a:solidFill>
                <a:effectLst/>
                <a:latin typeface="+mn-lt"/>
                <a:ea typeface="+mn-ea"/>
                <a:cs typeface="+mn-cs"/>
              </a:rPr>
              <a:t>General project description and outline</a:t>
            </a:r>
          </a:p>
          <a:p>
            <a:pPr lvl="0"/>
            <a:r>
              <a:rPr lang="en-US" sz="1200" kern="1200" dirty="0" smtClean="0">
                <a:solidFill>
                  <a:schemeClr val="tx1"/>
                </a:solidFill>
                <a:effectLst/>
                <a:latin typeface="+mn-lt"/>
                <a:ea typeface="+mn-ea"/>
                <a:cs typeface="+mn-cs"/>
              </a:rPr>
              <a:t>Description of client and domain</a:t>
            </a:r>
          </a:p>
          <a:p>
            <a:pPr lvl="0"/>
            <a:r>
              <a:rPr lang="en-US" sz="1200" kern="1200" dirty="0" smtClean="0">
                <a:solidFill>
                  <a:schemeClr val="tx1"/>
                </a:solidFill>
                <a:effectLst/>
                <a:latin typeface="+mn-lt"/>
                <a:ea typeface="+mn-ea"/>
                <a:cs typeface="+mn-cs"/>
              </a:rPr>
              <a:t>Description team</a:t>
            </a:r>
          </a:p>
          <a:p>
            <a:pPr lvl="0"/>
            <a:r>
              <a:rPr lang="en-US" sz="1200" kern="1200" dirty="0" smtClean="0">
                <a:solidFill>
                  <a:schemeClr val="tx1"/>
                </a:solidFill>
                <a:effectLst/>
                <a:latin typeface="+mn-lt"/>
                <a:ea typeface="+mn-ea"/>
                <a:cs typeface="+mn-cs"/>
              </a:rPr>
              <a:t>General responsibilities of team and client</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8</a:t>
            </a:fld>
            <a:endParaRPr lang="en-US"/>
          </a:p>
        </p:txBody>
      </p:sp>
    </p:spTree>
    <p:extLst>
      <p:ext uri="{BB962C8B-B14F-4D97-AF65-F5344CB8AC3E}">
        <p14:creationId xmlns:p14="http://schemas.microsoft.com/office/powerpoint/2010/main" val="4122603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Project planning should describe how the team will:</a:t>
            </a:r>
          </a:p>
          <a:p>
            <a:pPr lvl="0"/>
            <a:r>
              <a:rPr lang="en-US" sz="1200" kern="1200" dirty="0" smtClean="0">
                <a:solidFill>
                  <a:schemeClr val="tx1"/>
                </a:solidFill>
                <a:effectLst/>
                <a:latin typeface="+mn-lt"/>
                <a:ea typeface="+mn-ea"/>
                <a:cs typeface="+mn-cs"/>
              </a:rPr>
              <a:t>Work breakdown structures</a:t>
            </a:r>
          </a:p>
          <a:p>
            <a:pPr lvl="0"/>
            <a:r>
              <a:rPr lang="en-US" sz="1200" kern="1200" dirty="0" smtClean="0">
                <a:solidFill>
                  <a:schemeClr val="tx1"/>
                </a:solidFill>
                <a:effectLst/>
                <a:latin typeface="+mn-lt"/>
                <a:ea typeface="+mn-ea"/>
                <a:cs typeface="+mn-cs"/>
              </a:rPr>
              <a:t>Task estimation</a:t>
            </a:r>
          </a:p>
          <a:p>
            <a:pPr lvl="0"/>
            <a:r>
              <a:rPr lang="en-US" sz="1200" kern="1200" dirty="0" smtClean="0">
                <a:solidFill>
                  <a:schemeClr val="tx1"/>
                </a:solidFill>
                <a:effectLst/>
                <a:latin typeface="+mn-lt"/>
                <a:ea typeface="+mn-ea"/>
                <a:cs typeface="+mn-cs"/>
              </a:rPr>
              <a:t>Chart – for</a:t>
            </a:r>
            <a:r>
              <a:rPr lang="en-US" sz="1200" kern="1200" baseline="0" dirty="0" smtClean="0">
                <a:solidFill>
                  <a:schemeClr val="tx1"/>
                </a:solidFill>
                <a:effectLst/>
                <a:latin typeface="+mn-lt"/>
                <a:ea typeface="+mn-ea"/>
                <a:cs typeface="+mn-cs"/>
              </a:rPr>
              <a:t> comparing actual with plan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Process should describe:</a:t>
            </a:r>
          </a:p>
          <a:p>
            <a:pPr lvl="0"/>
            <a:r>
              <a:rPr lang="en-US" sz="1200" kern="1200" dirty="0" smtClean="0">
                <a:solidFill>
                  <a:schemeClr val="tx1"/>
                </a:solidFill>
                <a:effectLst/>
                <a:latin typeface="+mn-lt"/>
                <a:ea typeface="+mn-ea"/>
                <a:cs typeface="+mn-cs"/>
              </a:rPr>
              <a:t>Project process: </a:t>
            </a:r>
            <a:r>
              <a:rPr lang="en-US" sz="1200" b="1" kern="1200" dirty="0" smtClean="0">
                <a:solidFill>
                  <a:schemeClr val="tx1"/>
                </a:solidFill>
                <a:effectLst/>
                <a:latin typeface="+mn-lt"/>
                <a:ea typeface="+mn-ea"/>
                <a:cs typeface="+mn-cs"/>
              </a:rPr>
              <a:t>reason why team can select it</a:t>
            </a:r>
          </a:p>
          <a:p>
            <a:pPr lvl="0"/>
            <a:r>
              <a:rPr lang="en-US" sz="1200" kern="1200" dirty="0" smtClean="0">
                <a:solidFill>
                  <a:schemeClr val="tx1"/>
                </a:solidFill>
                <a:effectLst/>
                <a:latin typeface="+mn-lt"/>
                <a:ea typeface="+mn-ea"/>
                <a:cs typeface="+mn-cs"/>
              </a:rPr>
              <a:t>Process for each stage.</a:t>
            </a:r>
          </a:p>
          <a:p>
            <a:pPr lvl="0"/>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thời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trong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từng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giao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đoạn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13</a:t>
            </a:fld>
            <a:endParaRPr lang="en-US"/>
          </a:p>
        </p:txBody>
      </p:sp>
    </p:spTree>
    <p:extLst>
      <p:ext uri="{BB962C8B-B14F-4D97-AF65-F5344CB8AC3E}">
        <p14:creationId xmlns:p14="http://schemas.microsoft.com/office/powerpoint/2010/main" val="3741689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Project planning should describe how the team will:</a:t>
            </a:r>
          </a:p>
          <a:p>
            <a:pPr lvl="0"/>
            <a:r>
              <a:rPr lang="en-US" sz="1200" kern="1200" dirty="0" smtClean="0">
                <a:solidFill>
                  <a:schemeClr val="tx1"/>
                </a:solidFill>
                <a:effectLst/>
                <a:latin typeface="+mn-lt"/>
                <a:ea typeface="+mn-ea"/>
                <a:cs typeface="+mn-cs"/>
              </a:rPr>
              <a:t>Work breakdown structures</a:t>
            </a:r>
          </a:p>
          <a:p>
            <a:pPr lvl="0"/>
            <a:r>
              <a:rPr lang="en-US" sz="1200" kern="1200" dirty="0" smtClean="0">
                <a:solidFill>
                  <a:schemeClr val="tx1"/>
                </a:solidFill>
                <a:effectLst/>
                <a:latin typeface="+mn-lt"/>
                <a:ea typeface="+mn-ea"/>
                <a:cs typeface="+mn-cs"/>
              </a:rPr>
              <a:t>Task estimation</a:t>
            </a:r>
          </a:p>
          <a:p>
            <a:pPr lvl="0"/>
            <a:r>
              <a:rPr lang="en-US" sz="1200" kern="1200" dirty="0" smtClean="0">
                <a:solidFill>
                  <a:schemeClr val="tx1"/>
                </a:solidFill>
                <a:effectLst/>
                <a:latin typeface="+mn-lt"/>
                <a:ea typeface="+mn-ea"/>
                <a:cs typeface="+mn-cs"/>
              </a:rPr>
              <a:t>Chart – for</a:t>
            </a:r>
            <a:r>
              <a:rPr lang="en-US" sz="1200" kern="1200" baseline="0" dirty="0" smtClean="0">
                <a:solidFill>
                  <a:schemeClr val="tx1"/>
                </a:solidFill>
                <a:effectLst/>
                <a:latin typeface="+mn-lt"/>
                <a:ea typeface="+mn-ea"/>
                <a:cs typeface="+mn-cs"/>
              </a:rPr>
              <a:t> comparing actual with plan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Process should describe:</a:t>
            </a:r>
          </a:p>
          <a:p>
            <a:pPr lvl="0"/>
            <a:r>
              <a:rPr lang="en-US" sz="1200" kern="1200" dirty="0" smtClean="0">
                <a:solidFill>
                  <a:schemeClr val="tx1"/>
                </a:solidFill>
                <a:effectLst/>
                <a:latin typeface="+mn-lt"/>
                <a:ea typeface="+mn-ea"/>
                <a:cs typeface="+mn-cs"/>
              </a:rPr>
              <a:t>Project process: </a:t>
            </a:r>
            <a:r>
              <a:rPr lang="en-US" sz="1200" b="1" kern="1200" dirty="0" smtClean="0">
                <a:solidFill>
                  <a:schemeClr val="tx1"/>
                </a:solidFill>
                <a:effectLst/>
                <a:latin typeface="+mn-lt"/>
                <a:ea typeface="+mn-ea"/>
                <a:cs typeface="+mn-cs"/>
              </a:rPr>
              <a:t>reason why team can select it</a:t>
            </a:r>
          </a:p>
          <a:p>
            <a:pPr lvl="0"/>
            <a:r>
              <a:rPr lang="en-US" sz="1200" kern="1200" dirty="0" smtClean="0">
                <a:solidFill>
                  <a:schemeClr val="tx1"/>
                </a:solidFill>
                <a:effectLst/>
                <a:latin typeface="+mn-lt"/>
                <a:ea typeface="+mn-ea"/>
                <a:cs typeface="+mn-cs"/>
              </a:rPr>
              <a:t>Process for each stage.</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14</a:t>
            </a:fld>
            <a:endParaRPr lang="en-US"/>
          </a:p>
        </p:txBody>
      </p:sp>
    </p:spTree>
    <p:extLst>
      <p:ext uri="{BB962C8B-B14F-4D97-AF65-F5344CB8AC3E}">
        <p14:creationId xmlns:p14="http://schemas.microsoft.com/office/powerpoint/2010/main" val="3741689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Project planning should describe how the team will:</a:t>
            </a:r>
          </a:p>
          <a:p>
            <a:pPr lvl="0"/>
            <a:r>
              <a:rPr lang="en-US" sz="1200" kern="1200" dirty="0" smtClean="0">
                <a:solidFill>
                  <a:schemeClr val="tx1"/>
                </a:solidFill>
                <a:effectLst/>
                <a:latin typeface="+mn-lt"/>
                <a:ea typeface="+mn-ea"/>
                <a:cs typeface="+mn-cs"/>
              </a:rPr>
              <a:t>Work breakdown structures</a:t>
            </a:r>
          </a:p>
          <a:p>
            <a:pPr lvl="0"/>
            <a:r>
              <a:rPr lang="en-US" sz="1200" kern="1200" dirty="0" smtClean="0">
                <a:solidFill>
                  <a:schemeClr val="tx1"/>
                </a:solidFill>
                <a:effectLst/>
                <a:latin typeface="+mn-lt"/>
                <a:ea typeface="+mn-ea"/>
                <a:cs typeface="+mn-cs"/>
              </a:rPr>
              <a:t>Task estimation</a:t>
            </a:r>
          </a:p>
          <a:p>
            <a:pPr lvl="0"/>
            <a:r>
              <a:rPr lang="en-US" sz="1200" kern="1200" dirty="0" smtClean="0">
                <a:solidFill>
                  <a:schemeClr val="tx1"/>
                </a:solidFill>
                <a:effectLst/>
                <a:latin typeface="+mn-lt"/>
                <a:ea typeface="+mn-ea"/>
                <a:cs typeface="+mn-cs"/>
              </a:rPr>
              <a:t>Chart – for</a:t>
            </a:r>
            <a:r>
              <a:rPr lang="en-US" sz="1200" kern="1200" baseline="0" dirty="0" smtClean="0">
                <a:solidFill>
                  <a:schemeClr val="tx1"/>
                </a:solidFill>
                <a:effectLst/>
                <a:latin typeface="+mn-lt"/>
                <a:ea typeface="+mn-ea"/>
                <a:cs typeface="+mn-cs"/>
              </a:rPr>
              <a:t> comparing actual with plan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Process should describe:</a:t>
            </a:r>
          </a:p>
          <a:p>
            <a:pPr lvl="0"/>
            <a:r>
              <a:rPr lang="en-US" sz="1200" kern="1200" dirty="0" smtClean="0">
                <a:solidFill>
                  <a:schemeClr val="tx1"/>
                </a:solidFill>
                <a:effectLst/>
                <a:latin typeface="+mn-lt"/>
                <a:ea typeface="+mn-ea"/>
                <a:cs typeface="+mn-cs"/>
              </a:rPr>
              <a:t>Project process: </a:t>
            </a:r>
            <a:r>
              <a:rPr lang="en-US" sz="1200" b="1" kern="1200" dirty="0" smtClean="0">
                <a:solidFill>
                  <a:schemeClr val="tx1"/>
                </a:solidFill>
                <a:effectLst/>
                <a:latin typeface="+mn-lt"/>
                <a:ea typeface="+mn-ea"/>
                <a:cs typeface="+mn-cs"/>
              </a:rPr>
              <a:t>reason why team can select it</a:t>
            </a:r>
          </a:p>
          <a:p>
            <a:pPr lvl="0"/>
            <a:r>
              <a:rPr lang="en-US" sz="1200" kern="1200" dirty="0" smtClean="0">
                <a:solidFill>
                  <a:schemeClr val="tx1"/>
                </a:solidFill>
                <a:effectLst/>
                <a:latin typeface="+mn-lt"/>
                <a:ea typeface="+mn-ea"/>
                <a:cs typeface="+mn-cs"/>
              </a:rPr>
              <a:t>Process for each stage.</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15</a:t>
            </a:fld>
            <a:endParaRPr lang="en-US"/>
          </a:p>
        </p:txBody>
      </p:sp>
    </p:spTree>
    <p:extLst>
      <p:ext uri="{BB962C8B-B14F-4D97-AF65-F5344CB8AC3E}">
        <p14:creationId xmlns:p14="http://schemas.microsoft.com/office/powerpoint/2010/main" val="3741689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1B737CE-5869-4617-967C-42BA8704DAE8}" type="datetime1">
              <a:rPr lang="en-US" smtClean="0"/>
              <a:t>4/22/2012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D8813BB-C803-43A2-8322-91CB9EEB1DF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B56A6B-401D-4251-A9AD-DF69E1B5A626}" type="datetime1">
              <a:rPr lang="en-US" smtClean="0"/>
              <a:t>4/22/2012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8813BB-C803-43A2-8322-91CB9EEB1DF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A77DB9F-BEAF-4180-96A2-D98F8C9C030F}" type="datetime1">
              <a:rPr lang="en-US" smtClean="0"/>
              <a:t>4/22/2012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8813BB-C803-43A2-8322-91CB9EEB1DF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676443-F0BF-44EB-9421-AEEAF3910341}" type="datetime1">
              <a:rPr lang="en-US" smtClean="0"/>
              <a:t>4/22/2012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8813BB-C803-43A2-8322-91CB9EEB1DF8}"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6FC3B35-C88D-4AEC-8FB4-6485DE72BC24}" type="datetime1">
              <a:rPr lang="en-US" smtClean="0"/>
              <a:t>4/22/2012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8813BB-C803-43A2-8322-91CB9EEB1DF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189C083-F8D6-4458-8B26-72C63FEA1193}" type="datetime1">
              <a:rPr lang="en-US" smtClean="0"/>
              <a:t>4/22/2012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8813BB-C803-43A2-8322-91CB9EEB1DF8}"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3D32BB4-B74E-4BCF-8012-1409D7975E9C}" type="datetime1">
              <a:rPr lang="en-US" smtClean="0"/>
              <a:t>4/22/2012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D8813BB-C803-43A2-8322-91CB9EEB1DF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8A9669B-2326-4CC0-A0FA-50AA4F896C3E}" type="datetime1">
              <a:rPr lang="en-US" smtClean="0"/>
              <a:t>4/22/2012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D8813BB-C803-43A2-8322-91CB9EEB1DF8}"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70F398F-C985-40B3-AA2A-EEA62C01FE5C}" type="datetime1">
              <a:rPr lang="en-US" smtClean="0"/>
              <a:t>4/22/2012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D8813BB-C803-43A2-8322-91CB9EEB1DF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A36619F-24B8-41B5-8B21-A2C12FFC2265}" type="datetime1">
              <a:rPr lang="en-US" smtClean="0"/>
              <a:t>4/22/2012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8813BB-C803-43A2-8322-91CB9EEB1DF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1F6A3E4-EA25-40BA-8F36-DAD8AC22157F}" type="datetime1">
              <a:rPr lang="en-US" smtClean="0"/>
              <a:t>4/22/2012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D8813BB-C803-43A2-8322-91CB9EEB1DF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9CEC3BB-30B3-41E6-81B2-5E85D57D8246}" type="datetime1">
              <a:rPr lang="en-US" smtClean="0"/>
              <a:t>4/22/2012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D8813BB-C803-43A2-8322-91CB9EEB1DF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oleObject" Target="file:///C:\Users\KIMTUONG\Downloads\HRM%20Project\T&#7893;ng%20h&#7907;p\V-Model.vsd\Drawing\~Page-1\Rectangle.14" TargetMode="External"/><Relationship Id="rId18" Type="http://schemas.openxmlformats.org/officeDocument/2006/relationships/image" Target="../media/image9.emf"/><Relationship Id="rId26" Type="http://schemas.openxmlformats.org/officeDocument/2006/relationships/image" Target="../media/image13.emf"/><Relationship Id="rId3" Type="http://schemas.openxmlformats.org/officeDocument/2006/relationships/oleObject" Target="file:///C:\Users\KIMTUONG\Downloads\HRM%20Project\T&#7893;ng%20h&#7907;p\V-Model.vsd\Drawing\~Page-1\Rectangle" TargetMode="External"/><Relationship Id="rId21" Type="http://schemas.openxmlformats.org/officeDocument/2006/relationships/oleObject" Target="file:///C:\Users\KIMTUONG\Downloads\HRM%20Project\T&#7893;ng%20h&#7907;p\V-Model.vsd\Drawing\~Page-1\Rectangle.6" TargetMode="External"/><Relationship Id="rId7" Type="http://schemas.openxmlformats.org/officeDocument/2006/relationships/oleObject" Target="file:///C:\Users\KIMTUONG\Downloads\HRM%20Project\T&#7893;ng%20h&#7907;p\V-Model.vsd\Drawing\~Page-1\Rectangle.3" TargetMode="External"/><Relationship Id="rId12" Type="http://schemas.openxmlformats.org/officeDocument/2006/relationships/image" Target="../media/image6.emf"/><Relationship Id="rId17" Type="http://schemas.openxmlformats.org/officeDocument/2006/relationships/oleObject" Target="file:///C:\Users\KIMTUONG\Downloads\HRM%20Project\T&#7893;ng%20h&#7907;p\V-Model.vsd\Drawing\~Page-1\Rectangle.12" TargetMode="External"/><Relationship Id="rId25" Type="http://schemas.openxmlformats.org/officeDocument/2006/relationships/oleObject" Target="file:///C:\Users\KIMTUONG\Downloads\HRM%20Project\T&#7893;ng%20h&#7907;p\V-Model.vsd\Drawing\~Page-1\Rectangle.11" TargetMode="External"/><Relationship Id="rId2" Type="http://schemas.openxmlformats.org/officeDocument/2006/relationships/slideLayout" Target="../slideLayouts/slideLayout2.xml"/><Relationship Id="rId16" Type="http://schemas.openxmlformats.org/officeDocument/2006/relationships/image" Target="../media/image8.emf"/><Relationship Id="rId20" Type="http://schemas.openxmlformats.org/officeDocument/2006/relationships/image" Target="../media/image10.emf"/><Relationship Id="rId29" Type="http://schemas.openxmlformats.org/officeDocument/2006/relationships/oleObject" Target="file:///C:\Users\KIMTUONG\Downloads\HRM%20Project\T&#7893;ng%20h&#7907;p\V-Model.vsd\Drawing\~Page-1\Rectangle.9" TargetMode="External"/><Relationship Id="rId1" Type="http://schemas.openxmlformats.org/officeDocument/2006/relationships/vmlDrawing" Target="../drawings/vmlDrawing1.vml"/><Relationship Id="rId6" Type="http://schemas.openxmlformats.org/officeDocument/2006/relationships/image" Target="../media/image3.emf"/><Relationship Id="rId11" Type="http://schemas.openxmlformats.org/officeDocument/2006/relationships/oleObject" Target="file:///C:\Users\KIMTUONG\Downloads\HRM%20Project\T&#7893;ng%20h&#7907;p\V-Model.vsd\Drawing\~Page-1\Rectangle.8" TargetMode="External"/><Relationship Id="rId24" Type="http://schemas.openxmlformats.org/officeDocument/2006/relationships/image" Target="../media/image12.emf"/><Relationship Id="rId32" Type="http://schemas.openxmlformats.org/officeDocument/2006/relationships/image" Target="../media/image16.emf"/><Relationship Id="rId5" Type="http://schemas.openxmlformats.org/officeDocument/2006/relationships/oleObject" Target="file:///C:\Users\KIMTUONG\Downloads\HRM%20Project\T&#7893;ng%20h&#7907;p\V-Model.vsd\Drawing\~Page-1\Rectangle.2" TargetMode="External"/><Relationship Id="rId15" Type="http://schemas.openxmlformats.org/officeDocument/2006/relationships/oleObject" Target="file:///C:\Users\KIMTUONG\Downloads\HRM%20Project\T&#7893;ng%20h&#7907;p\V-Model.vsd\Drawing\~Page-1\Rectangle.13" TargetMode="External"/><Relationship Id="rId23" Type="http://schemas.openxmlformats.org/officeDocument/2006/relationships/oleObject" Target="file:///C:\Users\KIMTUONG\Downloads\HRM%20Project\T&#7893;ng%20h&#7907;p\V-Model.vsd\Drawing\~Page-1\Rectangle.10" TargetMode="External"/><Relationship Id="rId28" Type="http://schemas.openxmlformats.org/officeDocument/2006/relationships/image" Target="../media/image14.emf"/><Relationship Id="rId10" Type="http://schemas.openxmlformats.org/officeDocument/2006/relationships/image" Target="../media/image5.emf"/><Relationship Id="rId19" Type="http://schemas.openxmlformats.org/officeDocument/2006/relationships/oleObject" Target="file:///C:\Users\KIMTUONG\Downloads\HRM%20Project\T&#7893;ng%20h&#7907;p\V-Model.vsd\Drawing\~Page-1\Rectangle.5" TargetMode="External"/><Relationship Id="rId31" Type="http://schemas.openxmlformats.org/officeDocument/2006/relationships/oleObject" Target="file:///C:\Users\KIMTUONG\Downloads\HRM%20Project\T&#7893;ng%20h&#7907;p\V-Model.vsd\Drawing\~Page-1\45%20degree%20single" TargetMode="External"/><Relationship Id="rId4" Type="http://schemas.openxmlformats.org/officeDocument/2006/relationships/image" Target="../media/image2.emf"/><Relationship Id="rId9" Type="http://schemas.openxmlformats.org/officeDocument/2006/relationships/oleObject" Target="file:///C:\Users\KIMTUONG\Downloads\HRM%20Project\T&#7893;ng%20h&#7907;p\V-Model.vsd\Drawing\~Page-1\Rectangle.4" TargetMode="External"/><Relationship Id="rId14" Type="http://schemas.openxmlformats.org/officeDocument/2006/relationships/image" Target="../media/image7.emf"/><Relationship Id="rId22" Type="http://schemas.openxmlformats.org/officeDocument/2006/relationships/image" Target="../media/image11.emf"/><Relationship Id="rId27" Type="http://schemas.openxmlformats.org/officeDocument/2006/relationships/oleObject" Target="file:///C:\Users\KIMTUONG\Downloads\HRM%20Project\T&#7893;ng%20h&#7907;p\V-Model.vsd\Drawing\~Page-1\Rectangle.7" TargetMode="External"/><Relationship Id="rId30"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8.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57400"/>
            <a:ext cx="5985159" cy="1606102"/>
          </a:xfrm>
        </p:spPr>
        <p:txBody>
          <a:bodyPr>
            <a:normAutofit/>
          </a:bodyPr>
          <a:lstStyle/>
          <a:p>
            <a:r>
              <a:rPr lang="en-US" sz="4000" dirty="0" smtClean="0">
                <a:effectLst>
                  <a:outerShdw blurRad="38100" dist="38100" dir="2700000" algn="tl">
                    <a:srgbClr val="000000">
                      <a:alpha val="43137"/>
                    </a:srgbClr>
                  </a:outerShdw>
                </a:effectLst>
              </a:rPr>
              <a:t>Human Resource Management Project</a:t>
            </a:r>
            <a:endParaRPr lang="en-US" sz="40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667000" y="4510305"/>
            <a:ext cx="4655297" cy="1128495"/>
          </a:xfrm>
        </p:spPr>
        <p:txBody>
          <a:bodyPr>
            <a:normAutofit/>
          </a:bodyPr>
          <a:lstStyle/>
          <a:p>
            <a:r>
              <a:rPr lang="en-US" sz="2400" dirty="0" smtClean="0">
                <a:effectLst>
                  <a:outerShdw blurRad="38100" dist="38100" dir="2700000" algn="tl">
                    <a:srgbClr val="000000">
                      <a:alpha val="43137"/>
                    </a:srgbClr>
                  </a:outerShdw>
                </a:effectLst>
              </a:rPr>
              <a:t>K14T – Team 05</a:t>
            </a:r>
            <a:endParaRPr lang="en-US" sz="24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F9A609D4-906E-43F0-8BC0-1D4D756B1EC3}"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a:t>
            </a:fld>
            <a:endParaRPr lang="en-US"/>
          </a:p>
        </p:txBody>
      </p:sp>
    </p:spTree>
    <p:extLst>
      <p:ext uri="{BB962C8B-B14F-4D97-AF65-F5344CB8AC3E}">
        <p14:creationId xmlns:p14="http://schemas.microsoft.com/office/powerpoint/2010/main" val="104894559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1166541524"/>
              </p:ext>
            </p:extLst>
          </p:nvPr>
        </p:nvGraphicFramePr>
        <p:xfrm>
          <a:off x="-104869" y="1609253"/>
          <a:ext cx="9220200" cy="5257800"/>
        </p:xfrm>
        <a:graphic>
          <a:graphicData uri="http://schemas.openxmlformats.org/drawingml/2006/chart">
            <c:chart xmlns:c="http://schemas.openxmlformats.org/drawingml/2006/chart" xmlns:r="http://schemas.openxmlformats.org/officeDocument/2006/relationships" r:id="rId2"/>
          </a:graphicData>
        </a:graphic>
      </p:graphicFrame>
      <p:sp>
        <p:nvSpPr>
          <p:cNvPr id="3" name="Content Placeholder 2"/>
          <p:cNvSpPr>
            <a:spLocks noGrp="1"/>
          </p:cNvSpPr>
          <p:nvPr>
            <p:ph idx="1"/>
          </p:nvPr>
        </p:nvSpPr>
        <p:spPr>
          <a:xfrm>
            <a:off x="304800" y="1600200"/>
            <a:ext cx="8229600" cy="4525963"/>
          </a:xfrm>
        </p:spPr>
        <p:txBody>
          <a:bodyPr>
            <a:normAutofit/>
          </a:bodyPr>
          <a:lstStyle/>
          <a:p>
            <a:pPr marL="0" indent="0">
              <a:buNone/>
            </a:pPr>
            <a:r>
              <a:rPr lang="en-US" sz="3200" dirty="0" smtClean="0">
                <a:solidFill>
                  <a:schemeClr val="tx1">
                    <a:lumMod val="95000"/>
                  </a:schemeClr>
                </a:solidFill>
                <a:effectLst>
                  <a:outerShdw blurRad="38100" dist="38100" dir="2700000" algn="tl">
                    <a:srgbClr val="000000">
                      <a:alpha val="43137"/>
                    </a:srgbClr>
                  </a:outerShdw>
                </a:effectLst>
              </a:rPr>
              <a:t>Traditional                 Agile</a:t>
            </a:r>
            <a:endParaRPr lang="en-US" sz="3200" dirty="0">
              <a:solidFill>
                <a:schemeClr val="tx1">
                  <a:lumMod val="95000"/>
                </a:schemeClr>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BA676443-F0BF-44EB-9421-AEEAF3910341}"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10</a:t>
            </a:fld>
            <a:endParaRPr lang="en-US"/>
          </a:p>
        </p:txBody>
      </p:sp>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Methodology</a:t>
            </a:r>
            <a:endParaRPr lang="en-US" sz="4400" dirty="0">
              <a:effectLst>
                <a:outerShdw blurRad="38100" dist="38100" dir="2700000" algn="tl">
                  <a:srgbClr val="000000">
                    <a:alpha val="43137"/>
                  </a:srgbClr>
                </a:outerShdw>
              </a:effectLst>
            </a:endParaRPr>
          </a:p>
        </p:txBody>
      </p:sp>
      <p:sp>
        <p:nvSpPr>
          <p:cNvPr id="8" name="Flowchart: Connector 7"/>
          <p:cNvSpPr/>
          <p:nvPr/>
        </p:nvSpPr>
        <p:spPr>
          <a:xfrm>
            <a:off x="2857500" y="2857500"/>
            <a:ext cx="152400" cy="1524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810000" y="3859513"/>
            <a:ext cx="152400" cy="1524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629025" y="5248275"/>
            <a:ext cx="152400" cy="1524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2066453" y="5257800"/>
            <a:ext cx="152400" cy="1524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905000" y="3886200"/>
            <a:ext cx="152400" cy="1524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0724618"/>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fade">
                                      <p:cBhvr>
                                        <p:cTn id="17" dur="500"/>
                                        <p:tgtEl>
                                          <p:spTgt spid="7">
                                            <p:graphicEl>
                                              <a:chart seriesIdx="-3" categoryIdx="-3" bldStep="gridLegen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fade">
                                      <p:cBhvr>
                                        <p:cTn id="22" dur="500"/>
                                        <p:tgtEl>
                                          <p:spTgt spid="7">
                                            <p:graphicEl>
                                              <a:chart seriesIdx="0" categoryIdx="-4" bldStep="series"/>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fade">
                                      <p:cBhvr>
                                        <p:cTn id="27" dur="500"/>
                                        <p:tgtEl>
                                          <p:spTgt spid="7">
                                            <p:graphicEl>
                                              <a:chart seriesIdx="1" categoryIdx="-4" bldStep="series"/>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fade">
                                      <p:cBhvr>
                                        <p:cTn id="57" dur="500"/>
                                        <p:tgtEl>
                                          <p:spTgt spid="7">
                                            <p:graphicEl>
                                              <a:chart seriesIdx="2" categoryIdx="-4" bldStep="series"/>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
                                            <p:graphicEl>
                                              <a:chart seriesIdx="3" categoryIdx="-4" bldStep="series"/>
                                            </p:graphicEl>
                                          </p:spTgt>
                                        </p:tgtEl>
                                        <p:attrNameLst>
                                          <p:attrName>style.visibility</p:attrName>
                                        </p:attrNameLst>
                                      </p:cBhvr>
                                      <p:to>
                                        <p:strVal val="visible"/>
                                      </p:to>
                                    </p:set>
                                    <p:animEffect transition="in" filter="fade">
                                      <p:cBhvr>
                                        <p:cTn id="60" dur="500"/>
                                        <p:tgtEl>
                                          <p:spTgt spid="7">
                                            <p:graphicEl>
                                              <a:chart seriesIdx="3"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P spid="2" grpId="0"/>
      <p:bldP spid="8" grpId="0" animBg="1"/>
      <p:bldP spid="9"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676443-F0BF-44EB-9421-AEEAF3910341}"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11</a:t>
            </a:fld>
            <a:endParaRPr lang="en-US"/>
          </a:p>
        </p:txBody>
      </p:sp>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Methodology</a:t>
            </a:r>
            <a:endParaRPr lang="en-US" sz="4400" dirty="0">
              <a:effectLst>
                <a:outerShdw blurRad="38100" dist="38100" dir="2700000" algn="tl">
                  <a:srgbClr val="000000">
                    <a:alpha val="43137"/>
                  </a:srgbClr>
                </a:outerShdw>
              </a:effectLst>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2339873696"/>
              </p:ext>
            </p:extLst>
          </p:nvPr>
        </p:nvGraphicFramePr>
        <p:xfrm>
          <a:off x="304800" y="1749425"/>
          <a:ext cx="1461190" cy="1020876"/>
        </p:xfrm>
        <a:graphic>
          <a:graphicData uri="http://schemas.openxmlformats.org/presentationml/2006/ole">
            <mc:AlternateContent xmlns:mc="http://schemas.openxmlformats.org/markup-compatibility/2006">
              <mc:Choice xmlns:v="urn:schemas-microsoft-com:vml" Requires="v">
                <p:oleObj spid="_x0000_s8594" name="Visio" r:id="rId3" imgW="1421771" imgH="993032" progId="Visio.Drawing.11">
                  <p:link updateAutomatic="1"/>
                </p:oleObj>
              </mc:Choice>
              <mc:Fallback>
                <p:oleObj name="Visio" r:id="rId3" imgW="1421771" imgH="993032" progId="Visio.Drawing.11">
                  <p:link updateAutomatic="1"/>
                  <p:pic>
                    <p:nvPicPr>
                      <p:cNvPr id="0" name=""/>
                      <p:cNvPicPr/>
                      <p:nvPr/>
                    </p:nvPicPr>
                    <p:blipFill>
                      <a:blip r:embed="rId4"/>
                      <a:stretch>
                        <a:fillRect/>
                      </a:stretch>
                    </p:blipFill>
                    <p:spPr>
                      <a:xfrm>
                        <a:off x="304800" y="1749425"/>
                        <a:ext cx="1461190" cy="1020876"/>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947484358"/>
              </p:ext>
            </p:extLst>
          </p:nvPr>
        </p:nvGraphicFramePr>
        <p:xfrm>
          <a:off x="557258" y="3044825"/>
          <a:ext cx="1437332" cy="1004207"/>
        </p:xfrm>
        <a:graphic>
          <a:graphicData uri="http://schemas.openxmlformats.org/presentationml/2006/ole">
            <mc:AlternateContent xmlns:mc="http://schemas.openxmlformats.org/markup-compatibility/2006">
              <mc:Choice xmlns:v="urn:schemas-microsoft-com:vml" Requires="v">
                <p:oleObj spid="_x0000_s8595" name="Visio" r:id="rId5" imgW="1421771" imgH="993032" progId="Visio.Drawing.11">
                  <p:link updateAutomatic="1"/>
                </p:oleObj>
              </mc:Choice>
              <mc:Fallback>
                <p:oleObj name="Visio" r:id="rId5" imgW="1421771" imgH="993032" progId="Visio.Drawing.11">
                  <p:link updateAutomatic="1"/>
                  <p:pic>
                    <p:nvPicPr>
                      <p:cNvPr id="0" name=""/>
                      <p:cNvPicPr/>
                      <p:nvPr/>
                    </p:nvPicPr>
                    <p:blipFill>
                      <a:blip r:embed="rId6"/>
                      <a:stretch>
                        <a:fillRect/>
                      </a:stretch>
                    </p:blipFill>
                    <p:spPr>
                      <a:xfrm>
                        <a:off x="557258" y="3044825"/>
                        <a:ext cx="1437332" cy="1004207"/>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684457603"/>
              </p:ext>
            </p:extLst>
          </p:nvPr>
        </p:nvGraphicFramePr>
        <p:xfrm>
          <a:off x="805334" y="4340225"/>
          <a:ext cx="1417856" cy="990600"/>
        </p:xfrm>
        <a:graphic>
          <a:graphicData uri="http://schemas.openxmlformats.org/presentationml/2006/ole">
            <mc:AlternateContent xmlns:mc="http://schemas.openxmlformats.org/markup-compatibility/2006">
              <mc:Choice xmlns:v="urn:schemas-microsoft-com:vml" Requires="v">
                <p:oleObj spid="_x0000_s8596" name="Visio" r:id="rId7" imgW="1421771" imgH="993032" progId="Visio.Drawing.11">
                  <p:link updateAutomatic="1"/>
                </p:oleObj>
              </mc:Choice>
              <mc:Fallback>
                <p:oleObj name="Visio" r:id="rId7" imgW="1421771" imgH="993032" progId="Visio.Drawing.11">
                  <p:link updateAutomatic="1"/>
                  <p:pic>
                    <p:nvPicPr>
                      <p:cNvPr id="0" name=""/>
                      <p:cNvPicPr/>
                      <p:nvPr/>
                    </p:nvPicPr>
                    <p:blipFill>
                      <a:blip r:embed="rId8"/>
                      <a:stretch>
                        <a:fillRect/>
                      </a:stretch>
                    </p:blipFill>
                    <p:spPr>
                      <a:xfrm>
                        <a:off x="805334" y="4340225"/>
                        <a:ext cx="1417856" cy="99060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585980601"/>
              </p:ext>
            </p:extLst>
          </p:nvPr>
        </p:nvGraphicFramePr>
        <p:xfrm>
          <a:off x="2985190" y="5559425"/>
          <a:ext cx="1422400" cy="993775"/>
        </p:xfrm>
        <a:graphic>
          <a:graphicData uri="http://schemas.openxmlformats.org/presentationml/2006/ole">
            <mc:AlternateContent xmlns:mc="http://schemas.openxmlformats.org/markup-compatibility/2006">
              <mc:Choice xmlns:v="urn:schemas-microsoft-com:vml" Requires="v">
                <p:oleObj spid="_x0000_s8597" name="Visio" r:id="rId9" imgW="1421771" imgH="993032" progId="Visio.Drawing.11">
                  <p:link updateAutomatic="1"/>
                </p:oleObj>
              </mc:Choice>
              <mc:Fallback>
                <p:oleObj name="Visio" r:id="rId9" imgW="1421771" imgH="993032" progId="Visio.Drawing.11">
                  <p:link updateAutomatic="1"/>
                  <p:pic>
                    <p:nvPicPr>
                      <p:cNvPr id="0" name=""/>
                      <p:cNvPicPr/>
                      <p:nvPr/>
                    </p:nvPicPr>
                    <p:blipFill>
                      <a:blip r:embed="rId10"/>
                      <a:stretch>
                        <a:fillRect/>
                      </a:stretch>
                    </p:blipFill>
                    <p:spPr>
                      <a:xfrm>
                        <a:off x="2985190" y="5559425"/>
                        <a:ext cx="1422400" cy="993775"/>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89250883"/>
              </p:ext>
            </p:extLst>
          </p:nvPr>
        </p:nvGraphicFramePr>
        <p:xfrm>
          <a:off x="4458390" y="5559425"/>
          <a:ext cx="1422400" cy="993775"/>
        </p:xfrm>
        <a:graphic>
          <a:graphicData uri="http://schemas.openxmlformats.org/presentationml/2006/ole">
            <mc:AlternateContent xmlns:mc="http://schemas.openxmlformats.org/markup-compatibility/2006">
              <mc:Choice xmlns:v="urn:schemas-microsoft-com:vml" Requires="v">
                <p:oleObj spid="_x0000_s8598" name="Visio" r:id="rId11" imgW="1421771" imgH="993032" progId="Visio.Drawing.11">
                  <p:link updateAutomatic="1"/>
                </p:oleObj>
              </mc:Choice>
              <mc:Fallback>
                <p:oleObj name="Visio" r:id="rId11" imgW="1421771" imgH="993032" progId="Visio.Drawing.11">
                  <p:link updateAutomatic="1"/>
                  <p:pic>
                    <p:nvPicPr>
                      <p:cNvPr id="0" name=""/>
                      <p:cNvPicPr/>
                      <p:nvPr/>
                    </p:nvPicPr>
                    <p:blipFill>
                      <a:blip r:embed="rId12"/>
                      <a:stretch>
                        <a:fillRect/>
                      </a:stretch>
                    </p:blipFill>
                    <p:spPr>
                      <a:xfrm>
                        <a:off x="4458390" y="5559425"/>
                        <a:ext cx="1422400" cy="993775"/>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190097418"/>
              </p:ext>
            </p:extLst>
          </p:nvPr>
        </p:nvGraphicFramePr>
        <p:xfrm>
          <a:off x="6718990" y="4337050"/>
          <a:ext cx="1651000" cy="993775"/>
        </p:xfrm>
        <a:graphic>
          <a:graphicData uri="http://schemas.openxmlformats.org/presentationml/2006/ole">
            <mc:AlternateContent xmlns:mc="http://schemas.openxmlformats.org/markup-compatibility/2006">
              <mc:Choice xmlns:v="urn:schemas-microsoft-com:vml" Requires="v">
                <p:oleObj spid="_x0000_s8599" name="Visio" r:id="rId13" imgW="1650236" imgH="993032" progId="Visio.Drawing.11">
                  <p:link updateAutomatic="1"/>
                </p:oleObj>
              </mc:Choice>
              <mc:Fallback>
                <p:oleObj name="Visio" r:id="rId13" imgW="1650236" imgH="993032" progId="Visio.Drawing.11">
                  <p:link updateAutomatic="1"/>
                  <p:pic>
                    <p:nvPicPr>
                      <p:cNvPr id="0" name=""/>
                      <p:cNvPicPr/>
                      <p:nvPr/>
                    </p:nvPicPr>
                    <p:blipFill>
                      <a:blip r:embed="rId14"/>
                      <a:stretch>
                        <a:fillRect/>
                      </a:stretch>
                    </p:blipFill>
                    <p:spPr>
                      <a:xfrm>
                        <a:off x="6718990" y="4337050"/>
                        <a:ext cx="1651000" cy="993775"/>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995969346"/>
              </p:ext>
            </p:extLst>
          </p:nvPr>
        </p:nvGraphicFramePr>
        <p:xfrm>
          <a:off x="6947590" y="3044825"/>
          <a:ext cx="1651000" cy="993775"/>
        </p:xfrm>
        <a:graphic>
          <a:graphicData uri="http://schemas.openxmlformats.org/presentationml/2006/ole">
            <mc:AlternateContent xmlns:mc="http://schemas.openxmlformats.org/markup-compatibility/2006">
              <mc:Choice xmlns:v="urn:schemas-microsoft-com:vml" Requires="v">
                <p:oleObj spid="_x0000_s8600" name="Visio" r:id="rId15" imgW="1650236" imgH="993032" progId="Visio.Drawing.11">
                  <p:link updateAutomatic="1"/>
                </p:oleObj>
              </mc:Choice>
              <mc:Fallback>
                <p:oleObj name="Visio" r:id="rId15" imgW="1650236" imgH="993032" progId="Visio.Drawing.11">
                  <p:link updateAutomatic="1"/>
                  <p:pic>
                    <p:nvPicPr>
                      <p:cNvPr id="0" name=""/>
                      <p:cNvPicPr/>
                      <p:nvPr/>
                    </p:nvPicPr>
                    <p:blipFill>
                      <a:blip r:embed="rId16"/>
                      <a:stretch>
                        <a:fillRect/>
                      </a:stretch>
                    </p:blipFill>
                    <p:spPr>
                      <a:xfrm>
                        <a:off x="6947590" y="3044825"/>
                        <a:ext cx="1651000" cy="993775"/>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285776330"/>
              </p:ext>
            </p:extLst>
          </p:nvPr>
        </p:nvGraphicFramePr>
        <p:xfrm>
          <a:off x="7277790" y="1746250"/>
          <a:ext cx="1574800" cy="993775"/>
        </p:xfrm>
        <a:graphic>
          <a:graphicData uri="http://schemas.openxmlformats.org/presentationml/2006/ole">
            <mc:AlternateContent xmlns:mc="http://schemas.openxmlformats.org/markup-compatibility/2006">
              <mc:Choice xmlns:v="urn:schemas-microsoft-com:vml" Requires="v">
                <p:oleObj spid="_x0000_s8601" name="Visio" r:id="rId17" imgW="1650236" imgH="993032" progId="Visio.Drawing.11">
                  <p:link updateAutomatic="1"/>
                </p:oleObj>
              </mc:Choice>
              <mc:Fallback>
                <p:oleObj name="Visio" r:id="rId17" imgW="1650236" imgH="993032" progId="Visio.Drawing.11">
                  <p:link updateAutomatic="1"/>
                  <p:pic>
                    <p:nvPicPr>
                      <p:cNvPr id="0" name=""/>
                      <p:cNvPicPr/>
                      <p:nvPr/>
                    </p:nvPicPr>
                    <p:blipFill>
                      <a:blip r:embed="rId18"/>
                      <a:stretch>
                        <a:fillRect/>
                      </a:stretch>
                    </p:blipFill>
                    <p:spPr>
                      <a:xfrm>
                        <a:off x="7277790" y="1746250"/>
                        <a:ext cx="1574800" cy="993775"/>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95673376"/>
              </p:ext>
            </p:extLst>
          </p:nvPr>
        </p:nvGraphicFramePr>
        <p:xfrm>
          <a:off x="1765990" y="1749425"/>
          <a:ext cx="1524000" cy="990600"/>
        </p:xfrm>
        <a:graphic>
          <a:graphicData uri="http://schemas.openxmlformats.org/presentationml/2006/ole">
            <mc:AlternateContent xmlns:mc="http://schemas.openxmlformats.org/markup-compatibility/2006">
              <mc:Choice xmlns:v="urn:schemas-microsoft-com:vml" Requires="v">
                <p:oleObj spid="_x0000_s8602" name="Visio" r:id="rId19" imgW="1650236" imgH="993032" progId="Visio.Drawing.11">
                  <p:link updateAutomatic="1"/>
                </p:oleObj>
              </mc:Choice>
              <mc:Fallback>
                <p:oleObj name="Visio" r:id="rId19" imgW="1650236" imgH="993032" progId="Visio.Drawing.11">
                  <p:link updateAutomatic="1"/>
                  <p:pic>
                    <p:nvPicPr>
                      <p:cNvPr id="0" name=""/>
                      <p:cNvPicPr/>
                      <p:nvPr/>
                    </p:nvPicPr>
                    <p:blipFill>
                      <a:blip r:embed="rId20"/>
                      <a:stretch>
                        <a:fillRect/>
                      </a:stretch>
                    </p:blipFill>
                    <p:spPr>
                      <a:xfrm>
                        <a:off x="1765990" y="1749425"/>
                        <a:ext cx="1524000" cy="990600"/>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483304382"/>
              </p:ext>
            </p:extLst>
          </p:nvPr>
        </p:nvGraphicFramePr>
        <p:xfrm>
          <a:off x="1999459" y="3044825"/>
          <a:ext cx="1519131" cy="1015845"/>
        </p:xfrm>
        <a:graphic>
          <a:graphicData uri="http://schemas.openxmlformats.org/presentationml/2006/ole">
            <mc:AlternateContent xmlns:mc="http://schemas.openxmlformats.org/markup-compatibility/2006">
              <mc:Choice xmlns:v="urn:schemas-microsoft-com:vml" Requires="v">
                <p:oleObj spid="_x0000_s8603" name="Visio" r:id="rId21" imgW="1650236" imgH="993032" progId="Visio.Drawing.11">
                  <p:link updateAutomatic="1"/>
                </p:oleObj>
              </mc:Choice>
              <mc:Fallback>
                <p:oleObj name="Visio" r:id="rId21" imgW="1650236" imgH="993032" progId="Visio.Drawing.11">
                  <p:link updateAutomatic="1"/>
                  <p:pic>
                    <p:nvPicPr>
                      <p:cNvPr id="0" name=""/>
                      <p:cNvPicPr/>
                      <p:nvPr/>
                    </p:nvPicPr>
                    <p:blipFill>
                      <a:blip r:embed="rId22"/>
                      <a:stretch>
                        <a:fillRect/>
                      </a:stretch>
                    </p:blipFill>
                    <p:spPr>
                      <a:xfrm>
                        <a:off x="1999459" y="3044825"/>
                        <a:ext cx="1519131" cy="1015845"/>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3643335009"/>
              </p:ext>
            </p:extLst>
          </p:nvPr>
        </p:nvGraphicFramePr>
        <p:xfrm>
          <a:off x="5423590" y="3044825"/>
          <a:ext cx="1524000" cy="993775"/>
        </p:xfrm>
        <a:graphic>
          <a:graphicData uri="http://schemas.openxmlformats.org/presentationml/2006/ole">
            <mc:AlternateContent xmlns:mc="http://schemas.openxmlformats.org/markup-compatibility/2006">
              <mc:Choice xmlns:v="urn:schemas-microsoft-com:vml" Requires="v">
                <p:oleObj spid="_x0000_s8604" name="Visio" r:id="rId23" imgW="1650236" imgH="993032" progId="Visio.Drawing.11">
                  <p:link updateAutomatic="1"/>
                </p:oleObj>
              </mc:Choice>
              <mc:Fallback>
                <p:oleObj name="Visio" r:id="rId23" imgW="1650236" imgH="993032" progId="Visio.Drawing.11">
                  <p:link updateAutomatic="1"/>
                  <p:pic>
                    <p:nvPicPr>
                      <p:cNvPr id="0" name=""/>
                      <p:cNvPicPr/>
                      <p:nvPr/>
                    </p:nvPicPr>
                    <p:blipFill>
                      <a:blip r:embed="rId24"/>
                      <a:stretch>
                        <a:fillRect/>
                      </a:stretch>
                    </p:blipFill>
                    <p:spPr>
                      <a:xfrm>
                        <a:off x="5423590" y="3044825"/>
                        <a:ext cx="1524000" cy="993775"/>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2687477221"/>
              </p:ext>
            </p:extLst>
          </p:nvPr>
        </p:nvGraphicFramePr>
        <p:xfrm>
          <a:off x="5728390" y="1746250"/>
          <a:ext cx="1524000" cy="993775"/>
        </p:xfrm>
        <a:graphic>
          <a:graphicData uri="http://schemas.openxmlformats.org/presentationml/2006/ole">
            <mc:AlternateContent xmlns:mc="http://schemas.openxmlformats.org/markup-compatibility/2006">
              <mc:Choice xmlns:v="urn:schemas-microsoft-com:vml" Requires="v">
                <p:oleObj spid="_x0000_s8605" name="Visio" r:id="rId25" imgW="1650236" imgH="993032" progId="Visio.Drawing.11">
                  <p:link updateAutomatic="1"/>
                </p:oleObj>
              </mc:Choice>
              <mc:Fallback>
                <p:oleObj name="Visio" r:id="rId25" imgW="1650236" imgH="993032" progId="Visio.Drawing.11">
                  <p:link updateAutomatic="1"/>
                  <p:pic>
                    <p:nvPicPr>
                      <p:cNvPr id="0" name=""/>
                      <p:cNvPicPr/>
                      <p:nvPr/>
                    </p:nvPicPr>
                    <p:blipFill>
                      <a:blip r:embed="rId26"/>
                      <a:stretch>
                        <a:fillRect/>
                      </a:stretch>
                    </p:blipFill>
                    <p:spPr>
                      <a:xfrm>
                        <a:off x="5728390" y="1746250"/>
                        <a:ext cx="1524000" cy="993775"/>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1375282727"/>
              </p:ext>
            </p:extLst>
          </p:nvPr>
        </p:nvGraphicFramePr>
        <p:xfrm>
          <a:off x="2223190" y="4340225"/>
          <a:ext cx="1752600" cy="990600"/>
        </p:xfrm>
        <a:graphic>
          <a:graphicData uri="http://schemas.openxmlformats.org/presentationml/2006/ole">
            <mc:AlternateContent xmlns:mc="http://schemas.openxmlformats.org/markup-compatibility/2006">
              <mc:Choice xmlns:v="urn:schemas-microsoft-com:vml" Requires="v">
                <p:oleObj spid="_x0000_s8606" name="Visio" r:id="rId27" imgW="1650236" imgH="993032" progId="Visio.Drawing.11">
                  <p:link updateAutomatic="1"/>
                </p:oleObj>
              </mc:Choice>
              <mc:Fallback>
                <p:oleObj name="Visio" r:id="rId27" imgW="1650236" imgH="993032" progId="Visio.Drawing.11">
                  <p:link updateAutomatic="1"/>
                  <p:pic>
                    <p:nvPicPr>
                      <p:cNvPr id="0" name=""/>
                      <p:cNvPicPr/>
                      <p:nvPr/>
                    </p:nvPicPr>
                    <p:blipFill>
                      <a:blip r:embed="rId28"/>
                      <a:stretch>
                        <a:fillRect/>
                      </a:stretch>
                    </p:blipFill>
                    <p:spPr>
                      <a:xfrm>
                        <a:off x="2223190" y="4340225"/>
                        <a:ext cx="1752600" cy="990600"/>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1660704457"/>
              </p:ext>
            </p:extLst>
          </p:nvPr>
        </p:nvGraphicFramePr>
        <p:xfrm>
          <a:off x="4890190" y="4337050"/>
          <a:ext cx="1828800" cy="993775"/>
        </p:xfrm>
        <a:graphic>
          <a:graphicData uri="http://schemas.openxmlformats.org/presentationml/2006/ole">
            <mc:AlternateContent xmlns:mc="http://schemas.openxmlformats.org/markup-compatibility/2006">
              <mc:Choice xmlns:v="urn:schemas-microsoft-com:vml" Requires="v">
                <p:oleObj spid="_x0000_s8607" name="Visio" r:id="rId29" imgW="1650236" imgH="993032" progId="Visio.Drawing.11">
                  <p:link updateAutomatic="1"/>
                </p:oleObj>
              </mc:Choice>
              <mc:Fallback>
                <p:oleObj name="Visio" r:id="rId29" imgW="1650236" imgH="993032" progId="Visio.Drawing.11">
                  <p:link updateAutomatic="1"/>
                  <p:pic>
                    <p:nvPicPr>
                      <p:cNvPr id="0" name=""/>
                      <p:cNvPicPr/>
                      <p:nvPr/>
                    </p:nvPicPr>
                    <p:blipFill>
                      <a:blip r:embed="rId30"/>
                      <a:stretch>
                        <a:fillRect/>
                      </a:stretch>
                    </p:blipFill>
                    <p:spPr>
                      <a:xfrm>
                        <a:off x="4890190" y="4337050"/>
                        <a:ext cx="1828800" cy="993775"/>
                      </a:xfrm>
                      <a:prstGeom prst="rect">
                        <a:avLst/>
                      </a:prstGeom>
                    </p:spPr>
                  </p:pic>
                </p:oleObj>
              </mc:Fallback>
            </mc:AlternateContent>
          </a:graphicData>
        </a:graphic>
      </p:graphicFrame>
      <p:cxnSp>
        <p:nvCxnSpPr>
          <p:cNvPr id="27" name="Straight Arrow Connector 26"/>
          <p:cNvCxnSpPr>
            <a:stCxn id="13" idx="2"/>
            <a:endCxn id="14" idx="0"/>
          </p:cNvCxnSpPr>
          <p:nvPr/>
        </p:nvCxnSpPr>
        <p:spPr>
          <a:xfrm>
            <a:off x="1035395" y="2770301"/>
            <a:ext cx="240529" cy="2745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4" idx="2"/>
            <a:endCxn id="15" idx="0"/>
          </p:cNvCxnSpPr>
          <p:nvPr/>
        </p:nvCxnSpPr>
        <p:spPr>
          <a:xfrm>
            <a:off x="1275924" y="4049032"/>
            <a:ext cx="238338" cy="29119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5" idx="2"/>
            <a:endCxn id="16" idx="1"/>
          </p:cNvCxnSpPr>
          <p:nvPr/>
        </p:nvCxnSpPr>
        <p:spPr>
          <a:xfrm>
            <a:off x="1514262" y="5330825"/>
            <a:ext cx="1470928" cy="725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16" idx="0"/>
            <a:endCxn id="26" idx="2"/>
          </p:cNvCxnSpPr>
          <p:nvPr/>
        </p:nvCxnSpPr>
        <p:spPr>
          <a:xfrm flipV="1">
            <a:off x="3696390" y="5330825"/>
            <a:ext cx="210820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26" idx="0"/>
            <a:endCxn id="23" idx="2"/>
          </p:cNvCxnSpPr>
          <p:nvPr/>
        </p:nvCxnSpPr>
        <p:spPr>
          <a:xfrm flipV="1">
            <a:off x="5804590" y="4038600"/>
            <a:ext cx="381000" cy="29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3" idx="0"/>
            <a:endCxn id="24" idx="2"/>
          </p:cNvCxnSpPr>
          <p:nvPr/>
        </p:nvCxnSpPr>
        <p:spPr>
          <a:xfrm flipV="1">
            <a:off x="6185590" y="2740025"/>
            <a:ext cx="3048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Elbow Connector 32"/>
          <p:cNvCxnSpPr>
            <a:stCxn id="14" idx="1"/>
          </p:cNvCxnSpPr>
          <p:nvPr/>
        </p:nvCxnSpPr>
        <p:spPr>
          <a:xfrm rot="10800000">
            <a:off x="437726" y="2770302"/>
            <a:ext cx="119533" cy="776627"/>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a:stCxn id="21" idx="2"/>
            <a:endCxn id="22" idx="0"/>
          </p:cNvCxnSpPr>
          <p:nvPr/>
        </p:nvCxnSpPr>
        <p:spPr>
          <a:xfrm>
            <a:off x="2527990" y="2740025"/>
            <a:ext cx="231034"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22" idx="2"/>
            <a:endCxn id="25" idx="0"/>
          </p:cNvCxnSpPr>
          <p:nvPr/>
        </p:nvCxnSpPr>
        <p:spPr>
          <a:xfrm>
            <a:off x="2759024" y="4060670"/>
            <a:ext cx="340466" cy="27955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Arrow Connector 35"/>
          <p:cNvCxnSpPr>
            <a:stCxn id="25" idx="2"/>
            <a:endCxn id="17" idx="0"/>
          </p:cNvCxnSpPr>
          <p:nvPr/>
        </p:nvCxnSpPr>
        <p:spPr>
          <a:xfrm>
            <a:off x="3099490" y="5330825"/>
            <a:ext cx="207010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17" idx="3"/>
            <a:endCxn id="18" idx="2"/>
          </p:cNvCxnSpPr>
          <p:nvPr/>
        </p:nvCxnSpPr>
        <p:spPr>
          <a:xfrm flipV="1">
            <a:off x="5880790" y="5330825"/>
            <a:ext cx="1663700" cy="725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p:cNvCxnSpPr>
            <a:stCxn id="18" idx="0"/>
            <a:endCxn id="19" idx="2"/>
          </p:cNvCxnSpPr>
          <p:nvPr/>
        </p:nvCxnSpPr>
        <p:spPr>
          <a:xfrm flipV="1">
            <a:off x="7544490" y="4038600"/>
            <a:ext cx="228600" cy="29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19" idx="0"/>
          </p:cNvCxnSpPr>
          <p:nvPr/>
        </p:nvCxnSpPr>
        <p:spPr>
          <a:xfrm flipV="1">
            <a:off x="7773090" y="2740025"/>
            <a:ext cx="2921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40" name="Object 39"/>
          <p:cNvGraphicFramePr>
            <a:graphicFrameLocks noChangeAspect="1"/>
          </p:cNvGraphicFramePr>
          <p:nvPr>
            <p:extLst>
              <p:ext uri="{D42A27DB-BD31-4B8C-83A1-F6EECF244321}">
                <p14:modId xmlns:p14="http://schemas.microsoft.com/office/powerpoint/2010/main" val="2918874201"/>
              </p:ext>
            </p:extLst>
          </p:nvPr>
        </p:nvGraphicFramePr>
        <p:xfrm>
          <a:off x="3289990" y="1749604"/>
          <a:ext cx="2425700" cy="990421"/>
        </p:xfrm>
        <a:graphic>
          <a:graphicData uri="http://schemas.openxmlformats.org/presentationml/2006/ole">
            <mc:AlternateContent xmlns:mc="http://schemas.openxmlformats.org/markup-compatibility/2006">
              <mc:Choice xmlns:v="urn:schemas-microsoft-com:vml" Requires="v">
                <p:oleObj spid="_x0000_s8608" name="Visio" r:id="rId31" imgW="3479036" imgH="1421589" progId="Visio.Drawing.11">
                  <p:link updateAutomatic="1"/>
                </p:oleObj>
              </mc:Choice>
              <mc:Fallback>
                <p:oleObj name="Visio" r:id="rId31" imgW="3479036" imgH="1421589" progId="Visio.Drawing.11">
                  <p:link updateAutomatic="1"/>
                  <p:pic>
                    <p:nvPicPr>
                      <p:cNvPr id="0" name=""/>
                      <p:cNvPicPr/>
                      <p:nvPr/>
                    </p:nvPicPr>
                    <p:blipFill>
                      <a:blip r:embed="rId32"/>
                      <a:stretch>
                        <a:fillRect/>
                      </a:stretch>
                    </p:blipFill>
                    <p:spPr>
                      <a:xfrm>
                        <a:off x="3289990" y="1749604"/>
                        <a:ext cx="2425700" cy="990421"/>
                      </a:xfrm>
                      <a:prstGeom prst="rect">
                        <a:avLst/>
                      </a:prstGeom>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3264949661"/>
              </p:ext>
            </p:extLst>
          </p:nvPr>
        </p:nvGraphicFramePr>
        <p:xfrm>
          <a:off x="3594790" y="3149357"/>
          <a:ext cx="1815386" cy="878681"/>
        </p:xfrm>
        <a:graphic>
          <a:graphicData uri="http://schemas.openxmlformats.org/presentationml/2006/ole">
            <mc:AlternateContent xmlns:mc="http://schemas.openxmlformats.org/markup-compatibility/2006">
              <mc:Choice xmlns:v="urn:schemas-microsoft-com:vml" Requires="v">
                <p:oleObj spid="_x0000_s8609" name="Visio" r:id="rId31" imgW="3479036" imgH="1421589" progId="Visio.Drawing.11">
                  <p:link updateAutomatic="1"/>
                </p:oleObj>
              </mc:Choice>
              <mc:Fallback>
                <p:oleObj name="Visio" r:id="rId31" imgW="3479036" imgH="1421589" progId="Visio.Drawing.11">
                  <p:link updateAutomatic="1"/>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594790" y="3149357"/>
                        <a:ext cx="1815386" cy="8786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51920560"/>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par>
                                <p:cTn id="40" presetID="10"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par>
                                <p:cTn id="43" presetID="10"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500"/>
                                        <p:tgtEl>
                                          <p:spTgt spid="36"/>
                                        </p:tgtEl>
                                      </p:cBhvr>
                                    </p:animEffect>
                                  </p:childTnLst>
                                </p:cTn>
                              </p:par>
                              <p:par>
                                <p:cTn id="57" presetID="10" presetClass="entr" presetSubtype="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par>
                                <p:cTn id="60" presetID="10" presetClass="entr" presetSubtype="0"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par>
                                <p:cTn id="71" presetID="10"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500"/>
                                        <p:tgtEl>
                                          <p:spTgt spid="31"/>
                                        </p:tgtEl>
                                      </p:cBhvr>
                                    </p:animEffect>
                                  </p:childTnLst>
                                </p:cTn>
                              </p:par>
                              <p:par>
                                <p:cTn id="82" presetID="10" presetClass="entr" presetSubtype="0" fill="hold"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500"/>
                                        <p:tgtEl>
                                          <p:spTgt spid="38"/>
                                        </p:tgtEl>
                                      </p:cBhvr>
                                    </p:animEffect>
                                  </p:childTnLst>
                                </p:cTn>
                              </p:par>
                              <p:par>
                                <p:cTn id="85" presetID="10" presetClass="entr" presetSubtype="0" fill="hold"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500"/>
                                        <p:tgtEl>
                                          <p:spTgt spid="19"/>
                                        </p:tgtEl>
                                      </p:cBhvr>
                                    </p:animEffect>
                                  </p:childTnLst>
                                </p:cTn>
                              </p:par>
                              <p:par>
                                <p:cTn id="88" presetID="10" presetClass="entr" presetSubtype="0" fill="hold" nodeType="with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500"/>
                                        <p:tgtEl>
                                          <p:spTgt spid="2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2"/>
                                        </p:tgtEl>
                                        <p:attrNameLst>
                                          <p:attrName>style.visibility</p:attrName>
                                        </p:attrNameLst>
                                      </p:cBhvr>
                                      <p:to>
                                        <p:strVal val="visible"/>
                                      </p:to>
                                    </p:set>
                                    <p:animEffect transition="in" filter="fade">
                                      <p:cBhvr>
                                        <p:cTn id="95" dur="500"/>
                                        <p:tgtEl>
                                          <p:spTgt spid="32"/>
                                        </p:tgtEl>
                                      </p:cBhvr>
                                    </p:animEffect>
                                  </p:childTnLst>
                                </p:cTn>
                              </p:par>
                              <p:par>
                                <p:cTn id="96" presetID="10" presetClass="entr" presetSubtype="0" fill="hold"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fade">
                                      <p:cBhvr>
                                        <p:cTn id="98" dur="500"/>
                                        <p:tgtEl>
                                          <p:spTgt spid="39"/>
                                        </p:tgtEl>
                                      </p:cBhvr>
                                    </p:animEffect>
                                  </p:childTnLst>
                                </p:cTn>
                              </p:par>
                              <p:par>
                                <p:cTn id="99" presetID="10" presetClass="entr" presetSubtype="0" fill="hold"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nodeType="with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500"/>
                                        <p:tgtEl>
                                          <p:spTgt spid="24"/>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fade">
                                      <p:cBhvr>
                                        <p:cTn id="109" dur="500"/>
                                        <p:tgtEl>
                                          <p:spTgt spid="41"/>
                                        </p:tgtEl>
                                      </p:cBhvr>
                                    </p:animEffect>
                                  </p:childTnLst>
                                </p:cTn>
                              </p:par>
                              <p:par>
                                <p:cTn id="110" presetID="10" presetClass="entr" presetSubtype="0" fill="hold"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fade">
                                      <p:cBhvr>
                                        <p:cTn id="1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A8DE02-60D9-4981-8A6F-F52369E76425}"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12</a:t>
            </a:fld>
            <a:endParaRPr lang="en-US"/>
          </a:p>
        </p:txBody>
      </p:sp>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AGENDA</a:t>
            </a:r>
            <a:endParaRPr lang="en-US" sz="4400" dirty="0">
              <a:effectLst>
                <a:outerShdw blurRad="38100" dist="38100" dir="2700000" algn="tl">
                  <a:srgbClr val="000000">
                    <a:alpha val="43137"/>
                  </a:srgbClr>
                </a:outerShdw>
              </a:effectLst>
            </a:endParaRPr>
          </a:p>
        </p:txBody>
      </p:sp>
      <p:graphicFrame>
        <p:nvGraphicFramePr>
          <p:cNvPr id="9" name="Diagram 8"/>
          <p:cNvGraphicFramePr/>
          <p:nvPr>
            <p:extLst>
              <p:ext uri="{D42A27DB-BD31-4B8C-83A1-F6EECF244321}">
                <p14:modId xmlns:p14="http://schemas.microsoft.com/office/powerpoint/2010/main" val="1304243909"/>
              </p:ext>
            </p:extLst>
          </p:nvPr>
        </p:nvGraphicFramePr>
        <p:xfrm>
          <a:off x="228600" y="1295400"/>
          <a:ext cx="86868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0518832"/>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9">
                                            <p:graphicEl>
                                              <a:dgm id="{286E0A76-27EF-4A6F-B643-880AAD4FEFAC}"/>
                                            </p:graphicEl>
                                          </p:spTgt>
                                        </p:tgtEl>
                                        <p:attrNameLst>
                                          <p:attrName>ppt_x</p:attrName>
                                        </p:attrNameLst>
                                      </p:cBhvr>
                                      <p:tavLst>
                                        <p:tav tm="0">
                                          <p:val>
                                            <p:strVal val="ppt_x"/>
                                          </p:val>
                                        </p:tav>
                                        <p:tav tm="100000">
                                          <p:val>
                                            <p:strVal val="1+ppt_w/2"/>
                                          </p:val>
                                        </p:tav>
                                      </p:tavLst>
                                    </p:anim>
                                    <p:anim calcmode="lin" valueType="num">
                                      <p:cBhvr additive="base">
                                        <p:cTn id="7" dur="500"/>
                                        <p:tgtEl>
                                          <p:spTgt spid="9">
                                            <p:graphicEl>
                                              <a:dgm id="{286E0A76-27EF-4A6F-B643-880AAD4FEFAC}"/>
                                            </p:graphicEl>
                                          </p:spTgt>
                                        </p:tgtEl>
                                        <p:attrNameLst>
                                          <p:attrName>ppt_y</p:attrName>
                                        </p:attrNameLst>
                                      </p:cBhvr>
                                      <p:tavLst>
                                        <p:tav tm="0">
                                          <p:val>
                                            <p:strVal val="ppt_y"/>
                                          </p:val>
                                        </p:tav>
                                        <p:tav tm="100000">
                                          <p:val>
                                            <p:strVal val="ppt_y"/>
                                          </p:val>
                                        </p:tav>
                                      </p:tavLst>
                                    </p:anim>
                                    <p:set>
                                      <p:cBhvr>
                                        <p:cTn id="8" dur="1" fill="hold">
                                          <p:stCondLst>
                                            <p:cond delay="499"/>
                                          </p:stCondLst>
                                        </p:cTn>
                                        <p:tgtEl>
                                          <p:spTgt spid="9">
                                            <p:graphicEl>
                                              <a:dgm id="{286E0A76-27EF-4A6F-B643-880AAD4FEFAC}"/>
                                            </p:graphicEl>
                                          </p:spTgt>
                                        </p:tgtEl>
                                        <p:attrNameLst>
                                          <p:attrName>style.visibility</p:attrName>
                                        </p:attrNameLst>
                                      </p:cBhvr>
                                      <p:to>
                                        <p:strVal val="hidden"/>
                                      </p:to>
                                    </p:set>
                                  </p:childTnLst>
                                </p:cTn>
                              </p:par>
                              <p:par>
                                <p:cTn id="9" presetID="2" presetClass="exit" presetSubtype="2" fill="hold" grpId="0" nodeType="withEffect">
                                  <p:stCondLst>
                                    <p:cond delay="0"/>
                                  </p:stCondLst>
                                  <p:childTnLst>
                                    <p:anim calcmode="lin" valueType="num">
                                      <p:cBhvr additive="base">
                                        <p:cTn id="10" dur="500"/>
                                        <p:tgtEl>
                                          <p:spTgt spid="9">
                                            <p:graphicEl>
                                              <a:dgm id="{CF79A7EB-FCEC-4C21-8859-7C7677A2016A}"/>
                                            </p:graphicEl>
                                          </p:spTgt>
                                        </p:tgtEl>
                                        <p:attrNameLst>
                                          <p:attrName>ppt_x</p:attrName>
                                        </p:attrNameLst>
                                      </p:cBhvr>
                                      <p:tavLst>
                                        <p:tav tm="0">
                                          <p:val>
                                            <p:strVal val="ppt_x"/>
                                          </p:val>
                                        </p:tav>
                                        <p:tav tm="100000">
                                          <p:val>
                                            <p:strVal val="1+ppt_w/2"/>
                                          </p:val>
                                        </p:tav>
                                      </p:tavLst>
                                    </p:anim>
                                    <p:anim calcmode="lin" valueType="num">
                                      <p:cBhvr additive="base">
                                        <p:cTn id="11" dur="500"/>
                                        <p:tgtEl>
                                          <p:spTgt spid="9">
                                            <p:graphicEl>
                                              <a:dgm id="{CF79A7EB-FCEC-4C21-8859-7C7677A2016A}"/>
                                            </p:graphicEl>
                                          </p:spTgt>
                                        </p:tgtEl>
                                        <p:attrNameLst>
                                          <p:attrName>ppt_y</p:attrName>
                                        </p:attrNameLst>
                                      </p:cBhvr>
                                      <p:tavLst>
                                        <p:tav tm="0">
                                          <p:val>
                                            <p:strVal val="ppt_y"/>
                                          </p:val>
                                        </p:tav>
                                        <p:tav tm="100000">
                                          <p:val>
                                            <p:strVal val="ppt_y"/>
                                          </p:val>
                                        </p:tav>
                                      </p:tavLst>
                                    </p:anim>
                                    <p:set>
                                      <p:cBhvr>
                                        <p:cTn id="12" dur="1" fill="hold">
                                          <p:stCondLst>
                                            <p:cond delay="499"/>
                                          </p:stCondLst>
                                        </p:cTn>
                                        <p:tgtEl>
                                          <p:spTgt spid="9">
                                            <p:graphicEl>
                                              <a:dgm id="{CF79A7EB-FCEC-4C21-8859-7C7677A2016A}"/>
                                            </p:graphicEl>
                                          </p:spTgt>
                                        </p:tgtEl>
                                        <p:attrNameLst>
                                          <p:attrName>style.visibility</p:attrName>
                                        </p:attrNameLst>
                                      </p:cBhvr>
                                      <p:to>
                                        <p:strVal val="hidden"/>
                                      </p:to>
                                    </p:set>
                                  </p:childTnLst>
                                </p:cTn>
                              </p:par>
                            </p:childTnLst>
                          </p:cTn>
                        </p:par>
                        <p:par>
                          <p:cTn id="13" fill="hold">
                            <p:stCondLst>
                              <p:cond delay="500"/>
                            </p:stCondLst>
                            <p:childTnLst>
                              <p:par>
                                <p:cTn id="14" presetID="21" presetClass="emph" presetSubtype="0" fill="hold" grpId="1" nodeType="afterEffect">
                                  <p:stCondLst>
                                    <p:cond delay="0"/>
                                  </p:stCondLst>
                                  <p:childTnLst>
                                    <p:animClr clrSpc="hsl" dir="cw">
                                      <p:cBhvr override="childStyle">
                                        <p:cTn id="15" dur="500" fill="hold"/>
                                        <p:tgtEl>
                                          <p:spTgt spid="9">
                                            <p:graphicEl>
                                              <a:dgm id="{9BD03FD8-E61C-432E-8570-37F6672E2E9B}"/>
                                            </p:graphicEl>
                                          </p:spTgt>
                                        </p:tgtEl>
                                        <p:attrNameLst>
                                          <p:attrName>style.color</p:attrName>
                                        </p:attrNameLst>
                                      </p:cBhvr>
                                      <p:by>
                                        <p:hsl h="7200000" s="0" l="0"/>
                                      </p:by>
                                    </p:animClr>
                                    <p:animClr clrSpc="hsl" dir="cw">
                                      <p:cBhvr>
                                        <p:cTn id="16" dur="500" fill="hold"/>
                                        <p:tgtEl>
                                          <p:spTgt spid="9">
                                            <p:graphicEl>
                                              <a:dgm id="{9BD03FD8-E61C-432E-8570-37F6672E2E9B}"/>
                                            </p:graphicEl>
                                          </p:spTgt>
                                        </p:tgtEl>
                                        <p:attrNameLst>
                                          <p:attrName>fillcolor</p:attrName>
                                        </p:attrNameLst>
                                      </p:cBhvr>
                                      <p:by>
                                        <p:hsl h="7200000" s="0" l="0"/>
                                      </p:by>
                                    </p:animClr>
                                    <p:animClr clrSpc="hsl" dir="cw">
                                      <p:cBhvr>
                                        <p:cTn id="17" dur="500" fill="hold"/>
                                        <p:tgtEl>
                                          <p:spTgt spid="9">
                                            <p:graphicEl>
                                              <a:dgm id="{9BD03FD8-E61C-432E-8570-37F6672E2E9B}"/>
                                            </p:graphicEl>
                                          </p:spTgt>
                                        </p:tgtEl>
                                        <p:attrNameLst>
                                          <p:attrName>stroke.color</p:attrName>
                                        </p:attrNameLst>
                                      </p:cBhvr>
                                      <p:by>
                                        <p:hsl h="7200000" s="0" l="0"/>
                                      </p:by>
                                    </p:animClr>
                                    <p:set>
                                      <p:cBhvr>
                                        <p:cTn id="18" dur="500" fill="hold"/>
                                        <p:tgtEl>
                                          <p:spTgt spid="9">
                                            <p:graphicEl>
                                              <a:dgm id="{9BD03FD8-E61C-432E-8570-37F6672E2E9B}"/>
                                            </p:graphicEl>
                                          </p:spTgt>
                                        </p:tgtEl>
                                        <p:attrNameLst>
                                          <p:attrName>fill.type</p:attrName>
                                        </p:attrNameLst>
                                      </p:cBhvr>
                                      <p:to>
                                        <p:strVal val="solid"/>
                                      </p:to>
                                    </p:set>
                                  </p:childTnLst>
                                </p:cTn>
                              </p:par>
                            </p:childTnLst>
                          </p:cTn>
                        </p:par>
                        <p:par>
                          <p:cTn id="19" fill="hold">
                            <p:stCondLst>
                              <p:cond delay="1000"/>
                            </p:stCondLst>
                            <p:childTnLst>
                              <p:par>
                                <p:cTn id="20" presetID="21" presetClass="emph" presetSubtype="0" fill="hold" grpId="1" nodeType="afterEffect">
                                  <p:stCondLst>
                                    <p:cond delay="0"/>
                                  </p:stCondLst>
                                  <p:childTnLst>
                                    <p:animClr clrSpc="hsl" dir="cw">
                                      <p:cBhvr override="childStyle">
                                        <p:cTn id="21" dur="500" fill="hold"/>
                                        <p:tgtEl>
                                          <p:spTgt spid="9">
                                            <p:graphicEl>
                                              <a:dgm id="{F8212FBD-6C1B-4B18-B1F9-7F0ED82608A2}"/>
                                            </p:graphicEl>
                                          </p:spTgt>
                                        </p:tgtEl>
                                        <p:attrNameLst>
                                          <p:attrName>style.color</p:attrName>
                                        </p:attrNameLst>
                                      </p:cBhvr>
                                      <p:by>
                                        <p:hsl h="7200000" s="0" l="0"/>
                                      </p:by>
                                    </p:animClr>
                                    <p:animClr clrSpc="hsl" dir="cw">
                                      <p:cBhvr>
                                        <p:cTn id="22" dur="500" fill="hold"/>
                                        <p:tgtEl>
                                          <p:spTgt spid="9">
                                            <p:graphicEl>
                                              <a:dgm id="{F8212FBD-6C1B-4B18-B1F9-7F0ED82608A2}"/>
                                            </p:graphicEl>
                                          </p:spTgt>
                                        </p:tgtEl>
                                        <p:attrNameLst>
                                          <p:attrName>fillcolor</p:attrName>
                                        </p:attrNameLst>
                                      </p:cBhvr>
                                      <p:by>
                                        <p:hsl h="7200000" s="0" l="0"/>
                                      </p:by>
                                    </p:animClr>
                                    <p:animClr clrSpc="hsl" dir="cw">
                                      <p:cBhvr>
                                        <p:cTn id="23" dur="500" fill="hold"/>
                                        <p:tgtEl>
                                          <p:spTgt spid="9">
                                            <p:graphicEl>
                                              <a:dgm id="{F8212FBD-6C1B-4B18-B1F9-7F0ED82608A2}"/>
                                            </p:graphicEl>
                                          </p:spTgt>
                                        </p:tgtEl>
                                        <p:attrNameLst>
                                          <p:attrName>stroke.color</p:attrName>
                                        </p:attrNameLst>
                                      </p:cBhvr>
                                      <p:by>
                                        <p:hsl h="7200000" s="0" l="0"/>
                                      </p:by>
                                    </p:animClr>
                                    <p:set>
                                      <p:cBhvr>
                                        <p:cTn id="24" dur="500" fill="hold"/>
                                        <p:tgtEl>
                                          <p:spTgt spid="9">
                                            <p:graphicEl>
                                              <a:dgm id="{F8212FBD-6C1B-4B18-B1F9-7F0ED82608A2}"/>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Graphic spid="9" grpId="1" uiExpand="1">
        <p:bldSub>
          <a:bldDgm/>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676443-F0BF-44EB-9421-AEEAF3910341}"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13</a:t>
            </a:fld>
            <a:endParaRPr lang="en-US"/>
          </a:p>
        </p:txBody>
      </p:sp>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Project Plan -- Overview</a:t>
            </a:r>
            <a:endParaRPr lang="en-US" sz="4400" dirty="0">
              <a:effectLst>
                <a:outerShdw blurRad="38100" dist="38100" dir="2700000" algn="tl">
                  <a:srgbClr val="000000">
                    <a:alpha val="43137"/>
                  </a:srgbClr>
                </a:outerShdw>
              </a:effectLst>
            </a:endParaRPr>
          </a:p>
        </p:txBody>
      </p:sp>
      <p:pic>
        <p:nvPicPr>
          <p:cNvPr id="16" name="Picture 3" descr="C:\Users\KhoiNguyen\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0"/>
            <a:ext cx="90678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918035"/>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676443-F0BF-44EB-9421-AEEAF3910341}"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14</a:t>
            </a:fld>
            <a:endParaRPr lang="en-US"/>
          </a:p>
        </p:txBody>
      </p:sp>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Project Plan -- Process</a:t>
            </a:r>
            <a:endParaRPr lang="en-US" sz="4400" dirty="0">
              <a:effectLst>
                <a:outerShdw blurRad="38100" dist="38100" dir="2700000" algn="tl">
                  <a:srgbClr val="000000">
                    <a:alpha val="43137"/>
                  </a:srgbClr>
                </a:outerShdw>
              </a:effectLs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562920604"/>
              </p:ext>
            </p:extLst>
          </p:nvPr>
        </p:nvGraphicFramePr>
        <p:xfrm>
          <a:off x="304800" y="1143000"/>
          <a:ext cx="8610600" cy="5334000"/>
        </p:xfrm>
        <a:graphic>
          <a:graphicData uri="http://schemas.openxmlformats.org/presentationml/2006/ole">
            <mc:AlternateContent xmlns:mc="http://schemas.openxmlformats.org/markup-compatibility/2006">
              <mc:Choice xmlns:v="urn:schemas-microsoft-com:vml" Requires="v">
                <p:oleObj spid="_x0000_s2133" name="Visio" r:id="rId4" imgW="5031604" imgH="6386688" progId="Visio.Drawing.11">
                  <p:embed/>
                </p:oleObj>
              </mc:Choice>
              <mc:Fallback>
                <p:oleObj name="Visio" r:id="rId4" imgW="5031604" imgH="6386688" progId="Visio.Drawing.11">
                  <p:embed/>
                  <p:pic>
                    <p:nvPicPr>
                      <p:cNvPr id="0" name="Object 1"/>
                      <p:cNvPicPr>
                        <a:picLocks noChangeAspect="1" noChangeArrowheads="1"/>
                      </p:cNvPicPr>
                      <p:nvPr/>
                    </p:nvPicPr>
                    <p:blipFill>
                      <a:blip r:embed="rId5"/>
                      <a:srcRect/>
                      <a:stretch>
                        <a:fillRect/>
                      </a:stretch>
                    </p:blipFill>
                    <p:spPr bwMode="auto">
                      <a:xfrm>
                        <a:off x="304800" y="1143000"/>
                        <a:ext cx="8610600" cy="5334000"/>
                      </a:xfrm>
                      <a:prstGeom prst="rect">
                        <a:avLst/>
                      </a:prstGeom>
                      <a:noFill/>
                    </p:spPr>
                  </p:pic>
                </p:oleObj>
              </mc:Fallback>
            </mc:AlternateContent>
          </a:graphicData>
        </a:graphic>
      </p:graphicFrame>
    </p:spTree>
    <p:extLst>
      <p:ext uri="{BB962C8B-B14F-4D97-AF65-F5344CB8AC3E}">
        <p14:creationId xmlns:p14="http://schemas.microsoft.com/office/powerpoint/2010/main" val="3983758307"/>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676443-F0BF-44EB-9421-AEEAF3910341}"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15</a:t>
            </a:fld>
            <a:endParaRPr lang="en-US"/>
          </a:p>
        </p:txBody>
      </p:sp>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Project Plan -- Process</a:t>
            </a:r>
            <a:endParaRPr lang="en-US" sz="4400" dirty="0">
              <a:effectLst>
                <a:outerShdw blurRad="38100" dist="38100" dir="2700000" algn="tl">
                  <a:srgbClr val="000000">
                    <a:alpha val="43137"/>
                  </a:srgbClr>
                </a:outerShdw>
              </a:effectLs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119"/>
            <a:ext cx="9144000" cy="6853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2390201"/>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528"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 calcmode="lin" valueType="num">
                                      <p:cBhvr>
                                        <p:cTn id="12" dur="500" fill="hold"/>
                                        <p:tgtEl>
                                          <p:spTgt spid="5123"/>
                                        </p:tgtEl>
                                        <p:attrNameLst>
                                          <p:attrName>ppt_w</p:attrName>
                                        </p:attrNameLst>
                                      </p:cBhvr>
                                      <p:tavLst>
                                        <p:tav tm="0">
                                          <p:val>
                                            <p:fltVal val="0"/>
                                          </p:val>
                                        </p:tav>
                                        <p:tav tm="100000">
                                          <p:val>
                                            <p:strVal val="#ppt_w"/>
                                          </p:val>
                                        </p:tav>
                                      </p:tavLst>
                                    </p:anim>
                                    <p:anim calcmode="lin" valueType="num">
                                      <p:cBhvr>
                                        <p:cTn id="13" dur="500" fill="hold"/>
                                        <p:tgtEl>
                                          <p:spTgt spid="5123"/>
                                        </p:tgtEl>
                                        <p:attrNameLst>
                                          <p:attrName>ppt_h</p:attrName>
                                        </p:attrNameLst>
                                      </p:cBhvr>
                                      <p:tavLst>
                                        <p:tav tm="0">
                                          <p:val>
                                            <p:fltVal val="0"/>
                                          </p:val>
                                        </p:tav>
                                        <p:tav tm="100000">
                                          <p:val>
                                            <p:strVal val="#ppt_h"/>
                                          </p:val>
                                        </p:tav>
                                      </p:tavLst>
                                    </p:anim>
                                    <p:animEffect transition="in" filter="fade">
                                      <p:cBhvr>
                                        <p:cTn id="14" dur="500"/>
                                        <p:tgtEl>
                                          <p:spTgt spid="5123"/>
                                        </p:tgtEl>
                                      </p:cBhvr>
                                    </p:animEffect>
                                    <p:anim calcmode="lin" valueType="num">
                                      <p:cBhvr>
                                        <p:cTn id="15" dur="500" fill="hold"/>
                                        <p:tgtEl>
                                          <p:spTgt spid="5123"/>
                                        </p:tgtEl>
                                        <p:attrNameLst>
                                          <p:attrName>ppt_x</p:attrName>
                                        </p:attrNameLst>
                                      </p:cBhvr>
                                      <p:tavLst>
                                        <p:tav tm="0">
                                          <p:val>
                                            <p:fltVal val="0.5"/>
                                          </p:val>
                                        </p:tav>
                                        <p:tav tm="100000">
                                          <p:val>
                                            <p:strVal val="#ppt_x"/>
                                          </p:val>
                                        </p:tav>
                                      </p:tavLst>
                                    </p:anim>
                                    <p:anim calcmode="lin" valueType="num">
                                      <p:cBhvr>
                                        <p:cTn id="16" dur="500" fill="hold"/>
                                        <p:tgtEl>
                                          <p:spTgt spid="512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676443-F0BF-44EB-9421-AEEAF3910341}"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16</a:t>
            </a:fld>
            <a:endParaRPr lang="en-US"/>
          </a:p>
        </p:txBody>
      </p:sp>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Project Plan -- Process</a:t>
            </a:r>
            <a:endParaRPr lang="en-US" sz="4400" dirty="0">
              <a:effectLst>
                <a:outerShdw blurRad="38100" dist="38100" dir="2700000" algn="tl">
                  <a:srgbClr val="000000">
                    <a:alpha val="43137"/>
                  </a:srgbClr>
                </a:outerShdw>
              </a:effectLs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Diagram 8"/>
          <p:cNvGraphicFramePr/>
          <p:nvPr>
            <p:extLst>
              <p:ext uri="{D42A27DB-BD31-4B8C-83A1-F6EECF244321}">
                <p14:modId xmlns:p14="http://schemas.microsoft.com/office/powerpoint/2010/main" val="2525698048"/>
              </p:ext>
            </p:extLst>
          </p:nvPr>
        </p:nvGraphicFramePr>
        <p:xfrm>
          <a:off x="152400" y="1295400"/>
          <a:ext cx="87630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852775"/>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676443-F0BF-44EB-9421-AEEAF3910341}"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17</a:t>
            </a:fld>
            <a:endParaRPr lang="en-US"/>
          </a:p>
        </p:txBody>
      </p:sp>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Project Plan -- Process</a:t>
            </a:r>
            <a:endParaRPr lang="en-US" sz="4400" dirty="0">
              <a:effectLst>
                <a:outerShdw blurRad="38100" dist="38100" dir="2700000" algn="tl">
                  <a:srgbClr val="000000">
                    <a:alpha val="43137"/>
                  </a:srgbClr>
                </a:outerShdw>
              </a:effectLs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Diagram 8"/>
          <p:cNvGraphicFramePr/>
          <p:nvPr>
            <p:extLst>
              <p:ext uri="{D42A27DB-BD31-4B8C-83A1-F6EECF244321}">
                <p14:modId xmlns:p14="http://schemas.microsoft.com/office/powerpoint/2010/main" val="2774673685"/>
              </p:ext>
            </p:extLst>
          </p:nvPr>
        </p:nvGraphicFramePr>
        <p:xfrm>
          <a:off x="216243" y="2057400"/>
          <a:ext cx="8763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9087012"/>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0FBB6830-3DBD-4B20-82D1-3255B5F6E9B7}"/>
                                            </p:graphicEl>
                                          </p:spTgt>
                                        </p:tgtEl>
                                        <p:attrNameLst>
                                          <p:attrName>style.visibility</p:attrName>
                                        </p:attrNameLst>
                                      </p:cBhvr>
                                      <p:to>
                                        <p:strVal val="visible"/>
                                      </p:to>
                                    </p:set>
                                    <p:animEffect transition="in" filter="fade">
                                      <p:cBhvr>
                                        <p:cTn id="12" dur="500"/>
                                        <p:tgtEl>
                                          <p:spTgt spid="9">
                                            <p:graphicEl>
                                              <a:dgm id="{0FBB6830-3DBD-4B20-82D1-3255B5F6E9B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E90D35B8-1166-468F-AAFB-967A9A0128D4}"/>
                                            </p:graphicEl>
                                          </p:spTgt>
                                        </p:tgtEl>
                                        <p:attrNameLst>
                                          <p:attrName>style.visibility</p:attrName>
                                        </p:attrNameLst>
                                      </p:cBhvr>
                                      <p:to>
                                        <p:strVal val="visible"/>
                                      </p:to>
                                    </p:set>
                                    <p:animEffect transition="in" filter="fade">
                                      <p:cBhvr>
                                        <p:cTn id="17" dur="500"/>
                                        <p:tgtEl>
                                          <p:spTgt spid="9">
                                            <p:graphicEl>
                                              <a:dgm id="{E90D35B8-1166-468F-AAFB-967A9A0128D4}"/>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graphicEl>
                                              <a:dgm id="{C622D9E8-9E12-472B-8192-B78C66F89E5E}"/>
                                            </p:graphicEl>
                                          </p:spTgt>
                                        </p:tgtEl>
                                        <p:attrNameLst>
                                          <p:attrName>style.visibility</p:attrName>
                                        </p:attrNameLst>
                                      </p:cBhvr>
                                      <p:to>
                                        <p:strVal val="visible"/>
                                      </p:to>
                                    </p:set>
                                    <p:animEffect transition="in" filter="fade">
                                      <p:cBhvr>
                                        <p:cTn id="20" dur="500"/>
                                        <p:tgtEl>
                                          <p:spTgt spid="9">
                                            <p:graphicEl>
                                              <a:dgm id="{C622D9E8-9E12-472B-8192-B78C66F89E5E}"/>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graphicEl>
                                              <a:dgm id="{571162A6-B478-4FFF-A018-E3F7F455F04F}"/>
                                            </p:graphicEl>
                                          </p:spTgt>
                                        </p:tgtEl>
                                        <p:attrNameLst>
                                          <p:attrName>style.visibility</p:attrName>
                                        </p:attrNameLst>
                                      </p:cBhvr>
                                      <p:to>
                                        <p:strVal val="visible"/>
                                      </p:to>
                                    </p:set>
                                    <p:animEffect transition="in" filter="fade">
                                      <p:cBhvr>
                                        <p:cTn id="25" dur="500"/>
                                        <p:tgtEl>
                                          <p:spTgt spid="9">
                                            <p:graphicEl>
                                              <a:dgm id="{571162A6-B478-4FFF-A018-E3F7F455F04F}"/>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graphicEl>
                                              <a:dgm id="{240CBA1A-AD07-4601-A285-2DF9CC960ACC}"/>
                                            </p:graphicEl>
                                          </p:spTgt>
                                        </p:tgtEl>
                                        <p:attrNameLst>
                                          <p:attrName>style.visibility</p:attrName>
                                        </p:attrNameLst>
                                      </p:cBhvr>
                                      <p:to>
                                        <p:strVal val="visible"/>
                                      </p:to>
                                    </p:set>
                                    <p:animEffect transition="in" filter="fade">
                                      <p:cBhvr>
                                        <p:cTn id="28" dur="500"/>
                                        <p:tgtEl>
                                          <p:spTgt spid="9">
                                            <p:graphicEl>
                                              <a:dgm id="{240CBA1A-AD07-4601-A285-2DF9CC960ACC}"/>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graphicEl>
                                              <a:dgm id="{27B33C53-5D63-4B77-BDE3-85762B669567}"/>
                                            </p:graphicEl>
                                          </p:spTgt>
                                        </p:tgtEl>
                                        <p:attrNameLst>
                                          <p:attrName>style.visibility</p:attrName>
                                        </p:attrNameLst>
                                      </p:cBhvr>
                                      <p:to>
                                        <p:strVal val="visible"/>
                                      </p:to>
                                    </p:set>
                                    <p:animEffect transition="in" filter="fade">
                                      <p:cBhvr>
                                        <p:cTn id="33" dur="500"/>
                                        <p:tgtEl>
                                          <p:spTgt spid="9">
                                            <p:graphicEl>
                                              <a:dgm id="{27B33C53-5D63-4B77-BDE3-85762B669567}"/>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graphicEl>
                                              <a:dgm id="{6EBA7D98-309D-4D70-A084-99B17900FCC7}"/>
                                            </p:graphicEl>
                                          </p:spTgt>
                                        </p:tgtEl>
                                        <p:attrNameLst>
                                          <p:attrName>style.visibility</p:attrName>
                                        </p:attrNameLst>
                                      </p:cBhvr>
                                      <p:to>
                                        <p:strVal val="visible"/>
                                      </p:to>
                                    </p:set>
                                    <p:animEffect transition="in" filter="fade">
                                      <p:cBhvr>
                                        <p:cTn id="36" dur="500"/>
                                        <p:tgtEl>
                                          <p:spTgt spid="9">
                                            <p:graphicEl>
                                              <a:dgm id="{6EBA7D98-309D-4D70-A084-99B17900FCC7}"/>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graphicEl>
                                              <a:dgm id="{71EF2703-C2DB-4CDD-95E6-30FE30A6A10F}"/>
                                            </p:graphicEl>
                                          </p:spTgt>
                                        </p:tgtEl>
                                        <p:attrNameLst>
                                          <p:attrName>style.visibility</p:attrName>
                                        </p:attrNameLst>
                                      </p:cBhvr>
                                      <p:to>
                                        <p:strVal val="visible"/>
                                      </p:to>
                                    </p:set>
                                    <p:animEffect transition="in" filter="fade">
                                      <p:cBhvr>
                                        <p:cTn id="41" dur="500"/>
                                        <p:tgtEl>
                                          <p:spTgt spid="9">
                                            <p:graphicEl>
                                              <a:dgm id="{71EF2703-C2DB-4CDD-95E6-30FE30A6A10F}"/>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
                                            <p:graphicEl>
                                              <a:dgm id="{C69D81C4-9878-4202-9B40-CC10F8DC3689}"/>
                                            </p:graphicEl>
                                          </p:spTgt>
                                        </p:tgtEl>
                                        <p:attrNameLst>
                                          <p:attrName>style.visibility</p:attrName>
                                        </p:attrNameLst>
                                      </p:cBhvr>
                                      <p:to>
                                        <p:strVal val="visible"/>
                                      </p:to>
                                    </p:set>
                                    <p:animEffect transition="in" filter="fade">
                                      <p:cBhvr>
                                        <p:cTn id="44" dur="500"/>
                                        <p:tgtEl>
                                          <p:spTgt spid="9">
                                            <p:graphicEl>
                                              <a:dgm id="{C69D81C4-9878-4202-9B40-CC10F8DC3689}"/>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graphicEl>
                                              <a:dgm id="{1053ADA7-9342-4A43-85BE-854780BFAF3E}"/>
                                            </p:graphicEl>
                                          </p:spTgt>
                                        </p:tgtEl>
                                        <p:attrNameLst>
                                          <p:attrName>style.visibility</p:attrName>
                                        </p:attrNameLst>
                                      </p:cBhvr>
                                      <p:to>
                                        <p:strVal val="visible"/>
                                      </p:to>
                                    </p:set>
                                    <p:animEffect transition="in" filter="fade">
                                      <p:cBhvr>
                                        <p:cTn id="49" dur="500"/>
                                        <p:tgtEl>
                                          <p:spTgt spid="9">
                                            <p:graphicEl>
                                              <a:dgm id="{1053ADA7-9342-4A43-85BE-854780BFAF3E}"/>
                                            </p:graphic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
                                            <p:graphicEl>
                                              <a:dgm id="{2C3CD55E-6341-4B40-90CD-9A5DBE4DE4E6}"/>
                                            </p:graphicEl>
                                          </p:spTgt>
                                        </p:tgtEl>
                                        <p:attrNameLst>
                                          <p:attrName>style.visibility</p:attrName>
                                        </p:attrNameLst>
                                      </p:cBhvr>
                                      <p:to>
                                        <p:strVal val="visible"/>
                                      </p:to>
                                    </p:set>
                                    <p:animEffect transition="in" filter="fade">
                                      <p:cBhvr>
                                        <p:cTn id="52" dur="500"/>
                                        <p:tgtEl>
                                          <p:spTgt spid="9">
                                            <p:graphicEl>
                                              <a:dgm id="{2C3CD55E-6341-4B40-90CD-9A5DBE4DE4E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676443-F0BF-44EB-9421-AEEAF3910341}"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18</a:t>
            </a:fld>
            <a:endParaRPr lang="en-US"/>
          </a:p>
        </p:txBody>
      </p:sp>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Configuration Management </a:t>
            </a:r>
            <a:endParaRPr lang="en-US" sz="4400" dirty="0">
              <a:effectLst>
                <a:outerShdw blurRad="38100" dist="38100" dir="2700000" algn="tl">
                  <a:srgbClr val="000000">
                    <a:alpha val="43137"/>
                  </a:srgbClr>
                </a:outerShdw>
              </a:effectLs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1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28"/>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245"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1917700"/>
            <a:ext cx="8839200" cy="387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6740393"/>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45"/>
                                        </p:tgtEl>
                                        <p:attrNameLst>
                                          <p:attrName>style.visibility</p:attrName>
                                        </p:attrNameLst>
                                      </p:cBhvr>
                                      <p:to>
                                        <p:strVal val="visible"/>
                                      </p:to>
                                    </p:set>
                                    <p:animEffect transition="in" filter="fade">
                                      <p:cBhvr>
                                        <p:cTn id="12" dur="500"/>
                                        <p:tgtEl>
                                          <p:spTgt spid="9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A8DE02-60D9-4981-8A6F-F52369E76425}"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19</a:t>
            </a:fld>
            <a:endParaRPr lang="en-US"/>
          </a:p>
        </p:txBody>
      </p:sp>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AGENDA</a:t>
            </a:r>
            <a:endParaRPr lang="en-US" sz="4400" dirty="0">
              <a:effectLst>
                <a:outerShdw blurRad="38100" dist="38100" dir="2700000" algn="tl">
                  <a:srgbClr val="000000">
                    <a:alpha val="43137"/>
                  </a:srgbClr>
                </a:outerShdw>
              </a:effectLst>
            </a:endParaRPr>
          </a:p>
        </p:txBody>
      </p:sp>
      <p:graphicFrame>
        <p:nvGraphicFramePr>
          <p:cNvPr id="9" name="Diagram 8"/>
          <p:cNvGraphicFramePr/>
          <p:nvPr>
            <p:extLst>
              <p:ext uri="{D42A27DB-BD31-4B8C-83A1-F6EECF244321}">
                <p14:modId xmlns:p14="http://schemas.microsoft.com/office/powerpoint/2010/main" val="2702196846"/>
              </p:ext>
            </p:extLst>
          </p:nvPr>
        </p:nvGraphicFramePr>
        <p:xfrm>
          <a:off x="228600" y="1295400"/>
          <a:ext cx="86868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0518832"/>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1" nodeType="clickEffect">
                                  <p:stCondLst>
                                    <p:cond delay="0"/>
                                  </p:stCondLst>
                                  <p:childTnLst>
                                    <p:anim calcmode="lin" valueType="num">
                                      <p:cBhvr additive="base">
                                        <p:cTn id="6" dur="500"/>
                                        <p:tgtEl>
                                          <p:spTgt spid="9">
                                            <p:graphicEl>
                                              <a:dgm id="{9BD03FD8-E61C-432E-8570-37F6672E2E9B}"/>
                                            </p:graphicEl>
                                          </p:spTgt>
                                        </p:tgtEl>
                                        <p:attrNameLst>
                                          <p:attrName>ppt_x</p:attrName>
                                        </p:attrNameLst>
                                      </p:cBhvr>
                                      <p:tavLst>
                                        <p:tav tm="0">
                                          <p:val>
                                            <p:strVal val="ppt_x"/>
                                          </p:val>
                                        </p:tav>
                                        <p:tav tm="100000">
                                          <p:val>
                                            <p:strVal val="1+ppt_w/2"/>
                                          </p:val>
                                        </p:tav>
                                      </p:tavLst>
                                    </p:anim>
                                    <p:anim calcmode="lin" valueType="num">
                                      <p:cBhvr additive="base">
                                        <p:cTn id="7" dur="500"/>
                                        <p:tgtEl>
                                          <p:spTgt spid="9">
                                            <p:graphicEl>
                                              <a:dgm id="{9BD03FD8-E61C-432E-8570-37F6672E2E9B}"/>
                                            </p:graphicEl>
                                          </p:spTgt>
                                        </p:tgtEl>
                                        <p:attrNameLst>
                                          <p:attrName>ppt_y</p:attrName>
                                        </p:attrNameLst>
                                      </p:cBhvr>
                                      <p:tavLst>
                                        <p:tav tm="0">
                                          <p:val>
                                            <p:strVal val="ppt_y"/>
                                          </p:val>
                                        </p:tav>
                                        <p:tav tm="100000">
                                          <p:val>
                                            <p:strVal val="ppt_y"/>
                                          </p:val>
                                        </p:tav>
                                      </p:tavLst>
                                    </p:anim>
                                    <p:set>
                                      <p:cBhvr>
                                        <p:cTn id="8" dur="1" fill="hold">
                                          <p:stCondLst>
                                            <p:cond delay="499"/>
                                          </p:stCondLst>
                                        </p:cTn>
                                        <p:tgtEl>
                                          <p:spTgt spid="9">
                                            <p:graphicEl>
                                              <a:dgm id="{9BD03FD8-E61C-432E-8570-37F6672E2E9B}"/>
                                            </p:graphicEl>
                                          </p:spTgt>
                                        </p:tgtEl>
                                        <p:attrNameLst>
                                          <p:attrName>style.visibility</p:attrName>
                                        </p:attrNameLst>
                                      </p:cBhvr>
                                      <p:to>
                                        <p:strVal val="hidden"/>
                                      </p:to>
                                    </p:set>
                                  </p:childTnLst>
                                </p:cTn>
                              </p:par>
                              <p:par>
                                <p:cTn id="9" presetID="2" presetClass="exit" presetSubtype="2" fill="hold" grpId="1" nodeType="withEffect">
                                  <p:stCondLst>
                                    <p:cond delay="0"/>
                                  </p:stCondLst>
                                  <p:childTnLst>
                                    <p:anim calcmode="lin" valueType="num">
                                      <p:cBhvr additive="base">
                                        <p:cTn id="10" dur="500"/>
                                        <p:tgtEl>
                                          <p:spTgt spid="9">
                                            <p:graphicEl>
                                              <a:dgm id="{15334B07-E299-47B3-8908-2723F65481A4}"/>
                                            </p:graphicEl>
                                          </p:spTgt>
                                        </p:tgtEl>
                                        <p:attrNameLst>
                                          <p:attrName>ppt_x</p:attrName>
                                        </p:attrNameLst>
                                      </p:cBhvr>
                                      <p:tavLst>
                                        <p:tav tm="0">
                                          <p:val>
                                            <p:strVal val="ppt_x"/>
                                          </p:val>
                                        </p:tav>
                                        <p:tav tm="100000">
                                          <p:val>
                                            <p:strVal val="1+ppt_w/2"/>
                                          </p:val>
                                        </p:tav>
                                      </p:tavLst>
                                    </p:anim>
                                    <p:anim calcmode="lin" valueType="num">
                                      <p:cBhvr additive="base">
                                        <p:cTn id="11" dur="500"/>
                                        <p:tgtEl>
                                          <p:spTgt spid="9">
                                            <p:graphicEl>
                                              <a:dgm id="{15334B07-E299-47B3-8908-2723F65481A4}"/>
                                            </p:graphicEl>
                                          </p:spTgt>
                                        </p:tgtEl>
                                        <p:attrNameLst>
                                          <p:attrName>ppt_y</p:attrName>
                                        </p:attrNameLst>
                                      </p:cBhvr>
                                      <p:tavLst>
                                        <p:tav tm="0">
                                          <p:val>
                                            <p:strVal val="ppt_y"/>
                                          </p:val>
                                        </p:tav>
                                        <p:tav tm="100000">
                                          <p:val>
                                            <p:strVal val="ppt_y"/>
                                          </p:val>
                                        </p:tav>
                                      </p:tavLst>
                                    </p:anim>
                                    <p:set>
                                      <p:cBhvr>
                                        <p:cTn id="12" dur="1" fill="hold">
                                          <p:stCondLst>
                                            <p:cond delay="499"/>
                                          </p:stCondLst>
                                        </p:cTn>
                                        <p:tgtEl>
                                          <p:spTgt spid="9">
                                            <p:graphicEl>
                                              <a:dgm id="{15334B07-E299-47B3-8908-2723F65481A4}"/>
                                            </p:graphicEl>
                                          </p:spTgt>
                                        </p:tgtEl>
                                        <p:attrNameLst>
                                          <p:attrName>style.visibility</p:attrName>
                                        </p:attrNameLst>
                                      </p:cBhvr>
                                      <p:to>
                                        <p:strVal val="hidden"/>
                                      </p:to>
                                    </p:set>
                                  </p:childTnLst>
                                </p:cTn>
                              </p:par>
                            </p:childTnLst>
                          </p:cTn>
                        </p:par>
                        <p:par>
                          <p:cTn id="13" fill="hold">
                            <p:stCondLst>
                              <p:cond delay="500"/>
                            </p:stCondLst>
                            <p:childTnLst>
                              <p:par>
                                <p:cTn id="14" presetID="21" presetClass="emph" presetSubtype="0" fill="hold" grpId="2" nodeType="afterEffect">
                                  <p:stCondLst>
                                    <p:cond delay="0"/>
                                  </p:stCondLst>
                                  <p:childTnLst>
                                    <p:animClr clrSpc="hsl" dir="cw">
                                      <p:cBhvr override="childStyle">
                                        <p:cTn id="15" dur="500" fill="hold"/>
                                        <p:tgtEl>
                                          <p:spTgt spid="9">
                                            <p:graphicEl>
                                              <a:dgm id="{2B416E0C-EC78-4472-8D01-1B5908270A1C}"/>
                                            </p:graphicEl>
                                          </p:spTgt>
                                        </p:tgtEl>
                                        <p:attrNameLst>
                                          <p:attrName>style.color</p:attrName>
                                        </p:attrNameLst>
                                      </p:cBhvr>
                                      <p:by>
                                        <p:hsl h="7200000" s="0" l="0"/>
                                      </p:by>
                                    </p:animClr>
                                    <p:animClr clrSpc="hsl" dir="cw">
                                      <p:cBhvr>
                                        <p:cTn id="16" dur="500" fill="hold"/>
                                        <p:tgtEl>
                                          <p:spTgt spid="9">
                                            <p:graphicEl>
                                              <a:dgm id="{2B416E0C-EC78-4472-8D01-1B5908270A1C}"/>
                                            </p:graphicEl>
                                          </p:spTgt>
                                        </p:tgtEl>
                                        <p:attrNameLst>
                                          <p:attrName>fillcolor</p:attrName>
                                        </p:attrNameLst>
                                      </p:cBhvr>
                                      <p:by>
                                        <p:hsl h="7200000" s="0" l="0"/>
                                      </p:by>
                                    </p:animClr>
                                    <p:animClr clrSpc="hsl" dir="cw">
                                      <p:cBhvr>
                                        <p:cTn id="17" dur="500" fill="hold"/>
                                        <p:tgtEl>
                                          <p:spTgt spid="9">
                                            <p:graphicEl>
                                              <a:dgm id="{2B416E0C-EC78-4472-8D01-1B5908270A1C}"/>
                                            </p:graphicEl>
                                          </p:spTgt>
                                        </p:tgtEl>
                                        <p:attrNameLst>
                                          <p:attrName>stroke.color</p:attrName>
                                        </p:attrNameLst>
                                      </p:cBhvr>
                                      <p:by>
                                        <p:hsl h="7200000" s="0" l="0"/>
                                      </p:by>
                                    </p:animClr>
                                    <p:set>
                                      <p:cBhvr>
                                        <p:cTn id="18" dur="500" fill="hold"/>
                                        <p:tgtEl>
                                          <p:spTgt spid="9">
                                            <p:graphicEl>
                                              <a:dgm id="{2B416E0C-EC78-4472-8D01-1B5908270A1C}"/>
                                            </p:graphicEl>
                                          </p:spTgt>
                                        </p:tgtEl>
                                        <p:attrNameLst>
                                          <p:attrName>fill.type</p:attrName>
                                        </p:attrNameLst>
                                      </p:cBhvr>
                                      <p:to>
                                        <p:strVal val="solid"/>
                                      </p:to>
                                    </p:set>
                                  </p:childTnLst>
                                </p:cTn>
                              </p:par>
                            </p:childTnLst>
                          </p:cTn>
                        </p:par>
                        <p:par>
                          <p:cTn id="19" fill="hold">
                            <p:stCondLst>
                              <p:cond delay="1000"/>
                            </p:stCondLst>
                            <p:childTnLst>
                              <p:par>
                                <p:cTn id="20" presetID="21" presetClass="emph" presetSubtype="0" fill="hold" grpId="2" nodeType="afterEffect">
                                  <p:stCondLst>
                                    <p:cond delay="0"/>
                                  </p:stCondLst>
                                  <p:childTnLst>
                                    <p:animClr clrSpc="hsl" dir="cw">
                                      <p:cBhvr override="childStyle">
                                        <p:cTn id="21" dur="500" fill="hold"/>
                                        <p:tgtEl>
                                          <p:spTgt spid="9">
                                            <p:graphicEl>
                                              <a:dgm id="{34F8C430-E8A4-46B9-9F83-B014484D6AB1}"/>
                                            </p:graphicEl>
                                          </p:spTgt>
                                        </p:tgtEl>
                                        <p:attrNameLst>
                                          <p:attrName>style.color</p:attrName>
                                        </p:attrNameLst>
                                      </p:cBhvr>
                                      <p:by>
                                        <p:hsl h="7200000" s="0" l="0"/>
                                      </p:by>
                                    </p:animClr>
                                    <p:animClr clrSpc="hsl" dir="cw">
                                      <p:cBhvr>
                                        <p:cTn id="22" dur="500" fill="hold"/>
                                        <p:tgtEl>
                                          <p:spTgt spid="9">
                                            <p:graphicEl>
                                              <a:dgm id="{34F8C430-E8A4-46B9-9F83-B014484D6AB1}"/>
                                            </p:graphicEl>
                                          </p:spTgt>
                                        </p:tgtEl>
                                        <p:attrNameLst>
                                          <p:attrName>fillcolor</p:attrName>
                                        </p:attrNameLst>
                                      </p:cBhvr>
                                      <p:by>
                                        <p:hsl h="7200000" s="0" l="0"/>
                                      </p:by>
                                    </p:animClr>
                                    <p:animClr clrSpc="hsl" dir="cw">
                                      <p:cBhvr>
                                        <p:cTn id="23" dur="500" fill="hold"/>
                                        <p:tgtEl>
                                          <p:spTgt spid="9">
                                            <p:graphicEl>
                                              <a:dgm id="{34F8C430-E8A4-46B9-9F83-B014484D6AB1}"/>
                                            </p:graphicEl>
                                          </p:spTgt>
                                        </p:tgtEl>
                                        <p:attrNameLst>
                                          <p:attrName>stroke.color</p:attrName>
                                        </p:attrNameLst>
                                      </p:cBhvr>
                                      <p:by>
                                        <p:hsl h="7200000" s="0" l="0"/>
                                      </p:by>
                                    </p:animClr>
                                    <p:set>
                                      <p:cBhvr>
                                        <p:cTn id="24" dur="500" fill="hold"/>
                                        <p:tgtEl>
                                          <p:spTgt spid="9">
                                            <p:graphicEl>
                                              <a:dgm id="{34F8C430-E8A4-46B9-9F83-B014484D6AB1}"/>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1" uiExpand="1">
        <p:bldSub>
          <a:bldDgm bld="one"/>
        </p:bldSub>
      </p:bldGraphic>
      <p:bldGraphic spid="9" grpId="2" uiExpand="1">
        <p:bldSub>
          <a:bldDgm/>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A8DE02-60D9-4981-8A6F-F52369E76425}"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2</a:t>
            </a:fld>
            <a:endParaRPr lang="en-US"/>
          </a:p>
        </p:txBody>
      </p:sp>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AGENDA</a:t>
            </a:r>
            <a:endParaRPr lang="en-US" sz="4400" dirty="0">
              <a:effectLst>
                <a:outerShdw blurRad="38100" dist="38100" dir="2700000" algn="tl">
                  <a:srgbClr val="000000">
                    <a:alpha val="43137"/>
                  </a:srgbClr>
                </a:outerShdw>
              </a:effectLst>
            </a:endParaRPr>
          </a:p>
        </p:txBody>
      </p:sp>
      <p:graphicFrame>
        <p:nvGraphicFramePr>
          <p:cNvPr id="9" name="Diagram 8"/>
          <p:cNvGraphicFramePr/>
          <p:nvPr>
            <p:extLst>
              <p:ext uri="{D42A27DB-BD31-4B8C-83A1-F6EECF244321}">
                <p14:modId xmlns:p14="http://schemas.microsoft.com/office/powerpoint/2010/main" val="3919999030"/>
              </p:ext>
            </p:extLst>
          </p:nvPr>
        </p:nvGraphicFramePr>
        <p:xfrm>
          <a:off x="228600" y="1295400"/>
          <a:ext cx="8686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422903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39095FE3-84B6-4715-9455-BFD65BC7CE4D}"/>
                                            </p:graphicEl>
                                          </p:spTgt>
                                        </p:tgtEl>
                                        <p:attrNameLst>
                                          <p:attrName>style.visibility</p:attrName>
                                        </p:attrNameLst>
                                      </p:cBhvr>
                                      <p:to>
                                        <p:strVal val="visible"/>
                                      </p:to>
                                    </p:set>
                                    <p:animEffect transition="in" filter="fade">
                                      <p:cBhvr>
                                        <p:cTn id="12" dur="500"/>
                                        <p:tgtEl>
                                          <p:spTgt spid="9">
                                            <p:graphicEl>
                                              <a:dgm id="{39095FE3-84B6-4715-9455-BFD65BC7CE4D}"/>
                                            </p:graphicEl>
                                          </p:spTgt>
                                        </p:tgtEl>
                                      </p:cBhvr>
                                    </p:animEffect>
                                  </p:childTnLst>
                                </p:cTn>
                              </p:par>
                              <p:par>
                                <p:cTn id="13" presetID="2" presetClass="entr" presetSubtype="8" fill="hold" grpId="0" nodeType="withEffect">
                                  <p:stCondLst>
                                    <p:cond delay="0"/>
                                  </p:stCondLst>
                                  <p:childTnLst>
                                    <p:set>
                                      <p:cBhvr>
                                        <p:cTn id="14" dur="1" fill="hold">
                                          <p:stCondLst>
                                            <p:cond delay="0"/>
                                          </p:stCondLst>
                                        </p:cTn>
                                        <p:tgtEl>
                                          <p:spTgt spid="9">
                                            <p:graphicEl>
                                              <a:dgm id="{DA53B4E7-EFB8-46E4-961E-04B7147096D1}"/>
                                            </p:graphicEl>
                                          </p:spTgt>
                                        </p:tgtEl>
                                        <p:attrNameLst>
                                          <p:attrName>style.visibility</p:attrName>
                                        </p:attrNameLst>
                                      </p:cBhvr>
                                      <p:to>
                                        <p:strVal val="visible"/>
                                      </p:to>
                                    </p:set>
                                    <p:anim calcmode="lin" valueType="num">
                                      <p:cBhvr additive="base">
                                        <p:cTn id="15" dur="500" fill="hold"/>
                                        <p:tgtEl>
                                          <p:spTgt spid="9">
                                            <p:graphicEl>
                                              <a:dgm id="{DA53B4E7-EFB8-46E4-961E-04B7147096D1}"/>
                                            </p:graphic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
                                            <p:graphicEl>
                                              <a:dgm id="{DA53B4E7-EFB8-46E4-961E-04B7147096D1}"/>
                                            </p:graphic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
                                            <p:graphicEl>
                                              <a:dgm id="{9D398359-34A3-409D-A645-10747C10B351}"/>
                                            </p:graphicEl>
                                          </p:spTgt>
                                        </p:tgtEl>
                                        <p:attrNameLst>
                                          <p:attrName>style.visibility</p:attrName>
                                        </p:attrNameLst>
                                      </p:cBhvr>
                                      <p:to>
                                        <p:strVal val="visible"/>
                                      </p:to>
                                    </p:set>
                                    <p:anim calcmode="lin" valueType="num">
                                      <p:cBhvr additive="base">
                                        <p:cTn id="19" dur="500" fill="hold"/>
                                        <p:tgtEl>
                                          <p:spTgt spid="9">
                                            <p:graphicEl>
                                              <a:dgm id="{9D398359-34A3-409D-A645-10747C10B351}"/>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graphicEl>
                                              <a:dgm id="{9D398359-34A3-409D-A645-10747C10B351}"/>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graphicEl>
                                              <a:dgm id="{39662965-334B-4929-BDCF-4D50E5986A1D}"/>
                                            </p:graphicEl>
                                          </p:spTgt>
                                        </p:tgtEl>
                                        <p:attrNameLst>
                                          <p:attrName>style.visibility</p:attrName>
                                        </p:attrNameLst>
                                      </p:cBhvr>
                                      <p:to>
                                        <p:strVal val="visible"/>
                                      </p:to>
                                    </p:set>
                                    <p:anim calcmode="lin" valueType="num">
                                      <p:cBhvr additive="base">
                                        <p:cTn id="25" dur="500" fill="hold"/>
                                        <p:tgtEl>
                                          <p:spTgt spid="9">
                                            <p:graphicEl>
                                              <a:dgm id="{39662965-334B-4929-BDCF-4D50E5986A1D}"/>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graphicEl>
                                              <a:dgm id="{39662965-334B-4929-BDCF-4D50E5986A1D}"/>
                                            </p:graphic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
                                            <p:graphicEl>
                                              <a:dgm id="{32A26439-0B5F-401F-9827-1F055AA8681D}"/>
                                            </p:graphicEl>
                                          </p:spTgt>
                                        </p:tgtEl>
                                        <p:attrNameLst>
                                          <p:attrName>style.visibility</p:attrName>
                                        </p:attrNameLst>
                                      </p:cBhvr>
                                      <p:to>
                                        <p:strVal val="visible"/>
                                      </p:to>
                                    </p:set>
                                    <p:anim calcmode="lin" valueType="num">
                                      <p:cBhvr additive="base">
                                        <p:cTn id="29" dur="500" fill="hold"/>
                                        <p:tgtEl>
                                          <p:spTgt spid="9">
                                            <p:graphicEl>
                                              <a:dgm id="{32A26439-0B5F-401F-9827-1F055AA8681D}"/>
                                            </p:graphic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graphicEl>
                                              <a:dgm id="{32A26439-0B5F-401F-9827-1F055AA8681D}"/>
                                            </p:graphic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9">
                                            <p:graphicEl>
                                              <a:dgm id="{286E0A76-27EF-4A6F-B643-880AAD4FEFAC}"/>
                                            </p:graphicEl>
                                          </p:spTgt>
                                        </p:tgtEl>
                                        <p:attrNameLst>
                                          <p:attrName>style.visibility</p:attrName>
                                        </p:attrNameLst>
                                      </p:cBhvr>
                                      <p:to>
                                        <p:strVal val="visible"/>
                                      </p:to>
                                    </p:set>
                                    <p:anim calcmode="lin" valueType="num">
                                      <p:cBhvr additive="base">
                                        <p:cTn id="35" dur="500" fill="hold"/>
                                        <p:tgtEl>
                                          <p:spTgt spid="9">
                                            <p:graphicEl>
                                              <a:dgm id="{286E0A76-27EF-4A6F-B643-880AAD4FEFAC}"/>
                                            </p:graphic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9">
                                            <p:graphicEl>
                                              <a:dgm id="{286E0A76-27EF-4A6F-B643-880AAD4FEFAC}"/>
                                            </p:graphic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9">
                                            <p:graphicEl>
                                              <a:dgm id="{2B277690-0391-4AE2-94CD-0B20936A3C3F}"/>
                                            </p:graphicEl>
                                          </p:spTgt>
                                        </p:tgtEl>
                                        <p:attrNameLst>
                                          <p:attrName>style.visibility</p:attrName>
                                        </p:attrNameLst>
                                      </p:cBhvr>
                                      <p:to>
                                        <p:strVal val="visible"/>
                                      </p:to>
                                    </p:set>
                                    <p:anim calcmode="lin" valueType="num">
                                      <p:cBhvr additive="base">
                                        <p:cTn id="39" dur="500" fill="hold"/>
                                        <p:tgtEl>
                                          <p:spTgt spid="9">
                                            <p:graphicEl>
                                              <a:dgm id="{2B277690-0391-4AE2-94CD-0B20936A3C3F}"/>
                                            </p:graphic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9">
                                            <p:graphicEl>
                                              <a:dgm id="{2B277690-0391-4AE2-94CD-0B20936A3C3F}"/>
                                            </p:graphic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9">
                                            <p:graphicEl>
                                              <a:dgm id="{9BD03FD8-E61C-432E-8570-37F6672E2E9B}"/>
                                            </p:graphicEl>
                                          </p:spTgt>
                                        </p:tgtEl>
                                        <p:attrNameLst>
                                          <p:attrName>style.visibility</p:attrName>
                                        </p:attrNameLst>
                                      </p:cBhvr>
                                      <p:to>
                                        <p:strVal val="visible"/>
                                      </p:to>
                                    </p:set>
                                    <p:anim calcmode="lin" valueType="num">
                                      <p:cBhvr additive="base">
                                        <p:cTn id="45" dur="500" fill="hold"/>
                                        <p:tgtEl>
                                          <p:spTgt spid="9">
                                            <p:graphicEl>
                                              <a:dgm id="{9BD03FD8-E61C-432E-8570-37F6672E2E9B}"/>
                                            </p:graphic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9">
                                            <p:graphicEl>
                                              <a:dgm id="{9BD03FD8-E61C-432E-8570-37F6672E2E9B}"/>
                                            </p:graphic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9">
                                            <p:graphicEl>
                                              <a:dgm id="{3A18DA0A-B8F4-4606-B3AB-206FF2C4F47B}"/>
                                            </p:graphicEl>
                                          </p:spTgt>
                                        </p:tgtEl>
                                        <p:attrNameLst>
                                          <p:attrName>style.visibility</p:attrName>
                                        </p:attrNameLst>
                                      </p:cBhvr>
                                      <p:to>
                                        <p:strVal val="visible"/>
                                      </p:to>
                                    </p:set>
                                    <p:anim calcmode="lin" valueType="num">
                                      <p:cBhvr additive="base">
                                        <p:cTn id="49" dur="500" fill="hold"/>
                                        <p:tgtEl>
                                          <p:spTgt spid="9">
                                            <p:graphicEl>
                                              <a:dgm id="{3A18DA0A-B8F4-4606-B3AB-206FF2C4F47B}"/>
                                            </p:graphic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
                                            <p:graphicEl>
                                              <a:dgm id="{3A18DA0A-B8F4-4606-B3AB-206FF2C4F47B}"/>
                                            </p:graphic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9">
                                            <p:graphicEl>
                                              <a:dgm id="{2B416E0C-EC78-4472-8D01-1B5908270A1C}"/>
                                            </p:graphicEl>
                                          </p:spTgt>
                                        </p:tgtEl>
                                        <p:attrNameLst>
                                          <p:attrName>style.visibility</p:attrName>
                                        </p:attrNameLst>
                                      </p:cBhvr>
                                      <p:to>
                                        <p:strVal val="visible"/>
                                      </p:to>
                                    </p:set>
                                    <p:anim calcmode="lin" valueType="num">
                                      <p:cBhvr additive="base">
                                        <p:cTn id="55" dur="500" fill="hold"/>
                                        <p:tgtEl>
                                          <p:spTgt spid="9">
                                            <p:graphicEl>
                                              <a:dgm id="{2B416E0C-EC78-4472-8D01-1B5908270A1C}"/>
                                            </p:graphic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
                                            <p:graphicEl>
                                              <a:dgm id="{2B416E0C-EC78-4472-8D01-1B5908270A1C}"/>
                                            </p:graphic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9">
                                            <p:graphicEl>
                                              <a:dgm id="{FDF6DA1E-0203-42FB-BC38-2CEDDF63BCAC}"/>
                                            </p:graphicEl>
                                          </p:spTgt>
                                        </p:tgtEl>
                                        <p:attrNameLst>
                                          <p:attrName>style.visibility</p:attrName>
                                        </p:attrNameLst>
                                      </p:cBhvr>
                                      <p:to>
                                        <p:strVal val="visible"/>
                                      </p:to>
                                    </p:set>
                                    <p:anim calcmode="lin" valueType="num">
                                      <p:cBhvr additive="base">
                                        <p:cTn id="59" dur="500" fill="hold"/>
                                        <p:tgtEl>
                                          <p:spTgt spid="9">
                                            <p:graphicEl>
                                              <a:dgm id="{FDF6DA1E-0203-42FB-BC38-2CEDDF63BCAC}"/>
                                            </p:graphic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9">
                                            <p:graphicEl>
                                              <a:dgm id="{FDF6DA1E-0203-42FB-BC38-2CEDDF63BCAC}"/>
                                            </p:graphic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9">
                                            <p:graphicEl>
                                              <a:dgm id="{939EE657-C9A3-4B84-A421-FDC79CEB0C92}"/>
                                            </p:graphicEl>
                                          </p:spTgt>
                                        </p:tgtEl>
                                        <p:attrNameLst>
                                          <p:attrName>style.visibility</p:attrName>
                                        </p:attrNameLst>
                                      </p:cBhvr>
                                      <p:to>
                                        <p:strVal val="visible"/>
                                      </p:to>
                                    </p:set>
                                    <p:anim calcmode="lin" valueType="num">
                                      <p:cBhvr additive="base">
                                        <p:cTn id="65" dur="500" fill="hold"/>
                                        <p:tgtEl>
                                          <p:spTgt spid="9">
                                            <p:graphicEl>
                                              <a:dgm id="{939EE657-C9A3-4B84-A421-FDC79CEB0C92}"/>
                                            </p:graphic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9">
                                            <p:graphicEl>
                                              <a:dgm id="{939EE657-C9A3-4B84-A421-FDC79CEB0C92}"/>
                                            </p:graphicEl>
                                          </p:spTgt>
                                        </p:tgtEl>
                                        <p:attrNameLst>
                                          <p:attrName>ppt_y</p:attrName>
                                        </p:attrNameLst>
                                      </p:cBhvr>
                                      <p:tavLst>
                                        <p:tav tm="0">
                                          <p:val>
                                            <p:strVal val="#ppt_y"/>
                                          </p:val>
                                        </p:tav>
                                        <p:tav tm="100000">
                                          <p:val>
                                            <p:strVal val="#ppt_y"/>
                                          </p:val>
                                        </p:tav>
                                      </p:tavLst>
                                    </p:anim>
                                  </p:childTnLst>
                                </p:cTn>
                              </p:par>
                              <p:par>
                                <p:cTn id="67" presetID="10" presetClass="entr" presetSubtype="0" fill="hold" grpId="0" nodeType="withEffect">
                                  <p:stCondLst>
                                    <p:cond delay="0"/>
                                  </p:stCondLst>
                                  <p:childTnLst>
                                    <p:set>
                                      <p:cBhvr>
                                        <p:cTn id="68" dur="1" fill="hold">
                                          <p:stCondLst>
                                            <p:cond delay="0"/>
                                          </p:stCondLst>
                                        </p:cTn>
                                        <p:tgtEl>
                                          <p:spTgt spid="9">
                                            <p:graphicEl>
                                              <a:dgm id="{8DC66BA3-C0AA-42EC-8C93-7B914B513058}"/>
                                            </p:graphicEl>
                                          </p:spTgt>
                                        </p:tgtEl>
                                        <p:attrNameLst>
                                          <p:attrName>style.visibility</p:attrName>
                                        </p:attrNameLst>
                                      </p:cBhvr>
                                      <p:to>
                                        <p:strVal val="visible"/>
                                      </p:to>
                                    </p:set>
                                    <p:animEffect transition="in" filter="fade">
                                      <p:cBhvr>
                                        <p:cTn id="69" dur="500"/>
                                        <p:tgtEl>
                                          <p:spTgt spid="9">
                                            <p:graphicEl>
                                              <a:dgm id="{8DC66BA3-C0AA-42EC-8C93-7B914B513058}"/>
                                            </p:graphicEl>
                                          </p:spTgt>
                                        </p:tgtEl>
                                      </p:cBhvr>
                                    </p:animEffect>
                                  </p:childTnLst>
                                </p:cTn>
                              </p:par>
                            </p:childTnLst>
                          </p:cTn>
                        </p:par>
                      </p:childTnLst>
                    </p:cTn>
                  </p:par>
                  <p:par>
                    <p:cTn id="70" fill="hold">
                      <p:stCondLst>
                        <p:cond delay="indefinite"/>
                      </p:stCondLst>
                      <p:childTnLst>
                        <p:par>
                          <p:cTn id="71" fill="hold">
                            <p:stCondLst>
                              <p:cond delay="0"/>
                            </p:stCondLst>
                            <p:childTnLst>
                              <p:par>
                                <p:cTn id="72" presetID="21" presetClass="emph" presetSubtype="0" fill="hold" grpId="1" nodeType="clickEffect">
                                  <p:stCondLst>
                                    <p:cond delay="0"/>
                                  </p:stCondLst>
                                  <p:childTnLst>
                                    <p:animClr clrSpc="hsl" dir="cw">
                                      <p:cBhvr override="childStyle">
                                        <p:cTn id="73" dur="500" fill="hold"/>
                                        <p:tgtEl>
                                          <p:spTgt spid="9">
                                            <p:graphicEl>
                                              <a:dgm id="{DA53B4E7-EFB8-46E4-961E-04B7147096D1}"/>
                                            </p:graphicEl>
                                          </p:spTgt>
                                        </p:tgtEl>
                                        <p:attrNameLst>
                                          <p:attrName>style.color</p:attrName>
                                        </p:attrNameLst>
                                      </p:cBhvr>
                                      <p:by>
                                        <p:hsl h="7200000" s="0" l="0"/>
                                      </p:by>
                                    </p:animClr>
                                    <p:animClr clrSpc="hsl" dir="cw">
                                      <p:cBhvr>
                                        <p:cTn id="74" dur="500" fill="hold"/>
                                        <p:tgtEl>
                                          <p:spTgt spid="9">
                                            <p:graphicEl>
                                              <a:dgm id="{DA53B4E7-EFB8-46E4-961E-04B7147096D1}"/>
                                            </p:graphicEl>
                                          </p:spTgt>
                                        </p:tgtEl>
                                        <p:attrNameLst>
                                          <p:attrName>fillcolor</p:attrName>
                                        </p:attrNameLst>
                                      </p:cBhvr>
                                      <p:by>
                                        <p:hsl h="7200000" s="0" l="0"/>
                                      </p:by>
                                    </p:animClr>
                                    <p:animClr clrSpc="hsl" dir="cw">
                                      <p:cBhvr>
                                        <p:cTn id="75" dur="500" fill="hold"/>
                                        <p:tgtEl>
                                          <p:spTgt spid="9">
                                            <p:graphicEl>
                                              <a:dgm id="{DA53B4E7-EFB8-46E4-961E-04B7147096D1}"/>
                                            </p:graphicEl>
                                          </p:spTgt>
                                        </p:tgtEl>
                                        <p:attrNameLst>
                                          <p:attrName>stroke.color</p:attrName>
                                        </p:attrNameLst>
                                      </p:cBhvr>
                                      <p:by>
                                        <p:hsl h="7200000" s="0" l="0"/>
                                      </p:by>
                                    </p:animClr>
                                    <p:set>
                                      <p:cBhvr>
                                        <p:cTn id="76" dur="500" fill="hold"/>
                                        <p:tgtEl>
                                          <p:spTgt spid="9">
                                            <p:graphicEl>
                                              <a:dgm id="{DA53B4E7-EFB8-46E4-961E-04B7147096D1}"/>
                                            </p:graphicEl>
                                          </p:spTgt>
                                        </p:tgtEl>
                                        <p:attrNameLst>
                                          <p:attrName>fill.type</p:attrName>
                                        </p:attrNameLst>
                                      </p:cBhvr>
                                      <p:to>
                                        <p:strVal val="solid"/>
                                      </p:to>
                                    </p:set>
                                  </p:childTnLst>
                                </p:cTn>
                              </p:par>
                              <p:par>
                                <p:cTn id="77" presetID="21" presetClass="emph" presetSubtype="0" fill="hold" grpId="1" nodeType="withEffect">
                                  <p:stCondLst>
                                    <p:cond delay="0"/>
                                  </p:stCondLst>
                                  <p:childTnLst>
                                    <p:animClr clrSpc="hsl" dir="cw">
                                      <p:cBhvr override="childStyle">
                                        <p:cTn id="78" dur="500" fill="hold"/>
                                        <p:tgtEl>
                                          <p:spTgt spid="9">
                                            <p:graphicEl>
                                              <a:dgm id="{9D398359-34A3-409D-A645-10747C10B351}"/>
                                            </p:graphicEl>
                                          </p:spTgt>
                                        </p:tgtEl>
                                        <p:attrNameLst>
                                          <p:attrName>style.color</p:attrName>
                                        </p:attrNameLst>
                                      </p:cBhvr>
                                      <p:by>
                                        <p:hsl h="7200000" s="0" l="0"/>
                                      </p:by>
                                    </p:animClr>
                                    <p:animClr clrSpc="hsl" dir="cw">
                                      <p:cBhvr>
                                        <p:cTn id="79" dur="500" fill="hold"/>
                                        <p:tgtEl>
                                          <p:spTgt spid="9">
                                            <p:graphicEl>
                                              <a:dgm id="{9D398359-34A3-409D-A645-10747C10B351}"/>
                                            </p:graphicEl>
                                          </p:spTgt>
                                        </p:tgtEl>
                                        <p:attrNameLst>
                                          <p:attrName>fillcolor</p:attrName>
                                        </p:attrNameLst>
                                      </p:cBhvr>
                                      <p:by>
                                        <p:hsl h="7200000" s="0" l="0"/>
                                      </p:by>
                                    </p:animClr>
                                    <p:animClr clrSpc="hsl" dir="cw">
                                      <p:cBhvr>
                                        <p:cTn id="80" dur="500" fill="hold"/>
                                        <p:tgtEl>
                                          <p:spTgt spid="9">
                                            <p:graphicEl>
                                              <a:dgm id="{9D398359-34A3-409D-A645-10747C10B351}"/>
                                            </p:graphicEl>
                                          </p:spTgt>
                                        </p:tgtEl>
                                        <p:attrNameLst>
                                          <p:attrName>stroke.color</p:attrName>
                                        </p:attrNameLst>
                                      </p:cBhvr>
                                      <p:by>
                                        <p:hsl h="7200000" s="0" l="0"/>
                                      </p:by>
                                    </p:animClr>
                                    <p:set>
                                      <p:cBhvr>
                                        <p:cTn id="81" dur="500" fill="hold"/>
                                        <p:tgtEl>
                                          <p:spTgt spid="9">
                                            <p:graphicEl>
                                              <a:dgm id="{9D398359-34A3-409D-A645-10747C10B351}"/>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uiExpand="1">
        <p:bldSub>
          <a:bldDgm bld="one"/>
        </p:bldSub>
      </p:bldGraphic>
      <p:bldGraphic spid="9" grpId="1" uiExpand="1">
        <p:bldSub>
          <a:bldDgm/>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676443-F0BF-44EB-9421-AEEAF3910341}"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20</a:t>
            </a:fld>
            <a:endParaRPr lang="en-US"/>
          </a:p>
        </p:txBody>
      </p:sp>
      <p:sp>
        <p:nvSpPr>
          <p:cNvPr id="2" name="Title 1"/>
          <p:cNvSpPr>
            <a:spLocks noGrp="1"/>
          </p:cNvSpPr>
          <p:nvPr>
            <p:ph type="title"/>
          </p:nvPr>
        </p:nvSpPr>
        <p:spPr/>
        <p:txBody>
          <a:bodyPr>
            <a:noAutofit/>
          </a:bodyPr>
          <a:lstStyle/>
          <a:p>
            <a:r>
              <a:rPr lang="en-US" sz="4400" dirty="0" smtClean="0">
                <a:effectLst>
                  <a:outerShdw blurRad="38100" dist="38100" dir="2700000" algn="tl">
                    <a:srgbClr val="000000">
                      <a:alpha val="43137"/>
                    </a:srgbClr>
                  </a:outerShdw>
                </a:effectLst>
              </a:rPr>
              <a:t>Status – </a:t>
            </a:r>
            <a:r>
              <a:rPr lang="en-US" sz="4400" b="0" dirty="0" smtClean="0">
                <a:effectLst>
                  <a:outerShdw blurRad="38100" dist="38100" dir="2700000" algn="tl">
                    <a:srgbClr val="000000">
                      <a:alpha val="43137"/>
                    </a:srgbClr>
                  </a:outerShdw>
                </a:effectLst>
              </a:rPr>
              <a:t>Deliverables Checklist</a:t>
            </a:r>
            <a:endParaRPr lang="en-US" sz="4400" b="0" dirty="0">
              <a:effectLst>
                <a:outerShdw blurRad="38100" dist="38100" dir="2700000" algn="tl">
                  <a:srgbClr val="000000">
                    <a:alpha val="43137"/>
                  </a:srgbClr>
                </a:outerShdw>
              </a:effectLst>
            </a:endParaRPr>
          </a:p>
        </p:txBody>
      </p:sp>
      <p:graphicFrame>
        <p:nvGraphicFramePr>
          <p:cNvPr id="6" name="Chart 5"/>
          <p:cNvGraphicFramePr>
            <a:graphicFrameLocks/>
          </p:cNvGraphicFramePr>
          <p:nvPr>
            <p:extLst>
              <p:ext uri="{D42A27DB-BD31-4B8C-83A1-F6EECF244321}">
                <p14:modId xmlns:p14="http://schemas.microsoft.com/office/powerpoint/2010/main" val="2062206881"/>
              </p:ext>
            </p:extLst>
          </p:nvPr>
        </p:nvGraphicFramePr>
        <p:xfrm>
          <a:off x="0" y="1676400"/>
          <a:ext cx="90678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0597237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525963"/>
          </a:xfrm>
        </p:spPr>
        <p:txBody>
          <a:bodyPr>
            <a:normAutofit/>
          </a:bodyPr>
          <a:lstStyle/>
          <a:p>
            <a:endParaRPr lang="en-US" sz="3200" dirty="0" smtClean="0">
              <a:solidFill>
                <a:schemeClr val="tx1">
                  <a:lumMod val="95000"/>
                </a:schemeClr>
              </a:solidFill>
            </a:endParaRPr>
          </a:p>
          <a:p>
            <a:r>
              <a:rPr lang="en-US" sz="3200" dirty="0" smtClean="0">
                <a:solidFill>
                  <a:schemeClr val="tx1">
                    <a:lumMod val="95000"/>
                  </a:schemeClr>
                </a:solidFill>
              </a:rPr>
              <a:t>Requirement:</a:t>
            </a:r>
          </a:p>
          <a:p>
            <a:pPr lvl="1"/>
            <a:r>
              <a:rPr lang="en-US" sz="2800" dirty="0">
                <a:solidFill>
                  <a:schemeClr val="tx1">
                    <a:lumMod val="95000"/>
                  </a:schemeClr>
                </a:solidFill>
              </a:rPr>
              <a:t>Concepts of </a:t>
            </a:r>
            <a:r>
              <a:rPr lang="en-US" sz="2800" dirty="0" smtClean="0">
                <a:solidFill>
                  <a:schemeClr val="tx1">
                    <a:lumMod val="95000"/>
                  </a:schemeClr>
                </a:solidFill>
              </a:rPr>
              <a:t>Operation</a:t>
            </a:r>
            <a:endParaRPr lang="en-US" sz="2800" dirty="0">
              <a:solidFill>
                <a:schemeClr val="tx1">
                  <a:lumMod val="95000"/>
                </a:schemeClr>
              </a:solidFill>
            </a:endParaRPr>
          </a:p>
          <a:p>
            <a:pPr lvl="1"/>
            <a:r>
              <a:rPr lang="en-US" sz="2800" dirty="0">
                <a:solidFill>
                  <a:schemeClr val="tx1">
                    <a:lumMod val="95000"/>
                  </a:schemeClr>
                </a:solidFill>
              </a:rPr>
              <a:t>Software Requirement </a:t>
            </a:r>
            <a:r>
              <a:rPr lang="en-US" sz="2800" dirty="0" smtClean="0">
                <a:solidFill>
                  <a:schemeClr val="tx1">
                    <a:lumMod val="95000"/>
                  </a:schemeClr>
                </a:solidFill>
              </a:rPr>
              <a:t>Specification</a:t>
            </a:r>
          </a:p>
          <a:p>
            <a:pPr lvl="1"/>
            <a:endParaRPr lang="en-US" sz="2800" dirty="0" smtClean="0">
              <a:solidFill>
                <a:schemeClr val="tx1">
                  <a:lumMod val="95000"/>
                </a:schemeClr>
              </a:solidFill>
            </a:endParaRPr>
          </a:p>
          <a:p>
            <a:r>
              <a:rPr lang="en-US" sz="3200" dirty="0" smtClean="0">
                <a:solidFill>
                  <a:schemeClr val="tx1">
                    <a:lumMod val="95000"/>
                  </a:schemeClr>
                </a:solidFill>
              </a:rPr>
              <a:t>Design:</a:t>
            </a:r>
          </a:p>
          <a:p>
            <a:pPr lvl="1"/>
            <a:r>
              <a:rPr lang="en-US" sz="2800" dirty="0" smtClean="0">
                <a:solidFill>
                  <a:schemeClr val="tx1">
                    <a:lumMod val="95000"/>
                  </a:schemeClr>
                </a:solidFill>
              </a:rPr>
              <a:t>HRM Architecture Driver</a:t>
            </a:r>
          </a:p>
          <a:p>
            <a:pPr lvl="1"/>
            <a:r>
              <a:rPr lang="en-US" sz="2800" dirty="0" smtClean="0">
                <a:solidFill>
                  <a:schemeClr val="tx1">
                    <a:lumMod val="95000"/>
                  </a:schemeClr>
                </a:solidFill>
              </a:rPr>
              <a:t>HRM Architecture Design</a:t>
            </a:r>
          </a:p>
        </p:txBody>
      </p:sp>
      <p:sp>
        <p:nvSpPr>
          <p:cNvPr id="4" name="Date Placeholder 3"/>
          <p:cNvSpPr>
            <a:spLocks noGrp="1"/>
          </p:cNvSpPr>
          <p:nvPr>
            <p:ph type="dt" sz="half" idx="10"/>
          </p:nvPr>
        </p:nvSpPr>
        <p:spPr/>
        <p:txBody>
          <a:bodyPr/>
          <a:lstStyle/>
          <a:p>
            <a:fld id="{BA676443-F0BF-44EB-9421-AEEAF3910341}"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21</a:t>
            </a:fld>
            <a:endParaRPr lang="en-US"/>
          </a:p>
        </p:txBody>
      </p:sp>
      <p:sp>
        <p:nvSpPr>
          <p:cNvPr id="2" name="Title 1"/>
          <p:cNvSpPr>
            <a:spLocks noGrp="1"/>
          </p:cNvSpPr>
          <p:nvPr>
            <p:ph type="title"/>
          </p:nvPr>
        </p:nvSpPr>
        <p:spPr/>
        <p:txBody>
          <a:bodyPr>
            <a:noAutofit/>
          </a:bodyPr>
          <a:lstStyle/>
          <a:p>
            <a:r>
              <a:rPr lang="en-US" sz="4400" b="0" dirty="0" smtClean="0">
                <a:effectLst>
                  <a:outerShdw blurRad="38100" dist="38100" dir="2700000" algn="tl">
                    <a:srgbClr val="000000">
                      <a:alpha val="43137"/>
                    </a:srgbClr>
                  </a:outerShdw>
                </a:effectLst>
              </a:rPr>
              <a:t>Status </a:t>
            </a:r>
            <a:r>
              <a:rPr lang="en-US" sz="4400" dirty="0" smtClean="0">
                <a:effectLst>
                  <a:outerShdw blurRad="38100" dist="38100" dir="2700000" algn="tl">
                    <a:srgbClr val="000000">
                      <a:alpha val="43137"/>
                    </a:srgbClr>
                  </a:outerShdw>
                </a:effectLst>
              </a:rPr>
              <a:t>– Deliverables Checklist</a:t>
            </a:r>
            <a:endParaRPr lang="en-US" sz="4400" dirty="0">
              <a:effectLst>
                <a:outerShdw blurRad="38100" dist="38100" dir="2700000" algn="tl">
                  <a:srgbClr val="000000">
                    <a:alpha val="43137"/>
                  </a:srgbClr>
                </a:outerShdw>
              </a:effectLst>
            </a:endParaRPr>
          </a:p>
        </p:txBody>
      </p:sp>
      <p:sp>
        <p:nvSpPr>
          <p:cNvPr id="6" name="5-Point Star 5"/>
          <p:cNvSpPr/>
          <p:nvPr/>
        </p:nvSpPr>
        <p:spPr>
          <a:xfrm>
            <a:off x="8305800" y="2438400"/>
            <a:ext cx="304800" cy="304800"/>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8305800" y="2945028"/>
            <a:ext cx="304800" cy="304800"/>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8305800" y="4572000"/>
            <a:ext cx="304800" cy="304800"/>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8305800" y="5093043"/>
            <a:ext cx="304800" cy="304800"/>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54235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1000"/>
                                        <p:tgtEl>
                                          <p:spTgt spid="8"/>
                                        </p:tgtEl>
                                      </p:cBhvr>
                                    </p:animEffect>
                                    <p:anim calcmode="lin" valueType="num">
                                      <p:cBhvr>
                                        <p:cTn id="55" dur="1000" fill="hold"/>
                                        <p:tgtEl>
                                          <p:spTgt spid="8"/>
                                        </p:tgtEl>
                                        <p:attrNameLst>
                                          <p:attrName>ppt_x</p:attrName>
                                        </p:attrNameLst>
                                      </p:cBhvr>
                                      <p:tavLst>
                                        <p:tav tm="0">
                                          <p:val>
                                            <p:strVal val="#ppt_x"/>
                                          </p:val>
                                        </p:tav>
                                        <p:tav tm="100000">
                                          <p:val>
                                            <p:strVal val="#ppt_x"/>
                                          </p:val>
                                        </p:tav>
                                      </p:tavLst>
                                    </p:anim>
                                    <p:anim calcmode="lin" valueType="num">
                                      <p:cBhvr>
                                        <p:cTn id="56" dur="1000" fill="hold"/>
                                        <p:tgtEl>
                                          <p:spTgt spid="8"/>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1000"/>
                                        <p:tgtEl>
                                          <p:spTgt spid="9"/>
                                        </p:tgtEl>
                                      </p:cBhvr>
                                    </p:animEffect>
                                    <p:anim calcmode="lin" valueType="num">
                                      <p:cBhvr>
                                        <p:cTn id="60" dur="1000" fill="hold"/>
                                        <p:tgtEl>
                                          <p:spTgt spid="9"/>
                                        </p:tgtEl>
                                        <p:attrNameLst>
                                          <p:attrName>ppt_x</p:attrName>
                                        </p:attrNameLst>
                                      </p:cBhvr>
                                      <p:tavLst>
                                        <p:tav tm="0">
                                          <p:val>
                                            <p:strVal val="#ppt_x"/>
                                          </p:val>
                                        </p:tav>
                                        <p:tav tm="100000">
                                          <p:val>
                                            <p:strVal val="#ppt_x"/>
                                          </p:val>
                                        </p:tav>
                                      </p:tavLst>
                                    </p:anim>
                                    <p:anim calcmode="lin" valueType="num">
                                      <p:cBhvr>
                                        <p:cTn id="6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724400"/>
          </a:xfrm>
        </p:spPr>
        <p:txBody>
          <a:bodyPr>
            <a:normAutofit/>
          </a:bodyPr>
          <a:lstStyle/>
          <a:p>
            <a:r>
              <a:rPr lang="en-US" sz="3500" dirty="0">
                <a:solidFill>
                  <a:schemeClr val="tx1">
                    <a:lumMod val="95000"/>
                  </a:schemeClr>
                </a:solidFill>
              </a:rPr>
              <a:t>Test Plan</a:t>
            </a:r>
          </a:p>
          <a:p>
            <a:pPr lvl="1"/>
            <a:r>
              <a:rPr lang="en-US" sz="3000" dirty="0">
                <a:solidFill>
                  <a:schemeClr val="tx1">
                    <a:lumMod val="95000"/>
                  </a:schemeClr>
                </a:solidFill>
              </a:rPr>
              <a:t>Completed time: 12/30/2011 to 03/04/2012</a:t>
            </a:r>
          </a:p>
          <a:p>
            <a:pPr lvl="1"/>
            <a:r>
              <a:rPr lang="en-US" sz="3000" dirty="0" smtClean="0">
                <a:solidFill>
                  <a:schemeClr val="tx1">
                    <a:lumMod val="95000"/>
                  </a:schemeClr>
                </a:solidFill>
              </a:rPr>
              <a:t>Test Phases:</a:t>
            </a:r>
          </a:p>
          <a:p>
            <a:pPr lvl="2"/>
            <a:r>
              <a:rPr lang="en-US" sz="3000" dirty="0" smtClean="0">
                <a:solidFill>
                  <a:schemeClr val="tx1">
                    <a:lumMod val="95000"/>
                  </a:schemeClr>
                </a:solidFill>
              </a:rPr>
              <a:t>Unit test</a:t>
            </a:r>
          </a:p>
          <a:p>
            <a:pPr lvl="2"/>
            <a:r>
              <a:rPr lang="en-US" sz="3000" dirty="0" smtClean="0">
                <a:solidFill>
                  <a:schemeClr val="tx1">
                    <a:lumMod val="95000"/>
                  </a:schemeClr>
                </a:solidFill>
              </a:rPr>
              <a:t>Integration testing</a:t>
            </a:r>
          </a:p>
          <a:p>
            <a:pPr lvl="2"/>
            <a:r>
              <a:rPr lang="en-US" sz="3000" dirty="0" smtClean="0">
                <a:solidFill>
                  <a:schemeClr val="tx1">
                    <a:lumMod val="95000"/>
                  </a:schemeClr>
                </a:solidFill>
              </a:rPr>
              <a:t>System testing</a:t>
            </a:r>
          </a:p>
          <a:p>
            <a:pPr lvl="2"/>
            <a:r>
              <a:rPr lang="en-US" sz="3000" dirty="0" smtClean="0">
                <a:solidFill>
                  <a:schemeClr val="tx1">
                    <a:lumMod val="95000"/>
                  </a:schemeClr>
                </a:solidFill>
              </a:rPr>
              <a:t>Acceptance testing</a:t>
            </a:r>
          </a:p>
          <a:p>
            <a:pPr marL="365760" lvl="1" indent="0">
              <a:buNone/>
            </a:pPr>
            <a:endParaRPr lang="en-US" sz="2800" dirty="0" smtClean="0">
              <a:solidFill>
                <a:schemeClr val="tx1">
                  <a:lumMod val="95000"/>
                </a:schemeClr>
              </a:solidFill>
            </a:endParaRPr>
          </a:p>
        </p:txBody>
      </p:sp>
      <p:sp>
        <p:nvSpPr>
          <p:cNvPr id="4" name="Date Placeholder 3"/>
          <p:cNvSpPr>
            <a:spLocks noGrp="1"/>
          </p:cNvSpPr>
          <p:nvPr>
            <p:ph type="dt" sz="half" idx="10"/>
          </p:nvPr>
        </p:nvSpPr>
        <p:spPr/>
        <p:txBody>
          <a:bodyPr/>
          <a:lstStyle/>
          <a:p>
            <a:fld id="{BA676443-F0BF-44EB-9421-AEEAF3910341}"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22</a:t>
            </a:fld>
            <a:endParaRPr lang="en-US"/>
          </a:p>
        </p:txBody>
      </p:sp>
      <p:sp>
        <p:nvSpPr>
          <p:cNvPr id="2" name="Title 1"/>
          <p:cNvSpPr>
            <a:spLocks noGrp="1"/>
          </p:cNvSpPr>
          <p:nvPr>
            <p:ph type="title"/>
          </p:nvPr>
        </p:nvSpPr>
        <p:spPr/>
        <p:txBody>
          <a:bodyPr>
            <a:noAutofit/>
          </a:bodyPr>
          <a:lstStyle/>
          <a:p>
            <a:r>
              <a:rPr lang="en-US" sz="4400" b="0" dirty="0">
                <a:effectLst>
                  <a:outerShdw blurRad="38100" dist="38100" dir="2700000" algn="tl">
                    <a:srgbClr val="000000">
                      <a:alpha val="43137"/>
                    </a:srgbClr>
                  </a:outerShdw>
                </a:effectLst>
              </a:rPr>
              <a:t>Status </a:t>
            </a:r>
            <a:r>
              <a:rPr lang="en-US" sz="4400" dirty="0" smtClean="0">
                <a:effectLst>
                  <a:outerShdw blurRad="38100" dist="38100" dir="2700000" algn="tl">
                    <a:srgbClr val="000000">
                      <a:alpha val="43137"/>
                    </a:srgbClr>
                  </a:outerShdw>
                </a:effectLst>
              </a:rPr>
              <a:t>– </a:t>
            </a:r>
            <a:r>
              <a:rPr lang="en-US" sz="4400" dirty="0">
                <a:effectLst>
                  <a:outerShdw blurRad="38100" dist="38100" dir="2700000" algn="tl">
                    <a:srgbClr val="000000">
                      <a:alpha val="43137"/>
                    </a:srgbClr>
                  </a:outerShdw>
                </a:effectLst>
              </a:rPr>
              <a:t>Deliverables Checklist</a:t>
            </a:r>
            <a:endParaRPr lang="en-US" sz="4400" dirty="0"/>
          </a:p>
        </p:txBody>
      </p:sp>
      <p:sp>
        <p:nvSpPr>
          <p:cNvPr id="7" name="5-Point Star 6"/>
          <p:cNvSpPr/>
          <p:nvPr/>
        </p:nvSpPr>
        <p:spPr>
          <a:xfrm>
            <a:off x="8153400" y="1752600"/>
            <a:ext cx="304800" cy="304800"/>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5302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A8DE02-60D9-4981-8A6F-F52369E76425}"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23</a:t>
            </a:fld>
            <a:endParaRPr lang="en-US"/>
          </a:p>
        </p:txBody>
      </p:sp>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AGENDA</a:t>
            </a:r>
            <a:endParaRPr lang="en-US" sz="4400" dirty="0">
              <a:effectLst>
                <a:outerShdw blurRad="38100" dist="38100" dir="2700000" algn="tl">
                  <a:srgbClr val="000000">
                    <a:alpha val="43137"/>
                  </a:srgbClr>
                </a:outerShdw>
              </a:effectLst>
            </a:endParaRPr>
          </a:p>
        </p:txBody>
      </p:sp>
      <p:graphicFrame>
        <p:nvGraphicFramePr>
          <p:cNvPr id="9" name="Diagram 8"/>
          <p:cNvGraphicFramePr/>
          <p:nvPr>
            <p:extLst>
              <p:ext uri="{D42A27DB-BD31-4B8C-83A1-F6EECF244321}">
                <p14:modId xmlns:p14="http://schemas.microsoft.com/office/powerpoint/2010/main" val="3844994876"/>
              </p:ext>
            </p:extLst>
          </p:nvPr>
        </p:nvGraphicFramePr>
        <p:xfrm>
          <a:off x="228600" y="1295400"/>
          <a:ext cx="86868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0518832"/>
      </p:ext>
    </p:extLst>
  </p:cSld>
  <p:clrMapOvr>
    <a:masterClrMapping/>
  </p:clrMapOvr>
  <mc:AlternateContent xmlns:mc="http://schemas.openxmlformats.org/markup-compatibility/2006" xmlns:p14="http://schemas.microsoft.com/office/powerpoint/2010/main">
    <mc:Choice Requires="p14">
      <p:transition>
        <p14:glitter pattern="hexagon"/>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1" nodeType="clickEffect">
                                  <p:stCondLst>
                                    <p:cond delay="0"/>
                                  </p:stCondLst>
                                  <p:childTnLst>
                                    <p:anim calcmode="lin" valueType="num">
                                      <p:cBhvr additive="base">
                                        <p:cTn id="6" dur="500"/>
                                        <p:tgtEl>
                                          <p:spTgt spid="9">
                                            <p:graphicEl>
                                              <a:dgm id="{A647875B-46B2-4D48-9C8A-5F39957A769B}"/>
                                            </p:graphicEl>
                                          </p:spTgt>
                                        </p:tgtEl>
                                        <p:attrNameLst>
                                          <p:attrName>ppt_x</p:attrName>
                                        </p:attrNameLst>
                                      </p:cBhvr>
                                      <p:tavLst>
                                        <p:tav tm="0">
                                          <p:val>
                                            <p:strVal val="ppt_x"/>
                                          </p:val>
                                        </p:tav>
                                        <p:tav tm="100000">
                                          <p:val>
                                            <p:strVal val="1+ppt_w/2"/>
                                          </p:val>
                                        </p:tav>
                                      </p:tavLst>
                                    </p:anim>
                                    <p:anim calcmode="lin" valueType="num">
                                      <p:cBhvr additive="base">
                                        <p:cTn id="7" dur="500"/>
                                        <p:tgtEl>
                                          <p:spTgt spid="9">
                                            <p:graphicEl>
                                              <a:dgm id="{A647875B-46B2-4D48-9C8A-5F39957A769B}"/>
                                            </p:graphicEl>
                                          </p:spTgt>
                                        </p:tgtEl>
                                        <p:attrNameLst>
                                          <p:attrName>ppt_y</p:attrName>
                                        </p:attrNameLst>
                                      </p:cBhvr>
                                      <p:tavLst>
                                        <p:tav tm="0">
                                          <p:val>
                                            <p:strVal val="ppt_y"/>
                                          </p:val>
                                        </p:tav>
                                        <p:tav tm="100000">
                                          <p:val>
                                            <p:strVal val="ppt_y"/>
                                          </p:val>
                                        </p:tav>
                                      </p:tavLst>
                                    </p:anim>
                                    <p:set>
                                      <p:cBhvr>
                                        <p:cTn id="8" dur="1" fill="hold">
                                          <p:stCondLst>
                                            <p:cond delay="499"/>
                                          </p:stCondLst>
                                        </p:cTn>
                                        <p:tgtEl>
                                          <p:spTgt spid="9">
                                            <p:graphicEl>
                                              <a:dgm id="{A647875B-46B2-4D48-9C8A-5F39957A769B}"/>
                                            </p:graphicEl>
                                          </p:spTgt>
                                        </p:tgtEl>
                                        <p:attrNameLst>
                                          <p:attrName>style.visibility</p:attrName>
                                        </p:attrNameLst>
                                      </p:cBhvr>
                                      <p:to>
                                        <p:strVal val="hidden"/>
                                      </p:to>
                                    </p:set>
                                  </p:childTnLst>
                                </p:cTn>
                              </p:par>
                              <p:par>
                                <p:cTn id="9" presetID="2" presetClass="exit" presetSubtype="2" fill="hold" grpId="1" nodeType="withEffect">
                                  <p:stCondLst>
                                    <p:cond delay="0"/>
                                  </p:stCondLst>
                                  <p:childTnLst>
                                    <p:anim calcmode="lin" valueType="num">
                                      <p:cBhvr additive="base">
                                        <p:cTn id="10" dur="500"/>
                                        <p:tgtEl>
                                          <p:spTgt spid="9">
                                            <p:graphicEl>
                                              <a:dgm id="{56C5426A-7AC5-4DE2-8FDD-7968750B2CB4}"/>
                                            </p:graphicEl>
                                          </p:spTgt>
                                        </p:tgtEl>
                                        <p:attrNameLst>
                                          <p:attrName>ppt_x</p:attrName>
                                        </p:attrNameLst>
                                      </p:cBhvr>
                                      <p:tavLst>
                                        <p:tav tm="0">
                                          <p:val>
                                            <p:strVal val="ppt_x"/>
                                          </p:val>
                                        </p:tav>
                                        <p:tav tm="100000">
                                          <p:val>
                                            <p:strVal val="1+ppt_w/2"/>
                                          </p:val>
                                        </p:tav>
                                      </p:tavLst>
                                    </p:anim>
                                    <p:anim calcmode="lin" valueType="num">
                                      <p:cBhvr additive="base">
                                        <p:cTn id="11" dur="500"/>
                                        <p:tgtEl>
                                          <p:spTgt spid="9">
                                            <p:graphicEl>
                                              <a:dgm id="{56C5426A-7AC5-4DE2-8FDD-7968750B2CB4}"/>
                                            </p:graphicEl>
                                          </p:spTgt>
                                        </p:tgtEl>
                                        <p:attrNameLst>
                                          <p:attrName>ppt_y</p:attrName>
                                        </p:attrNameLst>
                                      </p:cBhvr>
                                      <p:tavLst>
                                        <p:tav tm="0">
                                          <p:val>
                                            <p:strVal val="ppt_y"/>
                                          </p:val>
                                        </p:tav>
                                        <p:tav tm="100000">
                                          <p:val>
                                            <p:strVal val="ppt_y"/>
                                          </p:val>
                                        </p:tav>
                                      </p:tavLst>
                                    </p:anim>
                                    <p:set>
                                      <p:cBhvr>
                                        <p:cTn id="12" dur="1" fill="hold">
                                          <p:stCondLst>
                                            <p:cond delay="499"/>
                                          </p:stCondLst>
                                        </p:cTn>
                                        <p:tgtEl>
                                          <p:spTgt spid="9">
                                            <p:graphicEl>
                                              <a:dgm id="{56C5426A-7AC5-4DE2-8FDD-7968750B2CB4}"/>
                                            </p:graphicEl>
                                          </p:spTgt>
                                        </p:tgtEl>
                                        <p:attrNameLst>
                                          <p:attrName>style.visibility</p:attrName>
                                        </p:attrNameLst>
                                      </p:cBhvr>
                                      <p:to>
                                        <p:strVal val="hidden"/>
                                      </p:to>
                                    </p:set>
                                  </p:childTnLst>
                                </p:cTn>
                              </p:par>
                            </p:childTnLst>
                          </p:cTn>
                        </p:par>
                        <p:par>
                          <p:cTn id="13" fill="hold">
                            <p:stCondLst>
                              <p:cond delay="500"/>
                            </p:stCondLst>
                            <p:childTnLst>
                              <p:par>
                                <p:cTn id="14" presetID="21" presetClass="emph" presetSubtype="0" fill="hold" grpId="2" nodeType="afterEffect">
                                  <p:stCondLst>
                                    <p:cond delay="0"/>
                                  </p:stCondLst>
                                  <p:childTnLst>
                                    <p:animClr clrSpc="hsl" dir="cw">
                                      <p:cBhvr override="childStyle">
                                        <p:cTn id="15" dur="500" fill="hold"/>
                                        <p:tgtEl>
                                          <p:spTgt spid="9">
                                            <p:graphicEl>
                                              <a:dgm id="{939EE657-C9A3-4B84-A421-FDC79CEB0C92}"/>
                                            </p:graphicEl>
                                          </p:spTgt>
                                        </p:tgtEl>
                                        <p:attrNameLst>
                                          <p:attrName>style.color</p:attrName>
                                        </p:attrNameLst>
                                      </p:cBhvr>
                                      <p:by>
                                        <p:hsl h="7200000" s="0" l="0"/>
                                      </p:by>
                                    </p:animClr>
                                    <p:animClr clrSpc="hsl" dir="cw">
                                      <p:cBhvr>
                                        <p:cTn id="16" dur="500" fill="hold"/>
                                        <p:tgtEl>
                                          <p:spTgt spid="9">
                                            <p:graphicEl>
                                              <a:dgm id="{939EE657-C9A3-4B84-A421-FDC79CEB0C92}"/>
                                            </p:graphicEl>
                                          </p:spTgt>
                                        </p:tgtEl>
                                        <p:attrNameLst>
                                          <p:attrName>fillcolor</p:attrName>
                                        </p:attrNameLst>
                                      </p:cBhvr>
                                      <p:by>
                                        <p:hsl h="7200000" s="0" l="0"/>
                                      </p:by>
                                    </p:animClr>
                                    <p:animClr clrSpc="hsl" dir="cw">
                                      <p:cBhvr>
                                        <p:cTn id="17" dur="500" fill="hold"/>
                                        <p:tgtEl>
                                          <p:spTgt spid="9">
                                            <p:graphicEl>
                                              <a:dgm id="{939EE657-C9A3-4B84-A421-FDC79CEB0C92}"/>
                                            </p:graphicEl>
                                          </p:spTgt>
                                        </p:tgtEl>
                                        <p:attrNameLst>
                                          <p:attrName>stroke.color</p:attrName>
                                        </p:attrNameLst>
                                      </p:cBhvr>
                                      <p:by>
                                        <p:hsl h="7200000" s="0" l="0"/>
                                      </p:by>
                                    </p:animClr>
                                    <p:set>
                                      <p:cBhvr>
                                        <p:cTn id="18" dur="500" fill="hold"/>
                                        <p:tgtEl>
                                          <p:spTgt spid="9">
                                            <p:graphicEl>
                                              <a:dgm id="{939EE657-C9A3-4B84-A421-FDC79CEB0C92}"/>
                                            </p:graphicEl>
                                          </p:spTgt>
                                        </p:tgtEl>
                                        <p:attrNameLst>
                                          <p:attrName>fill.type</p:attrName>
                                        </p:attrNameLst>
                                      </p:cBhvr>
                                      <p:to>
                                        <p:strVal val="solid"/>
                                      </p:to>
                                    </p:set>
                                  </p:childTnLst>
                                </p:cTn>
                              </p:par>
                              <p:par>
                                <p:cTn id="19" presetID="21" presetClass="emph" presetSubtype="0" fill="hold" grpId="2" nodeType="withEffect">
                                  <p:stCondLst>
                                    <p:cond delay="0"/>
                                  </p:stCondLst>
                                  <p:childTnLst>
                                    <p:animClr clrSpc="hsl" dir="cw">
                                      <p:cBhvr override="childStyle">
                                        <p:cTn id="20" dur="500" fill="hold"/>
                                        <p:tgtEl>
                                          <p:spTgt spid="9">
                                            <p:graphicEl>
                                              <a:dgm id="{BE9700C6-7D05-4BCE-98A6-F3091E8C7279}"/>
                                            </p:graphicEl>
                                          </p:spTgt>
                                        </p:tgtEl>
                                        <p:attrNameLst>
                                          <p:attrName>style.color</p:attrName>
                                        </p:attrNameLst>
                                      </p:cBhvr>
                                      <p:by>
                                        <p:hsl h="7200000" s="0" l="0"/>
                                      </p:by>
                                    </p:animClr>
                                    <p:animClr clrSpc="hsl" dir="cw">
                                      <p:cBhvr>
                                        <p:cTn id="21" dur="500" fill="hold"/>
                                        <p:tgtEl>
                                          <p:spTgt spid="9">
                                            <p:graphicEl>
                                              <a:dgm id="{BE9700C6-7D05-4BCE-98A6-F3091E8C7279}"/>
                                            </p:graphicEl>
                                          </p:spTgt>
                                        </p:tgtEl>
                                        <p:attrNameLst>
                                          <p:attrName>fillcolor</p:attrName>
                                        </p:attrNameLst>
                                      </p:cBhvr>
                                      <p:by>
                                        <p:hsl h="7200000" s="0" l="0"/>
                                      </p:by>
                                    </p:animClr>
                                    <p:animClr clrSpc="hsl" dir="cw">
                                      <p:cBhvr>
                                        <p:cTn id="22" dur="500" fill="hold"/>
                                        <p:tgtEl>
                                          <p:spTgt spid="9">
                                            <p:graphicEl>
                                              <a:dgm id="{BE9700C6-7D05-4BCE-98A6-F3091E8C7279}"/>
                                            </p:graphicEl>
                                          </p:spTgt>
                                        </p:tgtEl>
                                        <p:attrNameLst>
                                          <p:attrName>stroke.color</p:attrName>
                                        </p:attrNameLst>
                                      </p:cBhvr>
                                      <p:by>
                                        <p:hsl h="7200000" s="0" l="0"/>
                                      </p:by>
                                    </p:animClr>
                                    <p:set>
                                      <p:cBhvr>
                                        <p:cTn id="23" dur="500" fill="hold"/>
                                        <p:tgtEl>
                                          <p:spTgt spid="9">
                                            <p:graphicEl>
                                              <a:dgm id="{BE9700C6-7D05-4BCE-98A6-F3091E8C7279}"/>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1" uiExpand="1">
        <p:bldSub>
          <a:bldDgm bld="one"/>
        </p:bldSub>
      </p:bldGraphic>
      <p:bldGraphic spid="9" grpId="2" uiExpand="1">
        <p:bldSub>
          <a:bldDgm/>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3200" dirty="0" smtClean="0">
                <a:solidFill>
                  <a:schemeClr val="tx1">
                    <a:lumMod val="95000"/>
                  </a:schemeClr>
                </a:solidFill>
              </a:rPr>
              <a:t>Measure working progress and make it better</a:t>
            </a:r>
          </a:p>
          <a:p>
            <a:endParaRPr lang="en-US" sz="3200" dirty="0">
              <a:solidFill>
                <a:schemeClr val="tx1">
                  <a:lumMod val="95000"/>
                </a:schemeClr>
              </a:solidFill>
            </a:endParaRPr>
          </a:p>
          <a:p>
            <a:r>
              <a:rPr lang="en-US" sz="3200" dirty="0" smtClean="0">
                <a:solidFill>
                  <a:schemeClr val="tx1">
                    <a:lumMod val="95000"/>
                  </a:schemeClr>
                </a:solidFill>
              </a:rPr>
              <a:t>How to deal with customers’ changes</a:t>
            </a:r>
          </a:p>
          <a:p>
            <a:endParaRPr lang="en-US" sz="3200" dirty="0">
              <a:solidFill>
                <a:schemeClr val="tx1">
                  <a:lumMod val="95000"/>
                </a:schemeClr>
              </a:solidFill>
            </a:endParaRPr>
          </a:p>
          <a:p>
            <a:r>
              <a:rPr lang="en-US" sz="3200" dirty="0" smtClean="0">
                <a:solidFill>
                  <a:schemeClr val="tx1">
                    <a:lumMod val="95000"/>
                  </a:schemeClr>
                </a:solidFill>
              </a:rPr>
              <a:t>How to get accustomed to using new technology</a:t>
            </a:r>
          </a:p>
          <a:p>
            <a:pPr marL="0" indent="0">
              <a:buNone/>
            </a:pPr>
            <a:r>
              <a:rPr lang="en-US" sz="3200" dirty="0" smtClean="0">
                <a:solidFill>
                  <a:schemeClr val="tx1">
                    <a:lumMod val="95000"/>
                  </a:schemeClr>
                </a:solidFill>
              </a:rPr>
              <a:t> </a:t>
            </a:r>
            <a:endParaRPr lang="en-US" sz="3200" dirty="0">
              <a:solidFill>
                <a:schemeClr val="tx1">
                  <a:lumMod val="95000"/>
                </a:schemeClr>
              </a:solidFill>
            </a:endParaRPr>
          </a:p>
          <a:p>
            <a:r>
              <a:rPr lang="en-US" sz="3200" dirty="0" smtClean="0">
                <a:solidFill>
                  <a:schemeClr val="tx1">
                    <a:lumMod val="95000"/>
                  </a:schemeClr>
                </a:solidFill>
              </a:rPr>
              <a:t>Understand what a real project is</a:t>
            </a:r>
          </a:p>
          <a:p>
            <a:pPr marL="0" indent="0">
              <a:buNone/>
            </a:pPr>
            <a:endParaRPr lang="en-US" sz="3200" dirty="0">
              <a:solidFill>
                <a:schemeClr val="tx1">
                  <a:lumMod val="95000"/>
                </a:schemeClr>
              </a:solidFill>
            </a:endParaRPr>
          </a:p>
        </p:txBody>
      </p:sp>
      <p:sp>
        <p:nvSpPr>
          <p:cNvPr id="4" name="Date Placeholder 3"/>
          <p:cNvSpPr>
            <a:spLocks noGrp="1"/>
          </p:cNvSpPr>
          <p:nvPr>
            <p:ph type="dt" sz="half" idx="10"/>
          </p:nvPr>
        </p:nvSpPr>
        <p:spPr/>
        <p:txBody>
          <a:bodyPr/>
          <a:lstStyle/>
          <a:p>
            <a:fld id="{BA676443-F0BF-44EB-9421-AEEAF3910341}"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24</a:t>
            </a:fld>
            <a:endParaRPr lang="en-US"/>
          </a:p>
        </p:txBody>
      </p:sp>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Team Reflection</a:t>
            </a:r>
            <a:endParaRPr lang="en-US"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45715081"/>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722437"/>
            <a:ext cx="8229600" cy="4525963"/>
          </a:xfrm>
        </p:spPr>
        <p:txBody>
          <a:bodyPr>
            <a:normAutofit lnSpcReduction="10000"/>
          </a:bodyPr>
          <a:lstStyle/>
          <a:p>
            <a:pPr marL="0" indent="0">
              <a:buNone/>
            </a:pPr>
            <a:r>
              <a:rPr lang="en-US" sz="3600" dirty="0" smtClean="0">
                <a:effectLst>
                  <a:outerShdw blurRad="38100" dist="38100" dir="2700000" algn="tl">
                    <a:srgbClr val="000000">
                      <a:alpha val="43137"/>
                    </a:srgbClr>
                  </a:outerShdw>
                </a:effectLst>
              </a:rPr>
              <a:t>THANKS </a:t>
            </a:r>
          </a:p>
          <a:p>
            <a:pPr marL="0" indent="0">
              <a:buNone/>
            </a:pPr>
            <a:endParaRPr lang="en-US" sz="3600" dirty="0" smtClean="0">
              <a:effectLst>
                <a:outerShdw blurRad="38100" dist="38100" dir="2700000" algn="tl">
                  <a:srgbClr val="000000">
                    <a:alpha val="43137"/>
                  </a:srgbClr>
                </a:outerShdw>
              </a:effectLst>
            </a:endParaRPr>
          </a:p>
          <a:p>
            <a:pPr marL="0" indent="0">
              <a:buNone/>
            </a:pPr>
            <a:r>
              <a:rPr lang="en-US" sz="3600" dirty="0">
                <a:effectLst>
                  <a:outerShdw blurRad="38100" dist="38100" dir="2700000" algn="tl">
                    <a:srgbClr val="000000">
                      <a:alpha val="43137"/>
                    </a:srgbClr>
                  </a:outerShdw>
                </a:effectLst>
              </a:rPr>
              <a:t> </a:t>
            </a:r>
            <a:r>
              <a:rPr lang="en-US" sz="3600" dirty="0" smtClean="0">
                <a:effectLst>
                  <a:outerShdw blurRad="38100" dist="38100" dir="2700000" algn="tl">
                    <a:srgbClr val="000000">
                      <a:alpha val="43137"/>
                    </a:srgbClr>
                  </a:outerShdw>
                </a:effectLst>
              </a:rPr>
              <a:t>              FOR </a:t>
            </a:r>
          </a:p>
          <a:p>
            <a:pPr marL="0" indent="0">
              <a:buNone/>
            </a:pPr>
            <a:endParaRPr lang="en-US" sz="3600" dirty="0" smtClean="0">
              <a:effectLst>
                <a:outerShdw blurRad="38100" dist="38100" dir="2700000" algn="tl">
                  <a:srgbClr val="000000">
                    <a:alpha val="43137"/>
                  </a:srgbClr>
                </a:outerShdw>
              </a:effectLst>
            </a:endParaRPr>
          </a:p>
          <a:p>
            <a:pPr marL="0" indent="0">
              <a:buNone/>
            </a:pPr>
            <a:r>
              <a:rPr lang="en-US" sz="3600" dirty="0">
                <a:effectLst>
                  <a:outerShdw blurRad="38100" dist="38100" dir="2700000" algn="tl">
                    <a:srgbClr val="000000">
                      <a:alpha val="43137"/>
                    </a:srgbClr>
                  </a:outerShdw>
                </a:effectLst>
              </a:rPr>
              <a:t> </a:t>
            </a:r>
            <a:r>
              <a:rPr lang="en-US" sz="3600" dirty="0" smtClean="0">
                <a:effectLst>
                  <a:outerShdw blurRad="38100" dist="38100" dir="2700000" algn="tl">
                    <a:srgbClr val="000000">
                      <a:alpha val="43137"/>
                    </a:srgbClr>
                  </a:outerShdw>
                </a:effectLst>
              </a:rPr>
              <a:t>                        YOUR </a:t>
            </a:r>
          </a:p>
          <a:p>
            <a:pPr marL="0" indent="0">
              <a:buNone/>
            </a:pPr>
            <a:endParaRPr lang="en-US" sz="3600" dirty="0" smtClean="0">
              <a:effectLst>
                <a:outerShdw blurRad="38100" dist="38100" dir="2700000" algn="tl">
                  <a:srgbClr val="000000">
                    <a:alpha val="43137"/>
                  </a:srgbClr>
                </a:outerShdw>
              </a:effectLst>
            </a:endParaRPr>
          </a:p>
          <a:p>
            <a:pPr marL="0" indent="0">
              <a:buNone/>
            </a:pPr>
            <a:r>
              <a:rPr lang="en-US" sz="3600" dirty="0" smtClean="0">
                <a:effectLst>
                  <a:outerShdw blurRad="38100" dist="38100" dir="2700000" algn="tl">
                    <a:srgbClr val="000000">
                      <a:alpha val="43137"/>
                    </a:srgbClr>
                  </a:outerShdw>
                </a:effectLst>
              </a:rPr>
              <a:t>                                    				                           ATTENDANCE</a:t>
            </a:r>
            <a:endParaRPr lang="en-US" sz="36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BA676443-F0BF-44EB-9421-AEEAF3910341}"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25</a:t>
            </a:fld>
            <a:endParaRPr lang="en-US"/>
          </a:p>
        </p:txBody>
      </p:sp>
      <p:sp>
        <p:nvSpPr>
          <p:cNvPr id="2" name="Title 1"/>
          <p:cNvSpPr>
            <a:spLocks noGrp="1"/>
          </p:cNvSpPr>
          <p:nvPr>
            <p:ph type="title"/>
          </p:nvPr>
        </p:nvSpPr>
        <p:spPr/>
        <p:txBody>
          <a:bodyPr>
            <a:normAutofit/>
          </a:bodyPr>
          <a:lstStyle/>
          <a:p>
            <a:pPr algn="ctr"/>
            <a:r>
              <a:rPr lang="en-US" sz="4400" dirty="0" smtClean="0">
                <a:effectLst>
                  <a:outerShdw blurRad="38100" dist="38100" dir="2700000" algn="tl">
                    <a:srgbClr val="000000">
                      <a:alpha val="43137"/>
                    </a:srgbClr>
                  </a:outerShdw>
                </a:effectLst>
              </a:rPr>
              <a:t>THE END.</a:t>
            </a:r>
            <a:endParaRPr lang="en-US"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63112524"/>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38" presetClass="entr" presetSubtype="0" accel="50000" fill="hold" grpId="0" nodeType="afterEffect">
                                  <p:stCondLst>
                                    <p:cond delay="0"/>
                                  </p:stCondLst>
                                  <p:iterate type="lt">
                                    <p:tmPct val="50000"/>
                                  </p:iterate>
                                  <p:childTnLst>
                                    <p:set>
                                      <p:cBhvr>
                                        <p:cTn id="10" dur="1" fill="hold">
                                          <p:stCondLst>
                                            <p:cond delay="0"/>
                                          </p:stCondLst>
                                        </p:cTn>
                                        <p:tgtEl>
                                          <p:spTgt spid="3">
                                            <p:txEl>
                                              <p:pRg st="0" end="0"/>
                                            </p:txEl>
                                          </p:spTgt>
                                        </p:tgtEl>
                                        <p:attrNameLst>
                                          <p:attrName>style.visibility</p:attrName>
                                        </p:attrNameLst>
                                      </p:cBhvr>
                                      <p:to>
                                        <p:strVal val="visible"/>
                                      </p:to>
                                    </p:set>
                                    <p:set>
                                      <p:cBhvr>
                                        <p:cTn id="11" dur="114" fill="hold">
                                          <p:stCondLst>
                                            <p:cond delay="0"/>
                                          </p:stCondLst>
                                        </p:cTn>
                                        <p:tgtEl>
                                          <p:spTgt spid="3">
                                            <p:txEl>
                                              <p:pRg st="0" end="0"/>
                                            </p:txEl>
                                          </p:spTgt>
                                        </p:tgtEl>
                                        <p:attrNameLst>
                                          <p:attrName>style.rotation</p:attrName>
                                        </p:attrNameLst>
                                      </p:cBhvr>
                                      <p:to>
                                        <p:strVal val="-45.0"/>
                                      </p:to>
                                    </p:set>
                                    <p:anim calcmode="lin" valueType="num">
                                      <p:cBhvr>
                                        <p:cTn id="12" dur="114" fill="hold">
                                          <p:stCondLst>
                                            <p:cond delay="114"/>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3" dur="114"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4" dur="39" decel="50000" autoRev="1" fill="hold">
                                          <p:stCondLst>
                                            <p:cond delay="114"/>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5" dur="34" fill="hold">
                                          <p:stCondLst>
                                            <p:cond delay="216"/>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par>
                                <p:cTn id="16" presetID="38" presetClass="entr" presetSubtype="0" accel="50000" fill="hold" grpId="0" nodeType="withEffect">
                                  <p:stCondLst>
                                    <p:cond delay="0"/>
                                  </p:stCondLst>
                                  <p:iterate type="lt">
                                    <p:tmPct val="50000"/>
                                  </p:iterate>
                                  <p:childTnLst>
                                    <p:set>
                                      <p:cBhvr>
                                        <p:cTn id="17" dur="1" fill="hold">
                                          <p:stCondLst>
                                            <p:cond delay="0"/>
                                          </p:stCondLst>
                                        </p:cTn>
                                        <p:tgtEl>
                                          <p:spTgt spid="3">
                                            <p:txEl>
                                              <p:pRg st="2" end="2"/>
                                            </p:txEl>
                                          </p:spTgt>
                                        </p:tgtEl>
                                        <p:attrNameLst>
                                          <p:attrName>style.visibility</p:attrName>
                                        </p:attrNameLst>
                                      </p:cBhvr>
                                      <p:to>
                                        <p:strVal val="visible"/>
                                      </p:to>
                                    </p:set>
                                    <p:set>
                                      <p:cBhvr>
                                        <p:cTn id="18" dur="114" fill="hold">
                                          <p:stCondLst>
                                            <p:cond delay="0"/>
                                          </p:stCondLst>
                                        </p:cTn>
                                        <p:tgtEl>
                                          <p:spTgt spid="3">
                                            <p:txEl>
                                              <p:pRg st="2" end="2"/>
                                            </p:txEl>
                                          </p:spTgt>
                                        </p:tgtEl>
                                        <p:attrNameLst>
                                          <p:attrName>style.rotation</p:attrName>
                                        </p:attrNameLst>
                                      </p:cBhvr>
                                      <p:to>
                                        <p:strVal val="-45.0"/>
                                      </p:to>
                                    </p:set>
                                    <p:anim calcmode="lin" valueType="num">
                                      <p:cBhvr>
                                        <p:cTn id="19" dur="114" fill="hold">
                                          <p:stCondLst>
                                            <p:cond delay="114"/>
                                          </p:stCondLst>
                                        </p:cTn>
                                        <p:tgtEl>
                                          <p:spTgt spid="3">
                                            <p:txEl>
                                              <p:pRg st="2" end="2"/>
                                            </p:txEl>
                                          </p:spTgt>
                                        </p:tgtEl>
                                        <p:attrNameLst>
                                          <p:attrName>style.rotation</p:attrName>
                                        </p:attrNameLst>
                                      </p:cBhvr>
                                      <p:tavLst>
                                        <p:tav tm="0">
                                          <p:val>
                                            <p:fltVal val="-45"/>
                                          </p:val>
                                        </p:tav>
                                        <p:tav tm="69900">
                                          <p:val>
                                            <p:fltVal val="45"/>
                                          </p:val>
                                        </p:tav>
                                        <p:tav tm="100000">
                                          <p:val>
                                            <p:fltVal val="0"/>
                                          </p:val>
                                        </p:tav>
                                      </p:tavLst>
                                    </p:anim>
                                    <p:anim calcmode="lin" valueType="num">
                                      <p:cBhvr>
                                        <p:cTn id="20" dur="114" fill="hold">
                                          <p:stCondLst>
                                            <p:cond delay="0"/>
                                          </p:stCondLst>
                                        </p:cTn>
                                        <p:tgtEl>
                                          <p:spTgt spid="3">
                                            <p:txEl>
                                              <p:pRg st="2" end="2"/>
                                            </p:txEl>
                                          </p:spTgt>
                                        </p:tgtEl>
                                        <p:attrNameLst>
                                          <p:attrName>ppt_y</p:attrName>
                                        </p:attrNameLst>
                                      </p:cBhvr>
                                      <p:tavLst>
                                        <p:tav tm="0">
                                          <p:val>
                                            <p:strVal val="#ppt_y-1"/>
                                          </p:val>
                                        </p:tav>
                                        <p:tav tm="100000">
                                          <p:val>
                                            <p:strVal val="#ppt_y-(0.354*#ppt_w-0.172*#ppt_h)"/>
                                          </p:val>
                                        </p:tav>
                                      </p:tavLst>
                                    </p:anim>
                                    <p:anim calcmode="lin" valueType="num">
                                      <p:cBhvr>
                                        <p:cTn id="21" dur="39" decel="50000" autoRev="1" fill="hold">
                                          <p:stCondLst>
                                            <p:cond delay="114"/>
                                          </p:stCondLst>
                                        </p:cTn>
                                        <p:tgtEl>
                                          <p:spTgt spid="3">
                                            <p:txEl>
                                              <p:pRg st="2" end="2"/>
                                            </p:txEl>
                                          </p:spTgt>
                                        </p:tgtEl>
                                        <p:attrNameLst>
                                          <p:attrName>ppt_y</p:attrName>
                                        </p:attrNameLst>
                                      </p:cBhvr>
                                      <p:tavLst>
                                        <p:tav tm="0">
                                          <p:val>
                                            <p:strVal val="#ppt_y-(0.354*#ppt_w-0.172*#ppt_h)"/>
                                          </p:val>
                                        </p:tav>
                                        <p:tav tm="100000">
                                          <p:val>
                                            <p:strVal val="#ppt_y-(0.354*#ppt_w-0.172*#ppt_h)-#ppt_h/2"/>
                                          </p:val>
                                        </p:tav>
                                      </p:tavLst>
                                    </p:anim>
                                    <p:anim calcmode="lin" valueType="num">
                                      <p:cBhvr>
                                        <p:cTn id="22" dur="34" fill="hold">
                                          <p:stCondLst>
                                            <p:cond delay="216"/>
                                          </p:stCondLst>
                                        </p:cTn>
                                        <p:tgtEl>
                                          <p:spTgt spid="3">
                                            <p:txEl>
                                              <p:pRg st="2" end="2"/>
                                            </p:txEl>
                                          </p:spTgt>
                                        </p:tgtEl>
                                        <p:attrNameLst>
                                          <p:attrName>ppt_y</p:attrName>
                                        </p:attrNameLst>
                                      </p:cBhvr>
                                      <p:tavLst>
                                        <p:tav tm="0">
                                          <p:val>
                                            <p:strVal val="#ppt_y-(0.354*#ppt_w-0.172*#ppt_h)"/>
                                          </p:val>
                                        </p:tav>
                                        <p:tav tm="100000">
                                          <p:val>
                                            <p:strVal val="#ppt_y"/>
                                          </p:val>
                                        </p:tav>
                                      </p:tavLst>
                                    </p:anim>
                                  </p:childTnLst>
                                </p:cTn>
                              </p:par>
                              <p:par>
                                <p:cTn id="23" presetID="38" presetClass="entr" presetSubtype="0" accel="50000" fill="hold" grpId="0" nodeType="withEffect">
                                  <p:stCondLst>
                                    <p:cond delay="0"/>
                                  </p:stCondLst>
                                  <p:iterate type="lt">
                                    <p:tmPct val="49626"/>
                                  </p:iterate>
                                  <p:childTnLst>
                                    <p:set>
                                      <p:cBhvr>
                                        <p:cTn id="24" dur="1" fill="hold">
                                          <p:stCondLst>
                                            <p:cond delay="0"/>
                                          </p:stCondLst>
                                        </p:cTn>
                                        <p:tgtEl>
                                          <p:spTgt spid="3">
                                            <p:txEl>
                                              <p:pRg st="4" end="4"/>
                                            </p:txEl>
                                          </p:spTgt>
                                        </p:tgtEl>
                                        <p:attrNameLst>
                                          <p:attrName>style.visibility</p:attrName>
                                        </p:attrNameLst>
                                      </p:cBhvr>
                                      <p:to>
                                        <p:strVal val="visible"/>
                                      </p:to>
                                    </p:set>
                                    <p:set>
                                      <p:cBhvr>
                                        <p:cTn id="25" dur="113" fill="hold">
                                          <p:stCondLst>
                                            <p:cond delay="0"/>
                                          </p:stCondLst>
                                        </p:cTn>
                                        <p:tgtEl>
                                          <p:spTgt spid="3">
                                            <p:txEl>
                                              <p:pRg st="4" end="4"/>
                                            </p:txEl>
                                          </p:spTgt>
                                        </p:tgtEl>
                                        <p:attrNameLst>
                                          <p:attrName>style.rotation</p:attrName>
                                        </p:attrNameLst>
                                      </p:cBhvr>
                                      <p:to>
                                        <p:strVal val="-45.0"/>
                                      </p:to>
                                    </p:set>
                                    <p:anim calcmode="lin" valueType="num">
                                      <p:cBhvr>
                                        <p:cTn id="26" dur="113" fill="hold">
                                          <p:stCondLst>
                                            <p:cond delay="113"/>
                                          </p:stCondLst>
                                        </p:cTn>
                                        <p:tgtEl>
                                          <p:spTgt spid="3">
                                            <p:txEl>
                                              <p:pRg st="4" end="4"/>
                                            </p:txEl>
                                          </p:spTgt>
                                        </p:tgtEl>
                                        <p:attrNameLst>
                                          <p:attrName>style.rotation</p:attrName>
                                        </p:attrNameLst>
                                      </p:cBhvr>
                                      <p:tavLst>
                                        <p:tav tm="0">
                                          <p:val>
                                            <p:fltVal val="-45"/>
                                          </p:val>
                                        </p:tav>
                                        <p:tav tm="69900">
                                          <p:val>
                                            <p:fltVal val="45"/>
                                          </p:val>
                                        </p:tav>
                                        <p:tav tm="100000">
                                          <p:val>
                                            <p:fltVal val="0"/>
                                          </p:val>
                                        </p:tav>
                                      </p:tavLst>
                                    </p:anim>
                                    <p:anim calcmode="lin" valueType="num">
                                      <p:cBhvr>
                                        <p:cTn id="27" dur="113" fill="hold">
                                          <p:stCondLst>
                                            <p:cond delay="0"/>
                                          </p:stCondLst>
                                        </p:cTn>
                                        <p:tgtEl>
                                          <p:spTgt spid="3">
                                            <p:txEl>
                                              <p:pRg st="4" end="4"/>
                                            </p:txEl>
                                          </p:spTgt>
                                        </p:tgtEl>
                                        <p:attrNameLst>
                                          <p:attrName>ppt_y</p:attrName>
                                        </p:attrNameLst>
                                      </p:cBhvr>
                                      <p:tavLst>
                                        <p:tav tm="0">
                                          <p:val>
                                            <p:strVal val="#ppt_y-1"/>
                                          </p:val>
                                        </p:tav>
                                        <p:tav tm="100000">
                                          <p:val>
                                            <p:strVal val="#ppt_y-(0.354*#ppt_w-0.172*#ppt_h)"/>
                                          </p:val>
                                        </p:tav>
                                      </p:tavLst>
                                    </p:anim>
                                    <p:anim calcmode="lin" valueType="num">
                                      <p:cBhvr>
                                        <p:cTn id="28" dur="3" decel="50000" autoRev="1" fill="hold">
                                          <p:stCondLst>
                                            <p:cond delay="113"/>
                                          </p:stCondLst>
                                        </p:cTn>
                                        <p:tgtEl>
                                          <p:spTgt spid="3">
                                            <p:txEl>
                                              <p:pRg st="4" end="4"/>
                                            </p:txEl>
                                          </p:spTgt>
                                        </p:tgtEl>
                                        <p:attrNameLst>
                                          <p:attrName>ppt_y</p:attrName>
                                        </p:attrNameLst>
                                      </p:cBhvr>
                                      <p:tavLst>
                                        <p:tav tm="0">
                                          <p:val>
                                            <p:strVal val="#ppt_y-(0.354*#ppt_w-0.172*#ppt_h)"/>
                                          </p:val>
                                        </p:tav>
                                        <p:tav tm="100000">
                                          <p:val>
                                            <p:strVal val="#ppt_y-(0.354*#ppt_w-0.172*#ppt_h)-#ppt_h/2"/>
                                          </p:val>
                                        </p:tav>
                                      </p:tavLst>
                                    </p:anim>
                                    <p:anim calcmode="lin" valueType="num">
                                      <p:cBhvr>
                                        <p:cTn id="29" dur="1" fill="hold">
                                          <p:stCondLst>
                                            <p:cond delay="249"/>
                                          </p:stCondLst>
                                        </p:cTn>
                                        <p:tgtEl>
                                          <p:spTgt spid="3">
                                            <p:txEl>
                                              <p:pRg st="4" end="4"/>
                                            </p:txEl>
                                          </p:spTgt>
                                        </p:tgtEl>
                                        <p:attrNameLst>
                                          <p:attrName>ppt_y</p:attrName>
                                        </p:attrNameLst>
                                      </p:cBhvr>
                                      <p:tavLst>
                                        <p:tav tm="0">
                                          <p:val>
                                            <p:strVal val="#ppt_y-(0.354*#ppt_w-0.172*#ppt_h)"/>
                                          </p:val>
                                        </p:tav>
                                        <p:tav tm="100000">
                                          <p:val>
                                            <p:strVal val="#ppt_y"/>
                                          </p:val>
                                        </p:tav>
                                      </p:tavLst>
                                    </p:anim>
                                  </p:childTnLst>
                                </p:cTn>
                              </p:par>
                              <p:par>
                                <p:cTn id="30" presetID="38" presetClass="entr" presetSubtype="0" accel="50000" fill="hold" grpId="0" nodeType="withEffect">
                                  <p:stCondLst>
                                    <p:cond delay="0"/>
                                  </p:stCondLst>
                                  <p:iterate type="lt">
                                    <p:tmPct val="50000"/>
                                  </p:iterate>
                                  <p:childTnLst>
                                    <p:set>
                                      <p:cBhvr>
                                        <p:cTn id="31" dur="1" fill="hold">
                                          <p:stCondLst>
                                            <p:cond delay="0"/>
                                          </p:stCondLst>
                                        </p:cTn>
                                        <p:tgtEl>
                                          <p:spTgt spid="3">
                                            <p:txEl>
                                              <p:pRg st="6" end="6"/>
                                            </p:txEl>
                                          </p:spTgt>
                                        </p:tgtEl>
                                        <p:attrNameLst>
                                          <p:attrName>style.visibility</p:attrName>
                                        </p:attrNameLst>
                                      </p:cBhvr>
                                      <p:to>
                                        <p:strVal val="visible"/>
                                      </p:to>
                                    </p:set>
                                    <p:set>
                                      <p:cBhvr>
                                        <p:cTn id="32" dur="114" fill="hold">
                                          <p:stCondLst>
                                            <p:cond delay="0"/>
                                          </p:stCondLst>
                                        </p:cTn>
                                        <p:tgtEl>
                                          <p:spTgt spid="3">
                                            <p:txEl>
                                              <p:pRg st="6" end="6"/>
                                            </p:txEl>
                                          </p:spTgt>
                                        </p:tgtEl>
                                        <p:attrNameLst>
                                          <p:attrName>style.rotation</p:attrName>
                                        </p:attrNameLst>
                                      </p:cBhvr>
                                      <p:to>
                                        <p:strVal val="-45.0"/>
                                      </p:to>
                                    </p:set>
                                    <p:anim calcmode="lin" valueType="num">
                                      <p:cBhvr>
                                        <p:cTn id="33" dur="114" fill="hold">
                                          <p:stCondLst>
                                            <p:cond delay="114"/>
                                          </p:stCondLst>
                                        </p:cTn>
                                        <p:tgtEl>
                                          <p:spTgt spid="3">
                                            <p:txEl>
                                              <p:pRg st="6" end="6"/>
                                            </p:txEl>
                                          </p:spTgt>
                                        </p:tgtEl>
                                        <p:attrNameLst>
                                          <p:attrName>style.rotation</p:attrName>
                                        </p:attrNameLst>
                                      </p:cBhvr>
                                      <p:tavLst>
                                        <p:tav tm="0">
                                          <p:val>
                                            <p:fltVal val="-45"/>
                                          </p:val>
                                        </p:tav>
                                        <p:tav tm="69900">
                                          <p:val>
                                            <p:fltVal val="45"/>
                                          </p:val>
                                        </p:tav>
                                        <p:tav tm="100000">
                                          <p:val>
                                            <p:fltVal val="0"/>
                                          </p:val>
                                        </p:tav>
                                      </p:tavLst>
                                    </p:anim>
                                    <p:anim calcmode="lin" valueType="num">
                                      <p:cBhvr>
                                        <p:cTn id="34" dur="114" fill="hold">
                                          <p:stCondLst>
                                            <p:cond delay="0"/>
                                          </p:stCondLst>
                                        </p:cTn>
                                        <p:tgtEl>
                                          <p:spTgt spid="3">
                                            <p:txEl>
                                              <p:pRg st="6" end="6"/>
                                            </p:txEl>
                                          </p:spTgt>
                                        </p:tgtEl>
                                        <p:attrNameLst>
                                          <p:attrName>ppt_y</p:attrName>
                                        </p:attrNameLst>
                                      </p:cBhvr>
                                      <p:tavLst>
                                        <p:tav tm="0">
                                          <p:val>
                                            <p:strVal val="#ppt_y-1"/>
                                          </p:val>
                                        </p:tav>
                                        <p:tav tm="100000">
                                          <p:val>
                                            <p:strVal val="#ppt_y-(0.354*#ppt_w-0.172*#ppt_h)"/>
                                          </p:val>
                                        </p:tav>
                                      </p:tavLst>
                                    </p:anim>
                                    <p:anim calcmode="lin" valueType="num">
                                      <p:cBhvr>
                                        <p:cTn id="35" dur="39" decel="50000" autoRev="1" fill="hold">
                                          <p:stCondLst>
                                            <p:cond delay="114"/>
                                          </p:stCondLst>
                                        </p:cTn>
                                        <p:tgtEl>
                                          <p:spTgt spid="3">
                                            <p:txEl>
                                              <p:pRg st="6" end="6"/>
                                            </p:txEl>
                                          </p:spTgt>
                                        </p:tgtEl>
                                        <p:attrNameLst>
                                          <p:attrName>ppt_y</p:attrName>
                                        </p:attrNameLst>
                                      </p:cBhvr>
                                      <p:tavLst>
                                        <p:tav tm="0">
                                          <p:val>
                                            <p:strVal val="#ppt_y-(0.354*#ppt_w-0.172*#ppt_h)"/>
                                          </p:val>
                                        </p:tav>
                                        <p:tav tm="100000">
                                          <p:val>
                                            <p:strVal val="#ppt_y-(0.354*#ppt_w-0.172*#ppt_h)-#ppt_h/2"/>
                                          </p:val>
                                        </p:tav>
                                      </p:tavLst>
                                    </p:anim>
                                    <p:anim calcmode="lin" valueType="num">
                                      <p:cBhvr>
                                        <p:cTn id="36" dur="34" fill="hold">
                                          <p:stCondLst>
                                            <p:cond delay="216"/>
                                          </p:stCondLst>
                                        </p:cTn>
                                        <p:tgtEl>
                                          <p:spTgt spid="3">
                                            <p:txEl>
                                              <p:pRg st="6" end="6"/>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6237"/>
            <a:ext cx="8229600" cy="4525963"/>
          </a:xfrm>
        </p:spPr>
        <p:txBody>
          <a:bodyPr>
            <a:normAutofit/>
          </a:bodyPr>
          <a:lstStyle/>
          <a:p>
            <a:r>
              <a:rPr lang="en-US" sz="3200" dirty="0" smtClean="0">
                <a:solidFill>
                  <a:schemeClr val="tx1">
                    <a:lumMod val="95000"/>
                  </a:schemeClr>
                </a:solidFill>
              </a:rPr>
              <a:t>Capstone project – Final project</a:t>
            </a:r>
          </a:p>
          <a:p>
            <a:r>
              <a:rPr lang="en-US" sz="3200" dirty="0" smtClean="0">
                <a:solidFill>
                  <a:schemeClr val="tx1">
                    <a:lumMod val="95000"/>
                  </a:schemeClr>
                </a:solidFill>
              </a:rPr>
              <a:t>Plan and conduct real project</a:t>
            </a:r>
          </a:p>
          <a:p>
            <a:r>
              <a:rPr lang="en-US" sz="3200" dirty="0" smtClean="0">
                <a:solidFill>
                  <a:schemeClr val="tx1">
                    <a:lumMod val="95000"/>
                  </a:schemeClr>
                </a:solidFill>
              </a:rPr>
              <a:t>Working through all aspects of development progress</a:t>
            </a:r>
          </a:p>
          <a:p>
            <a:r>
              <a:rPr lang="en-US" sz="3200" dirty="0" smtClean="0">
                <a:solidFill>
                  <a:schemeClr val="tx1">
                    <a:lumMod val="95000"/>
                  </a:schemeClr>
                </a:solidFill>
              </a:rPr>
              <a:t>Human resource planning and managing department</a:t>
            </a:r>
          </a:p>
          <a:p>
            <a:r>
              <a:rPr lang="en-US" sz="3200" dirty="0" smtClean="0">
                <a:solidFill>
                  <a:schemeClr val="tx1">
                    <a:lumMod val="95000"/>
                  </a:schemeClr>
                </a:solidFill>
              </a:rPr>
              <a:t>The needs of using a HRM software</a:t>
            </a:r>
          </a:p>
          <a:p>
            <a:endParaRPr lang="en-US" sz="3200" dirty="0" smtClean="0">
              <a:solidFill>
                <a:schemeClr val="tx1">
                  <a:lumMod val="95000"/>
                </a:schemeClr>
              </a:solidFill>
            </a:endParaRPr>
          </a:p>
          <a:p>
            <a:endParaRPr lang="en-US" sz="3200" dirty="0">
              <a:solidFill>
                <a:schemeClr val="tx1">
                  <a:lumMod val="95000"/>
                </a:schemeClr>
              </a:solidFill>
            </a:endParaRPr>
          </a:p>
          <a:p>
            <a:endParaRPr lang="en-US" sz="3200" dirty="0">
              <a:solidFill>
                <a:schemeClr val="tx1">
                  <a:lumMod val="95000"/>
                </a:schemeClr>
              </a:solidFill>
            </a:endParaRPr>
          </a:p>
        </p:txBody>
      </p:sp>
      <p:sp>
        <p:nvSpPr>
          <p:cNvPr id="4" name="Date Placeholder 3"/>
          <p:cNvSpPr>
            <a:spLocks noGrp="1"/>
          </p:cNvSpPr>
          <p:nvPr>
            <p:ph type="dt" sz="half" idx="10"/>
          </p:nvPr>
        </p:nvSpPr>
        <p:spPr/>
        <p:txBody>
          <a:bodyPr/>
          <a:lstStyle/>
          <a:p>
            <a:fld id="{BA676443-F0BF-44EB-9421-AEEAF3910341}"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3</a:t>
            </a:fld>
            <a:endParaRPr lang="en-US"/>
          </a:p>
        </p:txBody>
      </p:sp>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Project Overview</a:t>
            </a:r>
            <a:endParaRPr lang="en-US"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251320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A8DE02-60D9-4981-8A6F-F52369E76425}"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4</a:t>
            </a:fld>
            <a:endParaRPr lang="en-US"/>
          </a:p>
        </p:txBody>
      </p:sp>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AGENDA</a:t>
            </a:r>
            <a:endParaRPr lang="en-US" sz="4400" dirty="0">
              <a:effectLst>
                <a:outerShdw blurRad="38100" dist="38100" dir="2700000" algn="tl">
                  <a:srgbClr val="000000">
                    <a:alpha val="43137"/>
                  </a:srgbClr>
                </a:outerShdw>
              </a:effectLst>
            </a:endParaRPr>
          </a:p>
        </p:txBody>
      </p:sp>
      <p:graphicFrame>
        <p:nvGraphicFramePr>
          <p:cNvPr id="9" name="Diagram 8"/>
          <p:cNvGraphicFramePr/>
          <p:nvPr>
            <p:extLst>
              <p:ext uri="{D42A27DB-BD31-4B8C-83A1-F6EECF244321}">
                <p14:modId xmlns:p14="http://schemas.microsoft.com/office/powerpoint/2010/main" val="3790418126"/>
              </p:ext>
            </p:extLst>
          </p:nvPr>
        </p:nvGraphicFramePr>
        <p:xfrm>
          <a:off x="228600" y="1295400"/>
          <a:ext cx="86868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051883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9">
                                            <p:graphicEl>
                                              <a:dgm id="{DA53B4E7-EFB8-46E4-961E-04B7147096D1}"/>
                                            </p:graphicEl>
                                          </p:spTgt>
                                        </p:tgtEl>
                                        <p:attrNameLst>
                                          <p:attrName>ppt_x</p:attrName>
                                        </p:attrNameLst>
                                      </p:cBhvr>
                                      <p:tavLst>
                                        <p:tav tm="0">
                                          <p:val>
                                            <p:strVal val="ppt_x"/>
                                          </p:val>
                                        </p:tav>
                                        <p:tav tm="100000">
                                          <p:val>
                                            <p:strVal val="1+ppt_w/2"/>
                                          </p:val>
                                        </p:tav>
                                      </p:tavLst>
                                    </p:anim>
                                    <p:anim calcmode="lin" valueType="num">
                                      <p:cBhvr additive="base">
                                        <p:cTn id="7" dur="500"/>
                                        <p:tgtEl>
                                          <p:spTgt spid="9">
                                            <p:graphicEl>
                                              <a:dgm id="{DA53B4E7-EFB8-46E4-961E-04B7147096D1}"/>
                                            </p:graphicEl>
                                          </p:spTgt>
                                        </p:tgtEl>
                                        <p:attrNameLst>
                                          <p:attrName>ppt_y</p:attrName>
                                        </p:attrNameLst>
                                      </p:cBhvr>
                                      <p:tavLst>
                                        <p:tav tm="0">
                                          <p:val>
                                            <p:strVal val="ppt_y"/>
                                          </p:val>
                                        </p:tav>
                                        <p:tav tm="100000">
                                          <p:val>
                                            <p:strVal val="ppt_y"/>
                                          </p:val>
                                        </p:tav>
                                      </p:tavLst>
                                    </p:anim>
                                    <p:set>
                                      <p:cBhvr>
                                        <p:cTn id="8" dur="1" fill="hold">
                                          <p:stCondLst>
                                            <p:cond delay="499"/>
                                          </p:stCondLst>
                                        </p:cTn>
                                        <p:tgtEl>
                                          <p:spTgt spid="9">
                                            <p:graphicEl>
                                              <a:dgm id="{DA53B4E7-EFB8-46E4-961E-04B7147096D1}"/>
                                            </p:graphicEl>
                                          </p:spTgt>
                                        </p:tgtEl>
                                        <p:attrNameLst>
                                          <p:attrName>style.visibility</p:attrName>
                                        </p:attrNameLst>
                                      </p:cBhvr>
                                      <p:to>
                                        <p:strVal val="hidden"/>
                                      </p:to>
                                    </p:set>
                                  </p:childTnLst>
                                </p:cTn>
                              </p:par>
                              <p:par>
                                <p:cTn id="9" presetID="2" presetClass="exit" presetSubtype="2" fill="hold" grpId="0" nodeType="withEffect">
                                  <p:stCondLst>
                                    <p:cond delay="0"/>
                                  </p:stCondLst>
                                  <p:childTnLst>
                                    <p:anim calcmode="lin" valueType="num">
                                      <p:cBhvr additive="base">
                                        <p:cTn id="10" dur="500"/>
                                        <p:tgtEl>
                                          <p:spTgt spid="9">
                                            <p:graphicEl>
                                              <a:dgm id="{9D398359-34A3-409D-A645-10747C10B351}"/>
                                            </p:graphicEl>
                                          </p:spTgt>
                                        </p:tgtEl>
                                        <p:attrNameLst>
                                          <p:attrName>ppt_x</p:attrName>
                                        </p:attrNameLst>
                                      </p:cBhvr>
                                      <p:tavLst>
                                        <p:tav tm="0">
                                          <p:val>
                                            <p:strVal val="ppt_x"/>
                                          </p:val>
                                        </p:tav>
                                        <p:tav tm="100000">
                                          <p:val>
                                            <p:strVal val="1+ppt_w/2"/>
                                          </p:val>
                                        </p:tav>
                                      </p:tavLst>
                                    </p:anim>
                                    <p:anim calcmode="lin" valueType="num">
                                      <p:cBhvr additive="base">
                                        <p:cTn id="11" dur="500"/>
                                        <p:tgtEl>
                                          <p:spTgt spid="9">
                                            <p:graphicEl>
                                              <a:dgm id="{9D398359-34A3-409D-A645-10747C10B351}"/>
                                            </p:graphicEl>
                                          </p:spTgt>
                                        </p:tgtEl>
                                        <p:attrNameLst>
                                          <p:attrName>ppt_y</p:attrName>
                                        </p:attrNameLst>
                                      </p:cBhvr>
                                      <p:tavLst>
                                        <p:tav tm="0">
                                          <p:val>
                                            <p:strVal val="ppt_y"/>
                                          </p:val>
                                        </p:tav>
                                        <p:tav tm="100000">
                                          <p:val>
                                            <p:strVal val="ppt_y"/>
                                          </p:val>
                                        </p:tav>
                                      </p:tavLst>
                                    </p:anim>
                                    <p:set>
                                      <p:cBhvr>
                                        <p:cTn id="12" dur="1" fill="hold">
                                          <p:stCondLst>
                                            <p:cond delay="499"/>
                                          </p:stCondLst>
                                        </p:cTn>
                                        <p:tgtEl>
                                          <p:spTgt spid="9">
                                            <p:graphicEl>
                                              <a:dgm id="{9D398359-34A3-409D-A645-10747C10B351}"/>
                                            </p:graphicEl>
                                          </p:spTgt>
                                        </p:tgtEl>
                                        <p:attrNameLst>
                                          <p:attrName>style.visibility</p:attrName>
                                        </p:attrNameLst>
                                      </p:cBhvr>
                                      <p:to>
                                        <p:strVal val="hidden"/>
                                      </p:to>
                                    </p:set>
                                  </p:childTnLst>
                                </p:cTn>
                              </p:par>
                            </p:childTnLst>
                          </p:cTn>
                        </p:par>
                        <p:par>
                          <p:cTn id="13" fill="hold">
                            <p:stCondLst>
                              <p:cond delay="500"/>
                            </p:stCondLst>
                            <p:childTnLst>
                              <p:par>
                                <p:cTn id="14" presetID="21" presetClass="emph" presetSubtype="0" fill="hold" grpId="1" nodeType="afterEffect">
                                  <p:stCondLst>
                                    <p:cond delay="0"/>
                                  </p:stCondLst>
                                  <p:childTnLst>
                                    <p:animClr clrSpc="hsl" dir="cw">
                                      <p:cBhvr override="childStyle">
                                        <p:cTn id="15" dur="500" fill="hold"/>
                                        <p:tgtEl>
                                          <p:spTgt spid="9">
                                            <p:graphicEl>
                                              <a:dgm id="{39662965-334B-4929-BDCF-4D50E5986A1D}"/>
                                            </p:graphicEl>
                                          </p:spTgt>
                                        </p:tgtEl>
                                        <p:attrNameLst>
                                          <p:attrName>style.color</p:attrName>
                                        </p:attrNameLst>
                                      </p:cBhvr>
                                      <p:by>
                                        <p:hsl h="7200000" s="0" l="0"/>
                                      </p:by>
                                    </p:animClr>
                                    <p:animClr clrSpc="hsl" dir="cw">
                                      <p:cBhvr>
                                        <p:cTn id="16" dur="500" fill="hold"/>
                                        <p:tgtEl>
                                          <p:spTgt spid="9">
                                            <p:graphicEl>
                                              <a:dgm id="{39662965-334B-4929-BDCF-4D50E5986A1D}"/>
                                            </p:graphicEl>
                                          </p:spTgt>
                                        </p:tgtEl>
                                        <p:attrNameLst>
                                          <p:attrName>fillcolor</p:attrName>
                                        </p:attrNameLst>
                                      </p:cBhvr>
                                      <p:by>
                                        <p:hsl h="7200000" s="0" l="0"/>
                                      </p:by>
                                    </p:animClr>
                                    <p:animClr clrSpc="hsl" dir="cw">
                                      <p:cBhvr>
                                        <p:cTn id="17" dur="500" fill="hold"/>
                                        <p:tgtEl>
                                          <p:spTgt spid="9">
                                            <p:graphicEl>
                                              <a:dgm id="{39662965-334B-4929-BDCF-4D50E5986A1D}"/>
                                            </p:graphicEl>
                                          </p:spTgt>
                                        </p:tgtEl>
                                        <p:attrNameLst>
                                          <p:attrName>stroke.color</p:attrName>
                                        </p:attrNameLst>
                                      </p:cBhvr>
                                      <p:by>
                                        <p:hsl h="7200000" s="0" l="0"/>
                                      </p:by>
                                    </p:animClr>
                                    <p:set>
                                      <p:cBhvr>
                                        <p:cTn id="18" dur="500" fill="hold"/>
                                        <p:tgtEl>
                                          <p:spTgt spid="9">
                                            <p:graphicEl>
                                              <a:dgm id="{39662965-334B-4929-BDCF-4D50E5986A1D}"/>
                                            </p:graphicEl>
                                          </p:spTgt>
                                        </p:tgtEl>
                                        <p:attrNameLst>
                                          <p:attrName>fill.type</p:attrName>
                                        </p:attrNameLst>
                                      </p:cBhvr>
                                      <p:to>
                                        <p:strVal val="solid"/>
                                      </p:to>
                                    </p:set>
                                  </p:childTnLst>
                                </p:cTn>
                              </p:par>
                              <p:par>
                                <p:cTn id="19" presetID="21" presetClass="emph" presetSubtype="0" fill="hold" grpId="1" nodeType="withEffect">
                                  <p:stCondLst>
                                    <p:cond delay="0"/>
                                  </p:stCondLst>
                                  <p:childTnLst>
                                    <p:animClr clrSpc="hsl" dir="cw">
                                      <p:cBhvr override="childStyle">
                                        <p:cTn id="20" dur="500" fill="hold"/>
                                        <p:tgtEl>
                                          <p:spTgt spid="9">
                                            <p:graphicEl>
                                              <a:dgm id="{32A26439-0B5F-401F-9827-1F055AA8681D}"/>
                                            </p:graphicEl>
                                          </p:spTgt>
                                        </p:tgtEl>
                                        <p:attrNameLst>
                                          <p:attrName>style.color</p:attrName>
                                        </p:attrNameLst>
                                      </p:cBhvr>
                                      <p:by>
                                        <p:hsl h="7200000" s="0" l="0"/>
                                      </p:by>
                                    </p:animClr>
                                    <p:animClr clrSpc="hsl" dir="cw">
                                      <p:cBhvr>
                                        <p:cTn id="21" dur="500" fill="hold"/>
                                        <p:tgtEl>
                                          <p:spTgt spid="9">
                                            <p:graphicEl>
                                              <a:dgm id="{32A26439-0B5F-401F-9827-1F055AA8681D}"/>
                                            </p:graphicEl>
                                          </p:spTgt>
                                        </p:tgtEl>
                                        <p:attrNameLst>
                                          <p:attrName>fillcolor</p:attrName>
                                        </p:attrNameLst>
                                      </p:cBhvr>
                                      <p:by>
                                        <p:hsl h="7200000" s="0" l="0"/>
                                      </p:by>
                                    </p:animClr>
                                    <p:animClr clrSpc="hsl" dir="cw">
                                      <p:cBhvr>
                                        <p:cTn id="22" dur="500" fill="hold"/>
                                        <p:tgtEl>
                                          <p:spTgt spid="9">
                                            <p:graphicEl>
                                              <a:dgm id="{32A26439-0B5F-401F-9827-1F055AA8681D}"/>
                                            </p:graphicEl>
                                          </p:spTgt>
                                        </p:tgtEl>
                                        <p:attrNameLst>
                                          <p:attrName>stroke.color</p:attrName>
                                        </p:attrNameLst>
                                      </p:cBhvr>
                                      <p:by>
                                        <p:hsl h="7200000" s="0" l="0"/>
                                      </p:by>
                                    </p:animClr>
                                    <p:set>
                                      <p:cBhvr>
                                        <p:cTn id="23" dur="500" fill="hold"/>
                                        <p:tgtEl>
                                          <p:spTgt spid="9">
                                            <p:graphicEl>
                                              <a:dgm id="{32A26439-0B5F-401F-9827-1F055AA8681D}"/>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Graphic spid="9" grpId="1" uiExpand="1">
        <p:bldSub>
          <a:bldDgm/>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3837"/>
            <a:ext cx="8229600" cy="4525963"/>
          </a:xfrm>
        </p:spPr>
        <p:txBody>
          <a:bodyPr>
            <a:normAutofit/>
          </a:bodyPr>
          <a:lstStyle/>
          <a:p>
            <a:r>
              <a:rPr lang="en-US" sz="3200" b="1" dirty="0" smtClean="0">
                <a:solidFill>
                  <a:schemeClr val="tx1">
                    <a:lumMod val="95000"/>
                  </a:schemeClr>
                </a:solidFill>
                <a:effectLst>
                  <a:outerShdw blurRad="38100" dist="38100" dir="2700000" algn="tl">
                    <a:srgbClr val="000000">
                      <a:alpha val="43137"/>
                    </a:srgbClr>
                  </a:outerShdw>
                </a:effectLst>
              </a:rPr>
              <a:t>Client: </a:t>
            </a:r>
            <a:r>
              <a:rPr lang="en-US" sz="3200" dirty="0" smtClean="0">
                <a:solidFill>
                  <a:schemeClr val="tx1">
                    <a:lumMod val="95000"/>
                  </a:schemeClr>
                </a:solidFill>
              </a:rPr>
              <a:t>Human Resource Planning and Managing Department of VLU</a:t>
            </a:r>
          </a:p>
          <a:p>
            <a:r>
              <a:rPr lang="en-US" sz="3200" b="1" dirty="0" smtClean="0">
                <a:solidFill>
                  <a:schemeClr val="tx1">
                    <a:lumMod val="95000"/>
                  </a:schemeClr>
                </a:solidFill>
                <a:effectLst>
                  <a:outerShdw blurRad="38100" dist="38100" dir="2700000" algn="tl">
                    <a:srgbClr val="000000">
                      <a:alpha val="43137"/>
                    </a:srgbClr>
                  </a:outerShdw>
                </a:effectLst>
              </a:rPr>
              <a:t>Responsibility:</a:t>
            </a:r>
          </a:p>
          <a:p>
            <a:pPr lvl="1"/>
            <a:r>
              <a:rPr lang="en-US" sz="2800" dirty="0">
                <a:solidFill>
                  <a:schemeClr val="tx1">
                    <a:lumMod val="95000"/>
                  </a:schemeClr>
                </a:solidFill>
              </a:rPr>
              <a:t>Personal information management</a:t>
            </a:r>
          </a:p>
          <a:p>
            <a:pPr lvl="1"/>
            <a:r>
              <a:rPr lang="en-US" sz="2800" dirty="0">
                <a:solidFill>
                  <a:schemeClr val="tx1">
                    <a:lumMod val="95000"/>
                  </a:schemeClr>
                </a:solidFill>
              </a:rPr>
              <a:t>Employee labor contract management</a:t>
            </a:r>
          </a:p>
          <a:p>
            <a:pPr lvl="1"/>
            <a:r>
              <a:rPr lang="en-US" sz="2800" dirty="0">
                <a:solidFill>
                  <a:schemeClr val="tx1">
                    <a:lumMod val="95000"/>
                  </a:schemeClr>
                </a:solidFill>
              </a:rPr>
              <a:t>Recruitment &amp; training processing</a:t>
            </a:r>
          </a:p>
          <a:p>
            <a:pPr lvl="1"/>
            <a:r>
              <a:rPr lang="en-US" sz="2800" dirty="0" smtClean="0">
                <a:solidFill>
                  <a:schemeClr val="tx1">
                    <a:lumMod val="95000"/>
                  </a:schemeClr>
                </a:solidFill>
              </a:rPr>
              <a:t>Payroll</a:t>
            </a:r>
            <a:endParaRPr lang="en-US" sz="3200" b="1" dirty="0" smtClean="0">
              <a:solidFill>
                <a:schemeClr val="tx1">
                  <a:lumMod val="95000"/>
                </a:schemeClr>
              </a:solidFill>
              <a:effectLst>
                <a:outerShdw blurRad="38100" dist="38100" dir="2700000" algn="tl">
                  <a:srgbClr val="000000">
                    <a:alpha val="43137"/>
                  </a:srgbClr>
                </a:outerShdw>
              </a:effectLst>
            </a:endParaRPr>
          </a:p>
          <a:p>
            <a:r>
              <a:rPr lang="en-US" sz="3200" b="1" dirty="0" smtClean="0">
                <a:solidFill>
                  <a:schemeClr val="tx1">
                    <a:lumMod val="95000"/>
                  </a:schemeClr>
                </a:solidFill>
                <a:effectLst>
                  <a:outerShdw blurRad="38100" dist="38100" dir="2700000" algn="tl">
                    <a:srgbClr val="000000">
                      <a:alpha val="43137"/>
                    </a:srgbClr>
                  </a:outerShdw>
                </a:effectLst>
              </a:rPr>
              <a:t>The needs of using a software</a:t>
            </a:r>
          </a:p>
        </p:txBody>
      </p:sp>
      <p:sp>
        <p:nvSpPr>
          <p:cNvPr id="4" name="Date Placeholder 3"/>
          <p:cNvSpPr>
            <a:spLocks noGrp="1"/>
          </p:cNvSpPr>
          <p:nvPr>
            <p:ph type="dt" sz="half" idx="10"/>
          </p:nvPr>
        </p:nvSpPr>
        <p:spPr/>
        <p:txBody>
          <a:bodyPr/>
          <a:lstStyle/>
          <a:p>
            <a:fld id="{BA676443-F0BF-44EB-9421-AEEAF3910341}"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5</a:t>
            </a:fld>
            <a:endParaRPr lang="en-US"/>
          </a:p>
        </p:txBody>
      </p:sp>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Product Overview</a:t>
            </a:r>
            <a:endParaRPr lang="en-US" sz="4400" dirty="0">
              <a:effectLst>
                <a:outerShdw blurRad="38100" dist="38100" dir="2700000" algn="tl">
                  <a:srgbClr val="000000">
                    <a:alpha val="43137"/>
                  </a:srgbClr>
                </a:outerShdw>
              </a:effectLst>
            </a:endParaRPr>
          </a:p>
        </p:txBody>
      </p:sp>
      <p:sp>
        <p:nvSpPr>
          <p:cNvPr id="6" name="Oval 5"/>
          <p:cNvSpPr/>
          <p:nvPr/>
        </p:nvSpPr>
        <p:spPr>
          <a:xfrm>
            <a:off x="152400" y="2971800"/>
            <a:ext cx="81534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277551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800"/>
          </a:xfrm>
        </p:spPr>
        <p:txBody>
          <a:bodyPr>
            <a:normAutofit/>
          </a:bodyPr>
          <a:lstStyle/>
          <a:p>
            <a:r>
              <a:rPr lang="en-US" sz="3200" dirty="0" smtClean="0">
                <a:solidFill>
                  <a:schemeClr val="tx1">
                    <a:lumMod val="95000"/>
                  </a:schemeClr>
                </a:solidFill>
                <a:effectLst>
                  <a:outerShdw blurRad="38100" dist="38100" dir="2700000" algn="tl">
                    <a:srgbClr val="000000">
                      <a:alpha val="43137"/>
                    </a:srgbClr>
                  </a:outerShdw>
                </a:effectLst>
              </a:rPr>
              <a:t>Development Team</a:t>
            </a:r>
          </a:p>
        </p:txBody>
      </p:sp>
      <p:sp>
        <p:nvSpPr>
          <p:cNvPr id="4" name="Date Placeholder 3"/>
          <p:cNvSpPr>
            <a:spLocks noGrp="1"/>
          </p:cNvSpPr>
          <p:nvPr>
            <p:ph type="dt" sz="half" idx="10"/>
          </p:nvPr>
        </p:nvSpPr>
        <p:spPr/>
        <p:txBody>
          <a:bodyPr/>
          <a:lstStyle/>
          <a:p>
            <a:fld id="{BA676443-F0BF-44EB-9421-AEEAF3910341}"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6</a:t>
            </a:fld>
            <a:endParaRPr lang="en-US"/>
          </a:p>
        </p:txBody>
      </p:sp>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Product Overview</a:t>
            </a:r>
            <a:endParaRPr lang="en-US" sz="4400" dirty="0">
              <a:effectLst>
                <a:outerShdw blurRad="38100" dist="38100" dir="2700000" algn="tl">
                  <a:srgbClr val="000000">
                    <a:alpha val="43137"/>
                  </a:srgbClr>
                </a:outerShdw>
              </a:effectLst>
            </a:endParaRPr>
          </a:p>
        </p:txBody>
      </p:sp>
      <p:graphicFrame>
        <p:nvGraphicFramePr>
          <p:cNvPr id="6" name="Diagram 5"/>
          <p:cNvGraphicFramePr/>
          <p:nvPr>
            <p:extLst>
              <p:ext uri="{D42A27DB-BD31-4B8C-83A1-F6EECF244321}">
                <p14:modId xmlns:p14="http://schemas.microsoft.com/office/powerpoint/2010/main" val="3302875586"/>
              </p:ext>
            </p:extLst>
          </p:nvPr>
        </p:nvGraphicFramePr>
        <p:xfrm>
          <a:off x="152400" y="1371600"/>
          <a:ext cx="8839200" cy="5758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9792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E76353B5-727E-4A1B-97A0-0A8A52371AE4}"/>
                                            </p:graphicEl>
                                          </p:spTgt>
                                        </p:tgtEl>
                                        <p:attrNameLst>
                                          <p:attrName>style.visibility</p:attrName>
                                        </p:attrNameLst>
                                      </p:cBhvr>
                                      <p:to>
                                        <p:strVal val="visible"/>
                                      </p:to>
                                    </p:set>
                                    <p:animEffect transition="in" filter="fade">
                                      <p:cBhvr>
                                        <p:cTn id="17" dur="500"/>
                                        <p:tgtEl>
                                          <p:spTgt spid="6">
                                            <p:graphicEl>
                                              <a:dgm id="{E76353B5-727E-4A1B-97A0-0A8A52371AE4}"/>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graphicEl>
                                              <a:dgm id="{2B3173F8-094E-4168-97F3-3159A96711BD}"/>
                                            </p:graphicEl>
                                          </p:spTgt>
                                        </p:tgtEl>
                                        <p:attrNameLst>
                                          <p:attrName>style.visibility</p:attrName>
                                        </p:attrNameLst>
                                      </p:cBhvr>
                                      <p:to>
                                        <p:strVal val="visible"/>
                                      </p:to>
                                    </p:set>
                                    <p:animEffect transition="in" filter="fade">
                                      <p:cBhvr>
                                        <p:cTn id="20" dur="500"/>
                                        <p:tgtEl>
                                          <p:spTgt spid="6">
                                            <p:graphicEl>
                                              <a:dgm id="{2B3173F8-094E-4168-97F3-3159A96711BD}"/>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graphicEl>
                                              <a:dgm id="{33F232ED-48E9-4E7E-A597-F5F7CF681C1A}"/>
                                            </p:graphicEl>
                                          </p:spTgt>
                                        </p:tgtEl>
                                        <p:attrNameLst>
                                          <p:attrName>style.visibility</p:attrName>
                                        </p:attrNameLst>
                                      </p:cBhvr>
                                      <p:to>
                                        <p:strVal val="visible"/>
                                      </p:to>
                                    </p:set>
                                    <p:animEffect transition="in" filter="fade">
                                      <p:cBhvr>
                                        <p:cTn id="25" dur="500"/>
                                        <p:tgtEl>
                                          <p:spTgt spid="6">
                                            <p:graphicEl>
                                              <a:dgm id="{33F232ED-48E9-4E7E-A597-F5F7CF681C1A}"/>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graphicEl>
                                              <a:dgm id="{B1A44930-35F0-4A71-87B7-196E269E68C5}"/>
                                            </p:graphicEl>
                                          </p:spTgt>
                                        </p:tgtEl>
                                        <p:attrNameLst>
                                          <p:attrName>style.visibility</p:attrName>
                                        </p:attrNameLst>
                                      </p:cBhvr>
                                      <p:to>
                                        <p:strVal val="visible"/>
                                      </p:to>
                                    </p:set>
                                    <p:animEffect transition="in" filter="fade">
                                      <p:cBhvr>
                                        <p:cTn id="28" dur="500"/>
                                        <p:tgtEl>
                                          <p:spTgt spid="6">
                                            <p:graphicEl>
                                              <a:dgm id="{B1A44930-35F0-4A71-87B7-196E269E68C5}"/>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graphicEl>
                                              <a:dgm id="{93DA5D40-F68F-48ED-BAFC-EA881BF919FA}"/>
                                            </p:graphicEl>
                                          </p:spTgt>
                                        </p:tgtEl>
                                        <p:attrNameLst>
                                          <p:attrName>style.visibility</p:attrName>
                                        </p:attrNameLst>
                                      </p:cBhvr>
                                      <p:to>
                                        <p:strVal val="visible"/>
                                      </p:to>
                                    </p:set>
                                    <p:animEffect transition="in" filter="fade">
                                      <p:cBhvr>
                                        <p:cTn id="31" dur="500"/>
                                        <p:tgtEl>
                                          <p:spTgt spid="6">
                                            <p:graphicEl>
                                              <a:dgm id="{93DA5D40-F68F-48ED-BAFC-EA881BF919FA}"/>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graphicEl>
                                              <a:dgm id="{E3A0C919-D8DF-4E56-B4C3-D2A453F050FD}"/>
                                            </p:graphicEl>
                                          </p:spTgt>
                                        </p:tgtEl>
                                        <p:attrNameLst>
                                          <p:attrName>style.visibility</p:attrName>
                                        </p:attrNameLst>
                                      </p:cBhvr>
                                      <p:to>
                                        <p:strVal val="visible"/>
                                      </p:to>
                                    </p:set>
                                    <p:animEffect transition="in" filter="fade">
                                      <p:cBhvr>
                                        <p:cTn id="36" dur="500"/>
                                        <p:tgtEl>
                                          <p:spTgt spid="6">
                                            <p:graphicEl>
                                              <a:dgm id="{E3A0C919-D8DF-4E56-B4C3-D2A453F050FD}"/>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graphicEl>
                                              <a:dgm id="{7516AA13-0C37-450D-A19C-423E4D031A73}"/>
                                            </p:graphicEl>
                                          </p:spTgt>
                                        </p:tgtEl>
                                        <p:attrNameLst>
                                          <p:attrName>style.visibility</p:attrName>
                                        </p:attrNameLst>
                                      </p:cBhvr>
                                      <p:to>
                                        <p:strVal val="visible"/>
                                      </p:to>
                                    </p:set>
                                    <p:animEffect transition="in" filter="fade">
                                      <p:cBhvr>
                                        <p:cTn id="39" dur="500"/>
                                        <p:tgtEl>
                                          <p:spTgt spid="6">
                                            <p:graphicEl>
                                              <a:dgm id="{7516AA13-0C37-450D-A19C-423E4D031A73}"/>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graphicEl>
                                              <a:dgm id="{732E38C0-119B-4C19-9E34-6021FE87EB39}"/>
                                            </p:graphicEl>
                                          </p:spTgt>
                                        </p:tgtEl>
                                        <p:attrNameLst>
                                          <p:attrName>style.visibility</p:attrName>
                                        </p:attrNameLst>
                                      </p:cBhvr>
                                      <p:to>
                                        <p:strVal val="visible"/>
                                      </p:to>
                                    </p:set>
                                    <p:animEffect transition="in" filter="fade">
                                      <p:cBhvr>
                                        <p:cTn id="42" dur="500"/>
                                        <p:tgtEl>
                                          <p:spTgt spid="6">
                                            <p:graphicEl>
                                              <a:dgm id="{732E38C0-119B-4C19-9E34-6021FE87EB39}"/>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graphicEl>
                                              <a:dgm id="{B2C8B285-3CEF-432C-B80E-0BA4833C5453}"/>
                                            </p:graphicEl>
                                          </p:spTgt>
                                        </p:tgtEl>
                                        <p:attrNameLst>
                                          <p:attrName>style.visibility</p:attrName>
                                        </p:attrNameLst>
                                      </p:cBhvr>
                                      <p:to>
                                        <p:strVal val="visible"/>
                                      </p:to>
                                    </p:set>
                                    <p:animEffect transition="in" filter="fade">
                                      <p:cBhvr>
                                        <p:cTn id="47" dur="500"/>
                                        <p:tgtEl>
                                          <p:spTgt spid="6">
                                            <p:graphicEl>
                                              <a:dgm id="{B2C8B285-3CEF-432C-B80E-0BA4833C5453}"/>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
                                            <p:graphicEl>
                                              <a:dgm id="{A99E4E77-D8F1-4E80-97C4-8F952D82A468}"/>
                                            </p:graphicEl>
                                          </p:spTgt>
                                        </p:tgtEl>
                                        <p:attrNameLst>
                                          <p:attrName>style.visibility</p:attrName>
                                        </p:attrNameLst>
                                      </p:cBhvr>
                                      <p:to>
                                        <p:strVal val="visible"/>
                                      </p:to>
                                    </p:set>
                                    <p:animEffect transition="in" filter="fade">
                                      <p:cBhvr>
                                        <p:cTn id="50" dur="500"/>
                                        <p:tgtEl>
                                          <p:spTgt spid="6">
                                            <p:graphicEl>
                                              <a:dgm id="{A99E4E77-D8F1-4E80-97C4-8F952D82A468}"/>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
                                            <p:graphicEl>
                                              <a:dgm id="{33FA38B6-5641-4B33-B919-74BE9115CC80}"/>
                                            </p:graphicEl>
                                          </p:spTgt>
                                        </p:tgtEl>
                                        <p:attrNameLst>
                                          <p:attrName>style.visibility</p:attrName>
                                        </p:attrNameLst>
                                      </p:cBhvr>
                                      <p:to>
                                        <p:strVal val="visible"/>
                                      </p:to>
                                    </p:set>
                                    <p:animEffect transition="in" filter="fade">
                                      <p:cBhvr>
                                        <p:cTn id="53" dur="500"/>
                                        <p:tgtEl>
                                          <p:spTgt spid="6">
                                            <p:graphicEl>
                                              <a:dgm id="{33FA38B6-5641-4B33-B919-74BE9115CC80}"/>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
                                            <p:graphicEl>
                                              <a:dgm id="{6C913793-C955-464A-9CBF-46D04ACA3707}"/>
                                            </p:graphicEl>
                                          </p:spTgt>
                                        </p:tgtEl>
                                        <p:attrNameLst>
                                          <p:attrName>style.visibility</p:attrName>
                                        </p:attrNameLst>
                                      </p:cBhvr>
                                      <p:to>
                                        <p:strVal val="visible"/>
                                      </p:to>
                                    </p:set>
                                    <p:animEffect transition="in" filter="fade">
                                      <p:cBhvr>
                                        <p:cTn id="58" dur="500"/>
                                        <p:tgtEl>
                                          <p:spTgt spid="6">
                                            <p:graphicEl>
                                              <a:dgm id="{6C913793-C955-464A-9CBF-46D04ACA3707}"/>
                                            </p:graphic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
                                            <p:graphicEl>
                                              <a:dgm id="{03AA1FC1-D01C-44CC-B664-A772C8319DBB}"/>
                                            </p:graphicEl>
                                          </p:spTgt>
                                        </p:tgtEl>
                                        <p:attrNameLst>
                                          <p:attrName>style.visibility</p:attrName>
                                        </p:attrNameLst>
                                      </p:cBhvr>
                                      <p:to>
                                        <p:strVal val="visible"/>
                                      </p:to>
                                    </p:set>
                                    <p:animEffect transition="in" filter="fade">
                                      <p:cBhvr>
                                        <p:cTn id="61" dur="500"/>
                                        <p:tgtEl>
                                          <p:spTgt spid="6">
                                            <p:graphicEl>
                                              <a:dgm id="{03AA1FC1-D01C-44CC-B664-A772C8319DBB}"/>
                                            </p:graphic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graphicEl>
                                              <a:dgm id="{503DD69C-625F-407C-B0C2-1A02401B3370}"/>
                                            </p:graphicEl>
                                          </p:spTgt>
                                        </p:tgtEl>
                                        <p:attrNameLst>
                                          <p:attrName>style.visibility</p:attrName>
                                        </p:attrNameLst>
                                      </p:cBhvr>
                                      <p:to>
                                        <p:strVal val="visible"/>
                                      </p:to>
                                    </p:set>
                                    <p:animEffect transition="in" filter="fade">
                                      <p:cBhvr>
                                        <p:cTn id="64" dur="500"/>
                                        <p:tgtEl>
                                          <p:spTgt spid="6">
                                            <p:graphicEl>
                                              <a:dgm id="{503DD69C-625F-407C-B0C2-1A02401B3370}"/>
                                            </p:graphic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
                                            <p:graphicEl>
                                              <a:dgm id="{A9F955D4-D745-4050-9BE8-5C15B7573843}"/>
                                            </p:graphicEl>
                                          </p:spTgt>
                                        </p:tgtEl>
                                        <p:attrNameLst>
                                          <p:attrName>style.visibility</p:attrName>
                                        </p:attrNameLst>
                                      </p:cBhvr>
                                      <p:to>
                                        <p:strVal val="visible"/>
                                      </p:to>
                                    </p:set>
                                    <p:animEffect transition="in" filter="fade">
                                      <p:cBhvr>
                                        <p:cTn id="69" dur="500"/>
                                        <p:tgtEl>
                                          <p:spTgt spid="6">
                                            <p:graphicEl>
                                              <a:dgm id="{A9F955D4-D745-4050-9BE8-5C15B7573843}"/>
                                            </p:graphic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
                                            <p:graphicEl>
                                              <a:dgm id="{0F07B2A3-39E1-4889-BD5C-AB7F5B06A4F7}"/>
                                            </p:graphicEl>
                                          </p:spTgt>
                                        </p:tgtEl>
                                        <p:attrNameLst>
                                          <p:attrName>style.visibility</p:attrName>
                                        </p:attrNameLst>
                                      </p:cBhvr>
                                      <p:to>
                                        <p:strVal val="visible"/>
                                      </p:to>
                                    </p:set>
                                    <p:animEffect transition="in" filter="fade">
                                      <p:cBhvr>
                                        <p:cTn id="72" dur="500"/>
                                        <p:tgtEl>
                                          <p:spTgt spid="6">
                                            <p:graphicEl>
                                              <a:dgm id="{0F07B2A3-39E1-4889-BD5C-AB7F5B06A4F7}"/>
                                            </p:graphic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
                                            <p:graphicEl>
                                              <a:dgm id="{BA928744-1BEE-4A6D-88B9-9EE3BD3BDABE}"/>
                                            </p:graphicEl>
                                          </p:spTgt>
                                        </p:tgtEl>
                                        <p:attrNameLst>
                                          <p:attrName>style.visibility</p:attrName>
                                        </p:attrNameLst>
                                      </p:cBhvr>
                                      <p:to>
                                        <p:strVal val="visible"/>
                                      </p:to>
                                    </p:set>
                                    <p:animEffect transition="in" filter="fade">
                                      <p:cBhvr>
                                        <p:cTn id="75" dur="500"/>
                                        <p:tgtEl>
                                          <p:spTgt spid="6">
                                            <p:graphicEl>
                                              <a:dgm id="{BA928744-1BEE-4A6D-88B9-9EE3BD3BDABE}"/>
                                            </p:graphic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6">
                                            <p:graphicEl>
                                              <a:dgm id="{0F2970F0-389F-4250-A6F3-4B55A3AFA419}"/>
                                            </p:graphicEl>
                                          </p:spTgt>
                                        </p:tgtEl>
                                        <p:attrNameLst>
                                          <p:attrName>style.visibility</p:attrName>
                                        </p:attrNameLst>
                                      </p:cBhvr>
                                      <p:to>
                                        <p:strVal val="visible"/>
                                      </p:to>
                                    </p:set>
                                    <p:animEffect transition="in" filter="fade">
                                      <p:cBhvr>
                                        <p:cTn id="80" dur="500"/>
                                        <p:tgtEl>
                                          <p:spTgt spid="6">
                                            <p:graphicEl>
                                              <a:dgm id="{0F2970F0-389F-4250-A6F3-4B55A3AFA419}"/>
                                            </p:graphic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
                                            <p:graphicEl>
                                              <a:dgm id="{92500404-2908-45D1-8D02-610E43BF0243}"/>
                                            </p:graphicEl>
                                          </p:spTgt>
                                        </p:tgtEl>
                                        <p:attrNameLst>
                                          <p:attrName>style.visibility</p:attrName>
                                        </p:attrNameLst>
                                      </p:cBhvr>
                                      <p:to>
                                        <p:strVal val="visible"/>
                                      </p:to>
                                    </p:set>
                                    <p:animEffect transition="in" filter="fade">
                                      <p:cBhvr>
                                        <p:cTn id="83" dur="500"/>
                                        <p:tgtEl>
                                          <p:spTgt spid="6">
                                            <p:graphicEl>
                                              <a:dgm id="{92500404-2908-45D1-8D02-610E43BF0243}"/>
                                            </p:graphic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
                                            <p:graphicEl>
                                              <a:dgm id="{3AB792AE-1276-418F-8588-E3EF0B85E776}"/>
                                            </p:graphicEl>
                                          </p:spTgt>
                                        </p:tgtEl>
                                        <p:attrNameLst>
                                          <p:attrName>style.visibility</p:attrName>
                                        </p:attrNameLst>
                                      </p:cBhvr>
                                      <p:to>
                                        <p:strVal val="visible"/>
                                      </p:to>
                                    </p:set>
                                    <p:animEffect transition="in" filter="fade">
                                      <p:cBhvr>
                                        <p:cTn id="86" dur="500"/>
                                        <p:tgtEl>
                                          <p:spTgt spid="6">
                                            <p:graphicEl>
                                              <a:dgm id="{3AB792AE-1276-418F-8588-E3EF0B85E776}"/>
                                            </p:graphic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
                                            <p:graphicEl>
                                              <a:dgm id="{06378E6E-4ED2-41CC-A592-ADF9FF856326}"/>
                                            </p:graphicEl>
                                          </p:spTgt>
                                        </p:tgtEl>
                                        <p:attrNameLst>
                                          <p:attrName>style.visibility</p:attrName>
                                        </p:attrNameLst>
                                      </p:cBhvr>
                                      <p:to>
                                        <p:strVal val="visible"/>
                                      </p:to>
                                    </p:set>
                                    <p:animEffect transition="in" filter="fade">
                                      <p:cBhvr>
                                        <p:cTn id="91" dur="500"/>
                                        <p:tgtEl>
                                          <p:spTgt spid="6">
                                            <p:graphicEl>
                                              <a:dgm id="{06378E6E-4ED2-41CC-A592-ADF9FF856326}"/>
                                            </p:graphic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
                                            <p:graphicEl>
                                              <a:dgm id="{F663C0DF-1627-41E8-A813-008B59EEA4F8}"/>
                                            </p:graphicEl>
                                          </p:spTgt>
                                        </p:tgtEl>
                                        <p:attrNameLst>
                                          <p:attrName>style.visibility</p:attrName>
                                        </p:attrNameLst>
                                      </p:cBhvr>
                                      <p:to>
                                        <p:strVal val="visible"/>
                                      </p:to>
                                    </p:set>
                                    <p:animEffect transition="in" filter="fade">
                                      <p:cBhvr>
                                        <p:cTn id="94" dur="500"/>
                                        <p:tgtEl>
                                          <p:spTgt spid="6">
                                            <p:graphicEl>
                                              <a:dgm id="{F663C0DF-1627-41E8-A813-008B59EEA4F8}"/>
                                            </p:graphic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
                                            <p:graphicEl>
                                              <a:dgm id="{A5168FC4-05EA-4675-87C3-B59B69CFC3B7}"/>
                                            </p:graphicEl>
                                          </p:spTgt>
                                        </p:tgtEl>
                                        <p:attrNameLst>
                                          <p:attrName>style.visibility</p:attrName>
                                        </p:attrNameLst>
                                      </p:cBhvr>
                                      <p:to>
                                        <p:strVal val="visible"/>
                                      </p:to>
                                    </p:set>
                                    <p:animEffect transition="in" filter="fade">
                                      <p:cBhvr>
                                        <p:cTn id="97" dur="500"/>
                                        <p:tgtEl>
                                          <p:spTgt spid="6">
                                            <p:graphicEl>
                                              <a:dgm id="{A5168FC4-05EA-4675-87C3-B59B69CFC3B7}"/>
                                            </p:graphic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6">
                                            <p:graphicEl>
                                              <a:dgm id="{BCA7E604-31B8-4E45-B6EA-61FBF34AB77F}"/>
                                            </p:graphicEl>
                                          </p:spTgt>
                                        </p:tgtEl>
                                        <p:attrNameLst>
                                          <p:attrName>style.visibility</p:attrName>
                                        </p:attrNameLst>
                                      </p:cBhvr>
                                      <p:to>
                                        <p:strVal val="visible"/>
                                      </p:to>
                                    </p:set>
                                    <p:animEffect transition="in" filter="fade">
                                      <p:cBhvr>
                                        <p:cTn id="102" dur="500"/>
                                        <p:tgtEl>
                                          <p:spTgt spid="6">
                                            <p:graphicEl>
                                              <a:dgm id="{BCA7E604-31B8-4E45-B6EA-61FBF34AB77F}"/>
                                            </p:graphic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
                                            <p:graphicEl>
                                              <a:dgm id="{754FF013-9835-4550-86D1-A0BC9B9B76D7}"/>
                                            </p:graphicEl>
                                          </p:spTgt>
                                        </p:tgtEl>
                                        <p:attrNameLst>
                                          <p:attrName>style.visibility</p:attrName>
                                        </p:attrNameLst>
                                      </p:cBhvr>
                                      <p:to>
                                        <p:strVal val="visible"/>
                                      </p:to>
                                    </p:set>
                                    <p:animEffect transition="in" filter="fade">
                                      <p:cBhvr>
                                        <p:cTn id="105" dur="500"/>
                                        <p:tgtEl>
                                          <p:spTgt spid="6">
                                            <p:graphicEl>
                                              <a:dgm id="{754FF013-9835-4550-86D1-A0BC9B9B76D7}"/>
                                            </p:graphic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
                                            <p:graphicEl>
                                              <a:dgm id="{C25DEF41-3600-41C0-A669-D306AF3F298B}"/>
                                            </p:graphicEl>
                                          </p:spTgt>
                                        </p:tgtEl>
                                        <p:attrNameLst>
                                          <p:attrName>style.visibility</p:attrName>
                                        </p:attrNameLst>
                                      </p:cBhvr>
                                      <p:to>
                                        <p:strVal val="visible"/>
                                      </p:to>
                                    </p:set>
                                    <p:animEffect transition="in" filter="fade">
                                      <p:cBhvr>
                                        <p:cTn id="108" dur="500"/>
                                        <p:tgtEl>
                                          <p:spTgt spid="6">
                                            <p:graphicEl>
                                              <a:dgm id="{C25DEF41-3600-41C0-A669-D306AF3F298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800"/>
          </a:xfrm>
        </p:spPr>
        <p:txBody>
          <a:bodyPr>
            <a:normAutofit/>
          </a:bodyPr>
          <a:lstStyle/>
          <a:p>
            <a:r>
              <a:rPr lang="en-US" sz="3200" dirty="0" smtClean="0">
                <a:solidFill>
                  <a:schemeClr val="tx1">
                    <a:lumMod val="95000"/>
                  </a:schemeClr>
                </a:solidFill>
              </a:rPr>
              <a:t>Customers’ responsibility</a:t>
            </a:r>
          </a:p>
          <a:p>
            <a:pPr lvl="1"/>
            <a:r>
              <a:rPr lang="en-US" sz="2800" dirty="0" smtClean="0">
                <a:solidFill>
                  <a:schemeClr val="tx1">
                    <a:lumMod val="95000"/>
                  </a:schemeClr>
                </a:solidFill>
              </a:rPr>
              <a:t>Provide requirements clearly</a:t>
            </a:r>
          </a:p>
          <a:p>
            <a:pPr lvl="1"/>
            <a:r>
              <a:rPr lang="en-US" sz="2800" dirty="0" smtClean="0">
                <a:solidFill>
                  <a:schemeClr val="tx1">
                    <a:lumMod val="95000"/>
                  </a:schemeClr>
                </a:solidFill>
              </a:rPr>
              <a:t>Provide required artifacts immediately</a:t>
            </a:r>
          </a:p>
          <a:p>
            <a:pPr lvl="1"/>
            <a:r>
              <a:rPr lang="en-US" sz="2800" dirty="0" smtClean="0">
                <a:solidFill>
                  <a:schemeClr val="tx1">
                    <a:lumMod val="95000"/>
                  </a:schemeClr>
                </a:solidFill>
              </a:rPr>
              <a:t>Meeting with team regularly</a:t>
            </a:r>
            <a:endParaRPr lang="en-US" sz="2800" dirty="0">
              <a:solidFill>
                <a:schemeClr val="tx1">
                  <a:lumMod val="95000"/>
                </a:schemeClr>
              </a:solidFill>
            </a:endParaRPr>
          </a:p>
          <a:p>
            <a:r>
              <a:rPr lang="en-US" sz="3200" dirty="0" smtClean="0">
                <a:solidFill>
                  <a:schemeClr val="tx1">
                    <a:lumMod val="95000"/>
                  </a:schemeClr>
                </a:solidFill>
              </a:rPr>
              <a:t>Development team’s responsibility</a:t>
            </a:r>
          </a:p>
          <a:p>
            <a:pPr lvl="1"/>
            <a:r>
              <a:rPr lang="en-US" sz="2800" dirty="0" smtClean="0">
                <a:solidFill>
                  <a:schemeClr val="tx1">
                    <a:lumMod val="95000"/>
                  </a:schemeClr>
                </a:solidFill>
              </a:rPr>
              <a:t>Deliver a quality product</a:t>
            </a:r>
          </a:p>
          <a:p>
            <a:pPr lvl="1"/>
            <a:r>
              <a:rPr lang="en-US" sz="2800" dirty="0" smtClean="0">
                <a:solidFill>
                  <a:schemeClr val="tx1">
                    <a:lumMod val="95000"/>
                  </a:schemeClr>
                </a:solidFill>
              </a:rPr>
              <a:t>Complete product on time</a:t>
            </a:r>
          </a:p>
          <a:p>
            <a:pPr lvl="1"/>
            <a:r>
              <a:rPr lang="en-US" sz="2800" dirty="0" smtClean="0">
                <a:solidFill>
                  <a:schemeClr val="tx1">
                    <a:lumMod val="95000"/>
                  </a:schemeClr>
                </a:solidFill>
              </a:rPr>
              <a:t>Support for customers responsibly</a:t>
            </a:r>
          </a:p>
        </p:txBody>
      </p:sp>
      <p:sp>
        <p:nvSpPr>
          <p:cNvPr id="4" name="Date Placeholder 3"/>
          <p:cNvSpPr>
            <a:spLocks noGrp="1"/>
          </p:cNvSpPr>
          <p:nvPr>
            <p:ph type="dt" sz="half" idx="10"/>
          </p:nvPr>
        </p:nvSpPr>
        <p:spPr/>
        <p:txBody>
          <a:bodyPr/>
          <a:lstStyle/>
          <a:p>
            <a:fld id="{BA676443-F0BF-44EB-9421-AEEAF3910341}"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7</a:t>
            </a:fld>
            <a:endParaRPr lang="en-US"/>
          </a:p>
        </p:txBody>
      </p:sp>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Product Overview</a:t>
            </a:r>
            <a:endParaRPr lang="en-US"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253598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676443-F0BF-44EB-9421-AEEAF3910341}"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8</a:t>
            </a:fld>
            <a:endParaRPr lang="en-US"/>
          </a:p>
        </p:txBody>
      </p:sp>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Product Overview</a:t>
            </a:r>
            <a:endParaRPr lang="en-US" sz="4400" dirty="0">
              <a:effectLst>
                <a:outerShdw blurRad="38100" dist="38100" dir="2700000" algn="tl">
                  <a:srgbClr val="000000">
                    <a:alpha val="43137"/>
                  </a:srgbClr>
                </a:outerShdw>
              </a:effectLst>
            </a:endParaRPr>
          </a:p>
        </p:txBody>
      </p:sp>
      <p:sp>
        <p:nvSpPr>
          <p:cNvPr id="7" name="Rounded Rectangle 6"/>
          <p:cNvSpPr/>
          <p:nvPr/>
        </p:nvSpPr>
        <p:spPr>
          <a:xfrm>
            <a:off x="1066800" y="1600200"/>
            <a:ext cx="2133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Recruitment</a:t>
            </a:r>
            <a:endParaRPr lang="en-US" dirty="0"/>
          </a:p>
        </p:txBody>
      </p:sp>
      <p:sp>
        <p:nvSpPr>
          <p:cNvPr id="8" name="Rounded Rectangle 7"/>
          <p:cNvSpPr/>
          <p:nvPr/>
        </p:nvSpPr>
        <p:spPr>
          <a:xfrm>
            <a:off x="3581400" y="1600200"/>
            <a:ext cx="2133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Personal Information Management</a:t>
            </a:r>
            <a:endParaRPr lang="en-US" dirty="0"/>
          </a:p>
        </p:txBody>
      </p:sp>
      <p:sp>
        <p:nvSpPr>
          <p:cNvPr id="9" name="Rounded Rectangle 8"/>
          <p:cNvSpPr/>
          <p:nvPr/>
        </p:nvSpPr>
        <p:spPr>
          <a:xfrm>
            <a:off x="3581400" y="2895600"/>
            <a:ext cx="2133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Labor Contract Management</a:t>
            </a:r>
            <a:endParaRPr lang="en-US" dirty="0"/>
          </a:p>
        </p:txBody>
      </p:sp>
      <p:sp>
        <p:nvSpPr>
          <p:cNvPr id="10" name="Rounded Rectangle 9"/>
          <p:cNvSpPr/>
          <p:nvPr/>
        </p:nvSpPr>
        <p:spPr>
          <a:xfrm>
            <a:off x="1168400" y="4267200"/>
            <a:ext cx="2133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Insurance Management</a:t>
            </a:r>
            <a:endParaRPr lang="en-US" dirty="0"/>
          </a:p>
        </p:txBody>
      </p:sp>
      <p:sp>
        <p:nvSpPr>
          <p:cNvPr id="11" name="Rounded Rectangle 10"/>
          <p:cNvSpPr/>
          <p:nvPr/>
        </p:nvSpPr>
        <p:spPr>
          <a:xfrm>
            <a:off x="3581400" y="4267200"/>
            <a:ext cx="2133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Labor Management</a:t>
            </a:r>
            <a:endParaRPr lang="en-US" dirty="0"/>
          </a:p>
        </p:txBody>
      </p:sp>
      <p:sp>
        <p:nvSpPr>
          <p:cNvPr id="12" name="Rounded Rectangle 11"/>
          <p:cNvSpPr/>
          <p:nvPr/>
        </p:nvSpPr>
        <p:spPr>
          <a:xfrm>
            <a:off x="5943600" y="4267200"/>
            <a:ext cx="2133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Assessment Management</a:t>
            </a:r>
            <a:endParaRPr lang="en-US" dirty="0"/>
          </a:p>
        </p:txBody>
      </p:sp>
      <p:sp>
        <p:nvSpPr>
          <p:cNvPr id="13" name="Rounded Rectangle 12"/>
          <p:cNvSpPr/>
          <p:nvPr/>
        </p:nvSpPr>
        <p:spPr>
          <a:xfrm>
            <a:off x="3581400" y="5638800"/>
            <a:ext cx="2133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Income </a:t>
            </a:r>
            <a:r>
              <a:rPr lang="en-US" dirty="0" smtClean="0"/>
              <a:t>Management</a:t>
            </a:r>
            <a:endParaRPr lang="en-US" dirty="0"/>
          </a:p>
        </p:txBody>
      </p:sp>
      <p:cxnSp>
        <p:nvCxnSpPr>
          <p:cNvPr id="14" name="Straight Arrow Connector 13"/>
          <p:cNvCxnSpPr>
            <a:stCxn id="7" idx="3"/>
            <a:endCxn id="8" idx="1"/>
          </p:cNvCxnSpPr>
          <p:nvPr/>
        </p:nvCxnSpPr>
        <p:spPr>
          <a:xfrm>
            <a:off x="3200400" y="209550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8" idx="2"/>
            <a:endCxn id="9" idx="0"/>
          </p:cNvCxnSpPr>
          <p:nvPr/>
        </p:nvCxnSpPr>
        <p:spPr>
          <a:xfrm>
            <a:off x="4648200" y="2590800"/>
            <a:ext cx="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9" idx="2"/>
            <a:endCxn id="11" idx="0"/>
          </p:cNvCxnSpPr>
          <p:nvPr/>
        </p:nvCxnSpPr>
        <p:spPr>
          <a:xfrm>
            <a:off x="4648200" y="3886200"/>
            <a:ext cx="0" cy="381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7010400" y="3390900"/>
            <a:ext cx="0" cy="8763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Connector 17"/>
          <p:cNvCxnSpPr>
            <a:stCxn id="9" idx="3"/>
          </p:cNvCxnSpPr>
          <p:nvPr/>
        </p:nvCxnSpPr>
        <p:spPr>
          <a:xfrm>
            <a:off x="5715000" y="3390900"/>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2286000" y="3352800"/>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2286000" y="3346450"/>
            <a:ext cx="0" cy="8763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a:off x="4648200" y="5257800"/>
            <a:ext cx="0" cy="381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a:endCxn id="13" idx="1"/>
          </p:cNvCxnSpPr>
          <p:nvPr/>
        </p:nvCxnSpPr>
        <p:spPr>
          <a:xfrm>
            <a:off x="2235200" y="6134100"/>
            <a:ext cx="13462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Connector 22"/>
          <p:cNvCxnSpPr>
            <a:endCxn id="10" idx="2"/>
          </p:cNvCxnSpPr>
          <p:nvPr/>
        </p:nvCxnSpPr>
        <p:spPr>
          <a:xfrm flipV="1">
            <a:off x="2235200" y="5257800"/>
            <a:ext cx="0" cy="87630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flipV="1">
            <a:off x="7010400" y="5257800"/>
            <a:ext cx="0" cy="87630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Arrow Connector 24"/>
          <p:cNvCxnSpPr>
            <a:endCxn id="13" idx="3"/>
          </p:cNvCxnSpPr>
          <p:nvPr/>
        </p:nvCxnSpPr>
        <p:spPr>
          <a:xfrm flipH="1">
            <a:off x="5715000" y="6134100"/>
            <a:ext cx="12954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7171811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par>
                                <p:cTn id="63" presetID="10" presetClass="entr" presetSubtype="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par>
                                <p:cTn id="69" presetID="10" presetClass="entr" presetSubtype="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animBg="1"/>
      <p:bldP spid="10"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A8DE02-60D9-4981-8A6F-F52369E76425}" type="datetime1">
              <a:rPr lang="en-US" smtClean="0"/>
              <a:t>4/22/2012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9</a:t>
            </a:fld>
            <a:endParaRPr lang="en-US"/>
          </a:p>
        </p:txBody>
      </p:sp>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AGENDA</a:t>
            </a:r>
            <a:endParaRPr lang="en-US" sz="4400" dirty="0">
              <a:effectLst>
                <a:outerShdw blurRad="38100" dist="38100" dir="2700000" algn="tl">
                  <a:srgbClr val="000000">
                    <a:alpha val="43137"/>
                  </a:srgbClr>
                </a:outerShdw>
              </a:effectLst>
            </a:endParaRPr>
          </a:p>
        </p:txBody>
      </p:sp>
      <p:graphicFrame>
        <p:nvGraphicFramePr>
          <p:cNvPr id="9" name="Diagram 8"/>
          <p:cNvGraphicFramePr/>
          <p:nvPr>
            <p:extLst>
              <p:ext uri="{D42A27DB-BD31-4B8C-83A1-F6EECF244321}">
                <p14:modId xmlns:p14="http://schemas.microsoft.com/office/powerpoint/2010/main" val="2371923091"/>
              </p:ext>
            </p:extLst>
          </p:nvPr>
        </p:nvGraphicFramePr>
        <p:xfrm>
          <a:off x="228600" y="1295400"/>
          <a:ext cx="86868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051883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9">
                                            <p:graphicEl>
                                              <a:dgm id="{39662965-334B-4929-BDCF-4D50E5986A1D}"/>
                                            </p:graphicEl>
                                          </p:spTgt>
                                        </p:tgtEl>
                                        <p:attrNameLst>
                                          <p:attrName>ppt_x</p:attrName>
                                        </p:attrNameLst>
                                      </p:cBhvr>
                                      <p:tavLst>
                                        <p:tav tm="0">
                                          <p:val>
                                            <p:strVal val="ppt_x"/>
                                          </p:val>
                                        </p:tav>
                                        <p:tav tm="100000">
                                          <p:val>
                                            <p:strVal val="1+ppt_w/2"/>
                                          </p:val>
                                        </p:tav>
                                      </p:tavLst>
                                    </p:anim>
                                    <p:anim calcmode="lin" valueType="num">
                                      <p:cBhvr additive="base">
                                        <p:cTn id="7" dur="500"/>
                                        <p:tgtEl>
                                          <p:spTgt spid="9">
                                            <p:graphicEl>
                                              <a:dgm id="{39662965-334B-4929-BDCF-4D50E5986A1D}"/>
                                            </p:graphicEl>
                                          </p:spTgt>
                                        </p:tgtEl>
                                        <p:attrNameLst>
                                          <p:attrName>ppt_y</p:attrName>
                                        </p:attrNameLst>
                                      </p:cBhvr>
                                      <p:tavLst>
                                        <p:tav tm="0">
                                          <p:val>
                                            <p:strVal val="ppt_y"/>
                                          </p:val>
                                        </p:tav>
                                        <p:tav tm="100000">
                                          <p:val>
                                            <p:strVal val="ppt_y"/>
                                          </p:val>
                                        </p:tav>
                                      </p:tavLst>
                                    </p:anim>
                                    <p:set>
                                      <p:cBhvr>
                                        <p:cTn id="8" dur="1" fill="hold">
                                          <p:stCondLst>
                                            <p:cond delay="499"/>
                                          </p:stCondLst>
                                        </p:cTn>
                                        <p:tgtEl>
                                          <p:spTgt spid="9">
                                            <p:graphicEl>
                                              <a:dgm id="{39662965-334B-4929-BDCF-4D50E5986A1D}"/>
                                            </p:graphicEl>
                                          </p:spTgt>
                                        </p:tgtEl>
                                        <p:attrNameLst>
                                          <p:attrName>style.visibility</p:attrName>
                                        </p:attrNameLst>
                                      </p:cBhvr>
                                      <p:to>
                                        <p:strVal val="hidden"/>
                                      </p:to>
                                    </p:set>
                                  </p:childTnLst>
                                </p:cTn>
                              </p:par>
                              <p:par>
                                <p:cTn id="9" presetID="2" presetClass="exit" presetSubtype="2" fill="hold" grpId="0" nodeType="withEffect">
                                  <p:stCondLst>
                                    <p:cond delay="0"/>
                                  </p:stCondLst>
                                  <p:childTnLst>
                                    <p:anim calcmode="lin" valueType="num">
                                      <p:cBhvr additive="base">
                                        <p:cTn id="10" dur="500"/>
                                        <p:tgtEl>
                                          <p:spTgt spid="9">
                                            <p:graphicEl>
                                              <a:dgm id="{5A706B79-3DAB-4FC6-85DB-D4D9EF7FCFEA}"/>
                                            </p:graphicEl>
                                          </p:spTgt>
                                        </p:tgtEl>
                                        <p:attrNameLst>
                                          <p:attrName>ppt_x</p:attrName>
                                        </p:attrNameLst>
                                      </p:cBhvr>
                                      <p:tavLst>
                                        <p:tav tm="0">
                                          <p:val>
                                            <p:strVal val="ppt_x"/>
                                          </p:val>
                                        </p:tav>
                                        <p:tav tm="100000">
                                          <p:val>
                                            <p:strVal val="1+ppt_w/2"/>
                                          </p:val>
                                        </p:tav>
                                      </p:tavLst>
                                    </p:anim>
                                    <p:anim calcmode="lin" valueType="num">
                                      <p:cBhvr additive="base">
                                        <p:cTn id="11" dur="500"/>
                                        <p:tgtEl>
                                          <p:spTgt spid="9">
                                            <p:graphicEl>
                                              <a:dgm id="{5A706B79-3DAB-4FC6-85DB-D4D9EF7FCFEA}"/>
                                            </p:graphicEl>
                                          </p:spTgt>
                                        </p:tgtEl>
                                        <p:attrNameLst>
                                          <p:attrName>ppt_y</p:attrName>
                                        </p:attrNameLst>
                                      </p:cBhvr>
                                      <p:tavLst>
                                        <p:tav tm="0">
                                          <p:val>
                                            <p:strVal val="ppt_y"/>
                                          </p:val>
                                        </p:tav>
                                        <p:tav tm="100000">
                                          <p:val>
                                            <p:strVal val="ppt_y"/>
                                          </p:val>
                                        </p:tav>
                                      </p:tavLst>
                                    </p:anim>
                                    <p:set>
                                      <p:cBhvr>
                                        <p:cTn id="12" dur="1" fill="hold">
                                          <p:stCondLst>
                                            <p:cond delay="499"/>
                                          </p:stCondLst>
                                        </p:cTn>
                                        <p:tgtEl>
                                          <p:spTgt spid="9">
                                            <p:graphicEl>
                                              <a:dgm id="{5A706B79-3DAB-4FC6-85DB-D4D9EF7FCFEA}"/>
                                            </p:graphicEl>
                                          </p:spTgt>
                                        </p:tgtEl>
                                        <p:attrNameLst>
                                          <p:attrName>style.visibility</p:attrName>
                                        </p:attrNameLst>
                                      </p:cBhvr>
                                      <p:to>
                                        <p:strVal val="hidden"/>
                                      </p:to>
                                    </p:set>
                                  </p:childTnLst>
                                </p:cTn>
                              </p:par>
                            </p:childTnLst>
                          </p:cTn>
                        </p:par>
                        <p:par>
                          <p:cTn id="13" fill="hold">
                            <p:stCondLst>
                              <p:cond delay="500"/>
                            </p:stCondLst>
                            <p:childTnLst>
                              <p:par>
                                <p:cTn id="14" presetID="21" presetClass="emph" presetSubtype="0" fill="hold" grpId="1" nodeType="afterEffect">
                                  <p:stCondLst>
                                    <p:cond delay="0"/>
                                  </p:stCondLst>
                                  <p:childTnLst>
                                    <p:animClr clrSpc="hsl" dir="cw">
                                      <p:cBhvr override="childStyle">
                                        <p:cTn id="15" dur="500" fill="hold"/>
                                        <p:tgtEl>
                                          <p:spTgt spid="9">
                                            <p:graphicEl>
                                              <a:dgm id="{286E0A76-27EF-4A6F-B643-880AAD4FEFAC}"/>
                                            </p:graphicEl>
                                          </p:spTgt>
                                        </p:tgtEl>
                                        <p:attrNameLst>
                                          <p:attrName>style.color</p:attrName>
                                        </p:attrNameLst>
                                      </p:cBhvr>
                                      <p:by>
                                        <p:hsl h="7200000" s="0" l="0"/>
                                      </p:by>
                                    </p:animClr>
                                    <p:animClr clrSpc="hsl" dir="cw">
                                      <p:cBhvr>
                                        <p:cTn id="16" dur="500" fill="hold"/>
                                        <p:tgtEl>
                                          <p:spTgt spid="9">
                                            <p:graphicEl>
                                              <a:dgm id="{286E0A76-27EF-4A6F-B643-880AAD4FEFAC}"/>
                                            </p:graphicEl>
                                          </p:spTgt>
                                        </p:tgtEl>
                                        <p:attrNameLst>
                                          <p:attrName>fillcolor</p:attrName>
                                        </p:attrNameLst>
                                      </p:cBhvr>
                                      <p:by>
                                        <p:hsl h="7200000" s="0" l="0"/>
                                      </p:by>
                                    </p:animClr>
                                    <p:animClr clrSpc="hsl" dir="cw">
                                      <p:cBhvr>
                                        <p:cTn id="17" dur="500" fill="hold"/>
                                        <p:tgtEl>
                                          <p:spTgt spid="9">
                                            <p:graphicEl>
                                              <a:dgm id="{286E0A76-27EF-4A6F-B643-880AAD4FEFAC}"/>
                                            </p:graphicEl>
                                          </p:spTgt>
                                        </p:tgtEl>
                                        <p:attrNameLst>
                                          <p:attrName>stroke.color</p:attrName>
                                        </p:attrNameLst>
                                      </p:cBhvr>
                                      <p:by>
                                        <p:hsl h="7200000" s="0" l="0"/>
                                      </p:by>
                                    </p:animClr>
                                    <p:set>
                                      <p:cBhvr>
                                        <p:cTn id="18" dur="500" fill="hold"/>
                                        <p:tgtEl>
                                          <p:spTgt spid="9">
                                            <p:graphicEl>
                                              <a:dgm id="{286E0A76-27EF-4A6F-B643-880AAD4FEFAC}"/>
                                            </p:graphicEl>
                                          </p:spTgt>
                                        </p:tgtEl>
                                        <p:attrNameLst>
                                          <p:attrName>fill.type</p:attrName>
                                        </p:attrNameLst>
                                      </p:cBhvr>
                                      <p:to>
                                        <p:strVal val="solid"/>
                                      </p:to>
                                    </p:set>
                                  </p:childTnLst>
                                </p:cTn>
                              </p:par>
                            </p:childTnLst>
                          </p:cTn>
                        </p:par>
                        <p:par>
                          <p:cTn id="19" fill="hold">
                            <p:stCondLst>
                              <p:cond delay="1000"/>
                            </p:stCondLst>
                            <p:childTnLst>
                              <p:par>
                                <p:cTn id="20" presetID="21" presetClass="emph" presetSubtype="0" fill="hold" grpId="1" nodeType="afterEffect">
                                  <p:stCondLst>
                                    <p:cond delay="0"/>
                                  </p:stCondLst>
                                  <p:childTnLst>
                                    <p:animClr clrSpc="hsl" dir="cw">
                                      <p:cBhvr override="childStyle">
                                        <p:cTn id="21" dur="500" fill="hold"/>
                                        <p:tgtEl>
                                          <p:spTgt spid="9">
                                            <p:graphicEl>
                                              <a:dgm id="{8A718801-4529-4583-9876-7B41A1919AF6}"/>
                                            </p:graphicEl>
                                          </p:spTgt>
                                        </p:tgtEl>
                                        <p:attrNameLst>
                                          <p:attrName>style.color</p:attrName>
                                        </p:attrNameLst>
                                      </p:cBhvr>
                                      <p:by>
                                        <p:hsl h="7200000" s="0" l="0"/>
                                      </p:by>
                                    </p:animClr>
                                    <p:animClr clrSpc="hsl" dir="cw">
                                      <p:cBhvr>
                                        <p:cTn id="22" dur="500" fill="hold"/>
                                        <p:tgtEl>
                                          <p:spTgt spid="9">
                                            <p:graphicEl>
                                              <a:dgm id="{8A718801-4529-4583-9876-7B41A1919AF6}"/>
                                            </p:graphicEl>
                                          </p:spTgt>
                                        </p:tgtEl>
                                        <p:attrNameLst>
                                          <p:attrName>fillcolor</p:attrName>
                                        </p:attrNameLst>
                                      </p:cBhvr>
                                      <p:by>
                                        <p:hsl h="7200000" s="0" l="0"/>
                                      </p:by>
                                    </p:animClr>
                                    <p:animClr clrSpc="hsl" dir="cw">
                                      <p:cBhvr>
                                        <p:cTn id="23" dur="500" fill="hold"/>
                                        <p:tgtEl>
                                          <p:spTgt spid="9">
                                            <p:graphicEl>
                                              <a:dgm id="{8A718801-4529-4583-9876-7B41A1919AF6}"/>
                                            </p:graphicEl>
                                          </p:spTgt>
                                        </p:tgtEl>
                                        <p:attrNameLst>
                                          <p:attrName>stroke.color</p:attrName>
                                        </p:attrNameLst>
                                      </p:cBhvr>
                                      <p:by>
                                        <p:hsl h="7200000" s="0" l="0"/>
                                      </p:by>
                                    </p:animClr>
                                    <p:set>
                                      <p:cBhvr>
                                        <p:cTn id="24" dur="500" fill="hold"/>
                                        <p:tgtEl>
                                          <p:spTgt spid="9">
                                            <p:graphicEl>
                                              <a:dgm id="{8A718801-4529-4583-9876-7B41A1919AF6}"/>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Graphic spid="9" grpId="1" uiExpand="1">
        <p:bldSub>
          <a:bldDgm/>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1285</TotalTime>
  <Words>1189</Words>
  <Application>Microsoft Office PowerPoint</Application>
  <PresentationFormat>On-screen Show (4:3)</PresentationFormat>
  <Paragraphs>316</Paragraphs>
  <Slides>25</Slides>
  <Notes>16</Notes>
  <HiddenSlides>0</HiddenSlides>
  <MMClips>0</MMClips>
  <ScaleCrop>false</ScaleCrop>
  <HeadingPairs>
    <vt:vector size="8" baseType="variant">
      <vt:variant>
        <vt:lpstr>Theme</vt:lpstr>
      </vt:variant>
      <vt:variant>
        <vt:i4>1</vt:i4>
      </vt:variant>
      <vt:variant>
        <vt:lpstr>Links</vt:lpstr>
      </vt:variant>
      <vt:variant>
        <vt:i4>16</vt:i4>
      </vt:variant>
      <vt:variant>
        <vt:lpstr>Embedded OLE Servers</vt:lpstr>
      </vt:variant>
      <vt:variant>
        <vt:i4>1</vt:i4>
      </vt:variant>
      <vt:variant>
        <vt:lpstr>Slide Titles</vt:lpstr>
      </vt:variant>
      <vt:variant>
        <vt:i4>25</vt:i4>
      </vt:variant>
    </vt:vector>
  </HeadingPairs>
  <TitlesOfParts>
    <vt:vector size="43" baseType="lpstr">
      <vt:lpstr>Concourse</vt:lpstr>
      <vt:lpstr>C:\Users\KIMTUONG\Downloads\HRM Project\Tổng hợp\V-Model.vsd\Drawing\~Page-1\Rectangle</vt:lpstr>
      <vt:lpstr>C:\Users\KIMTUONG\Downloads\HRM Project\Tổng hợp\V-Model.vsd\Drawing\~Page-1\Rectangle.2</vt:lpstr>
      <vt:lpstr>C:\Users\KIMTUONG\Downloads\HRM Project\Tổng hợp\V-Model.vsd\Drawing\~Page-1\Rectangle.3</vt:lpstr>
      <vt:lpstr>C:\Users\KIMTUONG\Downloads\HRM Project\Tổng hợp\V-Model.vsd\Drawing\~Page-1\Rectangle.4</vt:lpstr>
      <vt:lpstr>C:\Users\KIMTUONG\Downloads\HRM Project\Tổng hợp\V-Model.vsd\Drawing\~Page-1\Rectangle.8</vt:lpstr>
      <vt:lpstr>C:\Users\KIMTUONG\Downloads\HRM Project\Tổng hợp\V-Model.vsd\Drawing\~Page-1\Rectangle.14</vt:lpstr>
      <vt:lpstr>C:\Users\KIMTUONG\Downloads\HRM Project\Tổng hợp\V-Model.vsd\Drawing\~Page-1\Rectangle.13</vt:lpstr>
      <vt:lpstr>C:\Users\KIMTUONG\Downloads\HRM Project\Tổng hợp\V-Model.vsd\Drawing\~Page-1\Rectangle.12</vt:lpstr>
      <vt:lpstr>C:\Users\KIMTUONG\Downloads\HRM Project\Tổng hợp\V-Model.vsd\Drawing\~Page-1\Rectangle.5</vt:lpstr>
      <vt:lpstr>C:\Users\KIMTUONG\Downloads\HRM Project\Tổng hợp\V-Model.vsd\Drawing\~Page-1\Rectangle.6</vt:lpstr>
      <vt:lpstr>C:\Users\KIMTUONG\Downloads\HRM Project\Tổng hợp\V-Model.vsd\Drawing\~Page-1\Rectangle.10</vt:lpstr>
      <vt:lpstr>C:\Users\KIMTUONG\Downloads\HRM Project\Tổng hợp\V-Model.vsd\Drawing\~Page-1\Rectangle.11</vt:lpstr>
      <vt:lpstr>C:\Users\KIMTUONG\Downloads\HRM Project\Tổng hợp\V-Model.vsd\Drawing\~Page-1\Rectangle.7</vt:lpstr>
      <vt:lpstr>C:\Users\KIMTUONG\Downloads\HRM Project\Tổng hợp\V-Model.vsd\Drawing\~Page-1\Rectangle.9</vt:lpstr>
      <vt:lpstr>C:\Users\KIMTUONG\Downloads\HRM Project\Tổng hợp\V-Model.vsd\Drawing\~Page-1\45 degree single</vt:lpstr>
      <vt:lpstr>C:\Users\KIMTUONG\Downloads\HRM Project\Tổng hợp\V-Model.vsd\Drawing\~Page-1\45 degree single</vt:lpstr>
      <vt:lpstr>Visio</vt:lpstr>
      <vt:lpstr>Human Resource Management Project</vt:lpstr>
      <vt:lpstr>AGENDA</vt:lpstr>
      <vt:lpstr>Project Overview</vt:lpstr>
      <vt:lpstr>AGENDA</vt:lpstr>
      <vt:lpstr>Product Overview</vt:lpstr>
      <vt:lpstr>Product Overview</vt:lpstr>
      <vt:lpstr>Product Overview</vt:lpstr>
      <vt:lpstr>Product Overview</vt:lpstr>
      <vt:lpstr>AGENDA</vt:lpstr>
      <vt:lpstr>Methodology</vt:lpstr>
      <vt:lpstr>Methodology</vt:lpstr>
      <vt:lpstr>AGENDA</vt:lpstr>
      <vt:lpstr>Project Plan -- Overview</vt:lpstr>
      <vt:lpstr>Project Plan -- Process</vt:lpstr>
      <vt:lpstr>Project Plan -- Process</vt:lpstr>
      <vt:lpstr>Project Plan -- Process</vt:lpstr>
      <vt:lpstr>Project Plan -- Process</vt:lpstr>
      <vt:lpstr>Configuration Management </vt:lpstr>
      <vt:lpstr>AGENDA</vt:lpstr>
      <vt:lpstr>Status – Deliverables Checklist</vt:lpstr>
      <vt:lpstr>Status – Deliverables Checklist</vt:lpstr>
      <vt:lpstr>Status – Deliverables Checklist</vt:lpstr>
      <vt:lpstr>AGENDA</vt:lpstr>
      <vt:lpstr>Team Reflection</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KhoiNguyen</dc:creator>
  <cp:lastModifiedBy>KhoiNguyen</cp:lastModifiedBy>
  <cp:revision>119</cp:revision>
  <dcterms:created xsi:type="dcterms:W3CDTF">2012-02-29T01:36:54Z</dcterms:created>
  <dcterms:modified xsi:type="dcterms:W3CDTF">2012-04-22T03:28:28Z</dcterms:modified>
</cp:coreProperties>
</file>