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9"/>
  </p:notesMasterIdLst>
  <p:sldIdLst>
    <p:sldId id="256" r:id="rId2"/>
    <p:sldId id="432" r:id="rId3"/>
    <p:sldId id="433" r:id="rId4"/>
    <p:sldId id="434" r:id="rId5"/>
    <p:sldId id="440" r:id="rId6"/>
    <p:sldId id="429" r:id="rId7"/>
    <p:sldId id="476" r:id="rId8"/>
    <p:sldId id="428" r:id="rId9"/>
    <p:sldId id="430" r:id="rId10"/>
    <p:sldId id="284" r:id="rId11"/>
    <p:sldId id="427" r:id="rId12"/>
    <p:sldId id="274" r:id="rId13"/>
    <p:sldId id="278" r:id="rId14"/>
    <p:sldId id="442" r:id="rId15"/>
    <p:sldId id="513" r:id="rId16"/>
    <p:sldId id="514" r:id="rId17"/>
    <p:sldId id="515" r:id="rId18"/>
    <p:sldId id="468" r:id="rId19"/>
    <p:sldId id="469" r:id="rId20"/>
    <p:sldId id="473" r:id="rId21"/>
    <p:sldId id="470" r:id="rId22"/>
    <p:sldId id="472" r:id="rId23"/>
    <p:sldId id="444" r:id="rId24"/>
    <p:sldId id="474" r:id="rId25"/>
    <p:sldId id="449" r:id="rId26"/>
    <p:sldId id="500" r:id="rId27"/>
    <p:sldId id="450" r:id="rId28"/>
    <p:sldId id="451" r:id="rId29"/>
    <p:sldId id="452" r:id="rId30"/>
    <p:sldId id="453" r:id="rId31"/>
    <p:sldId id="454" r:id="rId32"/>
    <p:sldId id="47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532" r:id="rId46"/>
    <p:sldId id="480" r:id="rId47"/>
    <p:sldId id="528" r:id="rId48"/>
    <p:sldId id="526" r:id="rId49"/>
    <p:sldId id="484" r:id="rId50"/>
    <p:sldId id="486" r:id="rId51"/>
    <p:sldId id="447" r:id="rId52"/>
    <p:sldId id="410" r:id="rId53"/>
    <p:sldId id="411" r:id="rId54"/>
    <p:sldId id="413" r:id="rId55"/>
    <p:sldId id="414" r:id="rId56"/>
    <p:sldId id="521" r:id="rId57"/>
    <p:sldId id="522" r:id="rId58"/>
    <p:sldId id="508" r:id="rId59"/>
    <p:sldId id="506" r:id="rId60"/>
    <p:sldId id="270" r:id="rId61"/>
    <p:sldId id="487" r:id="rId62"/>
    <p:sldId id="509" r:id="rId63"/>
    <p:sldId id="507" r:id="rId64"/>
    <p:sldId id="530" r:id="rId65"/>
    <p:sldId id="531" r:id="rId66"/>
    <p:sldId id="510" r:id="rId67"/>
    <p:sldId id="279" r:id="rId68"/>
    <p:sldId id="511" r:id="rId69"/>
    <p:sldId id="306" r:id="rId70"/>
    <p:sldId id="516" r:id="rId71"/>
    <p:sldId id="517" r:id="rId72"/>
    <p:sldId id="518" r:id="rId73"/>
    <p:sldId id="512" r:id="rId74"/>
    <p:sldId id="288" r:id="rId75"/>
    <p:sldId id="266" r:id="rId76"/>
    <p:sldId id="520" r:id="rId77"/>
    <p:sldId id="51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9" autoAdjust="0"/>
    <p:restoredTop sz="95126" autoAdjust="0"/>
  </p:normalViewPr>
  <p:slideViewPr>
    <p:cSldViewPr>
      <p:cViewPr varScale="1">
        <p:scale>
          <a:sx n="51" d="100"/>
          <a:sy n="51" d="100"/>
        </p:scale>
        <p:origin x="-49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4.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5.bin"/></Relationships>
</file>

<file path=ppt/charts/_rels/chart3.xml.rels><?xml version="1.0" encoding="UTF-8" standalone="yes"?>
<Relationships xmlns="http://schemas.openxmlformats.org/package/2006/relationships"><Relationship Id="rId1" Type="http://schemas.openxmlformats.org/officeDocument/2006/relationships/oleObject" Target="file:///F:\Deliver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[Book1.xlsx]Sheet1!$B$5</c:f>
              <c:strCache>
                <c:ptCount val="1"/>
                <c:pt idx="0">
                  <c:v>Testcase</c:v>
                </c:pt>
              </c:strCache>
            </c:strRef>
          </c:tx>
          <c:dLbls>
            <c:showLegendKey val="0"/>
            <c:showVal val="0"/>
            <c:showCatName val="0"/>
            <c:showSerName val="0"/>
            <c:showPercent val="1"/>
            <c:showBubbleSize val="0"/>
            <c:showLeaderLines val="1"/>
          </c:dLbls>
          <c:cat>
            <c:strRef>
              <c:f>[Book1.xlsx]Sheet1!$A$6:$A$15</c:f>
              <c:strCache>
                <c:ptCount val="10"/>
                <c:pt idx="0">
                  <c:v>Catalog Management</c:v>
                </c:pt>
                <c:pt idx="1">
                  <c:v>Account Management</c:v>
                </c:pt>
                <c:pt idx="2">
                  <c:v>Common Information Management</c:v>
                </c:pt>
                <c:pt idx="3">
                  <c:v>Eduacational Management</c:v>
                </c:pt>
                <c:pt idx="4">
                  <c:v>Task Management</c:v>
                </c:pt>
                <c:pt idx="5">
                  <c:v>Profile Management</c:v>
                </c:pt>
                <c:pt idx="6">
                  <c:v>Probation Management</c:v>
                </c:pt>
                <c:pt idx="7">
                  <c:v>Reward Penalty Management</c:v>
                </c:pt>
                <c:pt idx="8">
                  <c:v>Income Management</c:v>
                </c:pt>
                <c:pt idx="9">
                  <c:v>Union Management</c:v>
                </c:pt>
              </c:strCache>
            </c:strRef>
          </c:cat>
          <c:val>
            <c:numRef>
              <c:f>[Book1.xlsx]Sheet1!$B$6:$B$15</c:f>
              <c:numCache>
                <c:formatCode>General</c:formatCode>
                <c:ptCount val="10"/>
                <c:pt idx="0">
                  <c:v>748</c:v>
                </c:pt>
                <c:pt idx="1">
                  <c:v>16</c:v>
                </c:pt>
                <c:pt idx="2">
                  <c:v>110</c:v>
                </c:pt>
                <c:pt idx="3">
                  <c:v>100</c:v>
                </c:pt>
                <c:pt idx="4">
                  <c:v>47</c:v>
                </c:pt>
                <c:pt idx="5">
                  <c:v>111</c:v>
                </c:pt>
                <c:pt idx="6">
                  <c:v>35</c:v>
                </c:pt>
                <c:pt idx="7">
                  <c:v>63</c:v>
                </c:pt>
                <c:pt idx="8">
                  <c:v>37</c:v>
                </c:pt>
                <c:pt idx="9">
                  <c:v>69</c:v>
                </c:pt>
              </c:numCache>
            </c:numRef>
          </c:val>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percentStacked"/>
        <c:varyColors val="0"/>
        <c:ser>
          <c:idx val="0"/>
          <c:order val="0"/>
          <c:tx>
            <c:strRef>
              <c:f>[Book1.xlsx]Sheet2!$A$8</c:f>
              <c:strCache>
                <c:ptCount val="1"/>
                <c:pt idx="0">
                  <c:v>Pass</c:v>
                </c:pt>
              </c:strCache>
            </c:strRef>
          </c:tx>
          <c:invertIfNegative val="0"/>
          <c:cat>
            <c:numRef>
              <c:f>[Book1.xlsx]Sheet2!$B$7:$E$7</c:f>
              <c:numCache>
                <c:formatCode>m/d/yyyy</c:formatCode>
                <c:ptCount val="4"/>
                <c:pt idx="0">
                  <c:v>41009</c:v>
                </c:pt>
                <c:pt idx="1">
                  <c:v>41011</c:v>
                </c:pt>
                <c:pt idx="2">
                  <c:v>41014</c:v>
                </c:pt>
                <c:pt idx="3">
                  <c:v>41016</c:v>
                </c:pt>
              </c:numCache>
            </c:numRef>
          </c:cat>
          <c:val>
            <c:numRef>
              <c:f>[Book1.xlsx]Sheet2!$B$8:$E$8</c:f>
              <c:numCache>
                <c:formatCode>General</c:formatCode>
                <c:ptCount val="4"/>
                <c:pt idx="0">
                  <c:v>447</c:v>
                </c:pt>
                <c:pt idx="1">
                  <c:v>631</c:v>
                </c:pt>
                <c:pt idx="2">
                  <c:v>912</c:v>
                </c:pt>
                <c:pt idx="3">
                  <c:v>1036</c:v>
                </c:pt>
              </c:numCache>
            </c:numRef>
          </c:val>
        </c:ser>
        <c:ser>
          <c:idx val="1"/>
          <c:order val="1"/>
          <c:tx>
            <c:strRef>
              <c:f>[Book1.xlsx]Sheet2!$A$9</c:f>
              <c:strCache>
                <c:ptCount val="1"/>
                <c:pt idx="0">
                  <c:v>Fail</c:v>
                </c:pt>
              </c:strCache>
            </c:strRef>
          </c:tx>
          <c:invertIfNegative val="0"/>
          <c:cat>
            <c:numRef>
              <c:f>[Book1.xlsx]Sheet2!$B$7:$E$7</c:f>
              <c:numCache>
                <c:formatCode>m/d/yyyy</c:formatCode>
                <c:ptCount val="4"/>
                <c:pt idx="0">
                  <c:v>41009</c:v>
                </c:pt>
                <c:pt idx="1">
                  <c:v>41011</c:v>
                </c:pt>
                <c:pt idx="2">
                  <c:v>41014</c:v>
                </c:pt>
                <c:pt idx="3">
                  <c:v>41016</c:v>
                </c:pt>
              </c:numCache>
            </c:numRef>
          </c:cat>
          <c:val>
            <c:numRef>
              <c:f>[Book1.xlsx]Sheet2!$B$9:$E$9</c:f>
              <c:numCache>
                <c:formatCode>General</c:formatCode>
                <c:ptCount val="4"/>
                <c:pt idx="0">
                  <c:v>293</c:v>
                </c:pt>
                <c:pt idx="1">
                  <c:v>182</c:v>
                </c:pt>
                <c:pt idx="2">
                  <c:v>103</c:v>
                </c:pt>
                <c:pt idx="3">
                  <c:v>0</c:v>
                </c:pt>
              </c:numCache>
            </c:numRef>
          </c:val>
        </c:ser>
        <c:ser>
          <c:idx val="2"/>
          <c:order val="2"/>
          <c:tx>
            <c:strRef>
              <c:f>[Book1.xlsx]Sheet2!$A$10</c:f>
              <c:strCache>
                <c:ptCount val="1"/>
                <c:pt idx="0">
                  <c:v>Suspend</c:v>
                </c:pt>
              </c:strCache>
            </c:strRef>
          </c:tx>
          <c:invertIfNegative val="0"/>
          <c:cat>
            <c:numRef>
              <c:f>[Book1.xlsx]Sheet2!$B$7:$E$7</c:f>
              <c:numCache>
                <c:formatCode>m/d/yyyy</c:formatCode>
                <c:ptCount val="4"/>
                <c:pt idx="0">
                  <c:v>41009</c:v>
                </c:pt>
                <c:pt idx="1">
                  <c:v>41011</c:v>
                </c:pt>
                <c:pt idx="2">
                  <c:v>41014</c:v>
                </c:pt>
                <c:pt idx="3">
                  <c:v>41016</c:v>
                </c:pt>
              </c:numCache>
            </c:numRef>
          </c:cat>
          <c:val>
            <c:numRef>
              <c:f>[Book1.xlsx]Sheet2!$B$10:$E$10</c:f>
              <c:numCache>
                <c:formatCode>General</c:formatCode>
                <c:ptCount val="4"/>
                <c:pt idx="0">
                  <c:v>596</c:v>
                </c:pt>
                <c:pt idx="1">
                  <c:v>523</c:v>
                </c:pt>
                <c:pt idx="2">
                  <c:v>321</c:v>
                </c:pt>
                <c:pt idx="3">
                  <c:v>300</c:v>
                </c:pt>
              </c:numCache>
            </c:numRef>
          </c:val>
        </c:ser>
        <c:dLbls>
          <c:showLegendKey val="0"/>
          <c:showVal val="0"/>
          <c:showCatName val="0"/>
          <c:showSerName val="0"/>
          <c:showPercent val="0"/>
          <c:showBubbleSize val="0"/>
        </c:dLbls>
        <c:gapWidth val="150"/>
        <c:shape val="cylinder"/>
        <c:axId val="197625728"/>
        <c:axId val="197627264"/>
        <c:axId val="0"/>
      </c:bar3DChart>
      <c:catAx>
        <c:axId val="197625728"/>
        <c:scaling>
          <c:orientation val="minMax"/>
        </c:scaling>
        <c:delete val="0"/>
        <c:axPos val="b"/>
        <c:numFmt formatCode="m/d/yyyy" sourceLinked="1"/>
        <c:majorTickMark val="out"/>
        <c:minorTickMark val="none"/>
        <c:tickLblPos val="nextTo"/>
        <c:crossAx val="197627264"/>
        <c:crosses val="autoZero"/>
        <c:auto val="0"/>
        <c:lblAlgn val="ctr"/>
        <c:lblOffset val="100"/>
        <c:noMultiLvlLbl val="0"/>
      </c:catAx>
      <c:valAx>
        <c:axId val="197627264"/>
        <c:scaling>
          <c:orientation val="minMax"/>
        </c:scaling>
        <c:delete val="0"/>
        <c:axPos val="l"/>
        <c:majorGridlines/>
        <c:numFmt formatCode="0%" sourceLinked="1"/>
        <c:majorTickMark val="out"/>
        <c:minorTickMark val="none"/>
        <c:tickLblPos val="nextTo"/>
        <c:crossAx val="197625728"/>
        <c:crosses val="autoZero"/>
        <c:crossBetween val="between"/>
      </c:valAx>
    </c:plotArea>
    <c:legend>
      <c:legendPos val="r"/>
      <c:layout>
        <c:manualLayout>
          <c:xMode val="edge"/>
          <c:yMode val="edge"/>
          <c:x val="0.91309677921615728"/>
          <c:y val="0.43676307288512012"/>
          <c:w val="7.8428644512656256E-2"/>
          <c:h val="0.1905762500841241"/>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Sheet1!$B$10</c:f>
              <c:strCache>
                <c:ptCount val="1"/>
                <c:pt idx="0">
                  <c:v>Start</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Sheet1!$B$11:$B$21</c:f>
              <c:numCache>
                <c:formatCode>m/d/yyyy</c:formatCode>
                <c:ptCount val="11"/>
                <c:pt idx="0">
                  <c:v>40815</c:v>
                </c:pt>
                <c:pt idx="1">
                  <c:v>40820</c:v>
                </c:pt>
                <c:pt idx="2">
                  <c:v>40824</c:v>
                </c:pt>
                <c:pt idx="3">
                  <c:v>40847</c:v>
                </c:pt>
                <c:pt idx="4">
                  <c:v>40871</c:v>
                </c:pt>
                <c:pt idx="5">
                  <c:v>40946</c:v>
                </c:pt>
                <c:pt idx="6">
                  <c:v>40974</c:v>
                </c:pt>
                <c:pt idx="7">
                  <c:v>40815</c:v>
                </c:pt>
                <c:pt idx="8">
                  <c:v>40815</c:v>
                </c:pt>
                <c:pt idx="9">
                  <c:v>40815</c:v>
                </c:pt>
                <c:pt idx="10">
                  <c:v>40978</c:v>
                </c:pt>
              </c:numCache>
            </c:numRef>
          </c:val>
        </c:ser>
        <c:ser>
          <c:idx val="1"/>
          <c:order val="1"/>
          <c:tx>
            <c:strRef>
              <c:f>Sheet1!$C$10</c:f>
              <c:strCache>
                <c:ptCount val="1"/>
                <c:pt idx="0">
                  <c:v>Plan</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Sheet1!$C$11:$C$21</c:f>
              <c:numCache>
                <c:formatCode>m/d/yyyy</c:formatCode>
                <c:ptCount val="11"/>
                <c:pt idx="0">
                  <c:v>40820</c:v>
                </c:pt>
                <c:pt idx="1">
                  <c:v>40821</c:v>
                </c:pt>
                <c:pt idx="2">
                  <c:v>40819</c:v>
                </c:pt>
                <c:pt idx="3">
                  <c:v>40902</c:v>
                </c:pt>
                <c:pt idx="4">
                  <c:v>40906</c:v>
                </c:pt>
                <c:pt idx="5">
                  <c:v>40964</c:v>
                </c:pt>
                <c:pt idx="6">
                  <c:v>41006</c:v>
                </c:pt>
                <c:pt idx="7">
                  <c:v>40820</c:v>
                </c:pt>
                <c:pt idx="8">
                  <c:v>40820</c:v>
                </c:pt>
                <c:pt idx="9">
                  <c:v>40820</c:v>
                </c:pt>
                <c:pt idx="10">
                  <c:v>41009</c:v>
                </c:pt>
              </c:numCache>
            </c:numRef>
          </c:val>
        </c:ser>
        <c:ser>
          <c:idx val="2"/>
          <c:order val="2"/>
          <c:tx>
            <c:strRef>
              <c:f>Sheet1!$D$10</c:f>
              <c:strCache>
                <c:ptCount val="1"/>
                <c:pt idx="0">
                  <c:v>Actual</c:v>
                </c:pt>
              </c:strCache>
            </c:strRef>
          </c:tx>
          <c:invertIfNegative val="0"/>
          <c:cat>
            <c:strRef>
              <c:f>Sheet1!$A$11:$A$21</c:f>
              <c:strCache>
                <c:ptCount val="11"/>
                <c:pt idx="0">
                  <c:v>Project Plan</c:v>
                </c:pt>
                <c:pt idx="1">
                  <c:v>Concept Operation</c:v>
                </c:pt>
                <c:pt idx="2">
                  <c:v>Software Requirement Specification</c:v>
                </c:pt>
                <c:pt idx="3">
                  <c:v>Architect Driver</c:v>
                </c:pt>
                <c:pt idx="4">
                  <c:v>Architect Design</c:v>
                </c:pt>
                <c:pt idx="5">
                  <c:v>Detail Design</c:v>
                </c:pt>
                <c:pt idx="6">
                  <c:v>Programming</c:v>
                </c:pt>
                <c:pt idx="7">
                  <c:v>System Test</c:v>
                </c:pt>
                <c:pt idx="8">
                  <c:v>Acceptance Test</c:v>
                </c:pt>
                <c:pt idx="9">
                  <c:v>Integration Test</c:v>
                </c:pt>
                <c:pt idx="10">
                  <c:v>User Manual</c:v>
                </c:pt>
              </c:strCache>
            </c:strRef>
          </c:cat>
          <c:val>
            <c:numRef>
              <c:f>Sheet1!$D$11:$D$21</c:f>
              <c:numCache>
                <c:formatCode>m/d/yyyy</c:formatCode>
                <c:ptCount val="11"/>
                <c:pt idx="0">
                  <c:v>40925</c:v>
                </c:pt>
                <c:pt idx="1">
                  <c:v>40885</c:v>
                </c:pt>
                <c:pt idx="2">
                  <c:v>40915</c:v>
                </c:pt>
                <c:pt idx="3">
                  <c:v>40856</c:v>
                </c:pt>
                <c:pt idx="4">
                  <c:v>40918</c:v>
                </c:pt>
                <c:pt idx="7">
                  <c:v>40925</c:v>
                </c:pt>
                <c:pt idx="8">
                  <c:v>40925</c:v>
                </c:pt>
                <c:pt idx="9">
                  <c:v>40925</c:v>
                </c:pt>
              </c:numCache>
            </c:numRef>
          </c:val>
        </c:ser>
        <c:dLbls>
          <c:showLegendKey val="0"/>
          <c:showVal val="0"/>
          <c:showCatName val="0"/>
          <c:showSerName val="0"/>
          <c:showPercent val="0"/>
          <c:showBubbleSize val="0"/>
        </c:dLbls>
        <c:gapWidth val="150"/>
        <c:axId val="155757952"/>
        <c:axId val="155759744"/>
      </c:barChart>
      <c:catAx>
        <c:axId val="155757952"/>
        <c:scaling>
          <c:orientation val="minMax"/>
        </c:scaling>
        <c:delete val="0"/>
        <c:axPos val="b"/>
        <c:majorTickMark val="out"/>
        <c:minorTickMark val="none"/>
        <c:tickLblPos val="nextTo"/>
        <c:crossAx val="155759744"/>
        <c:crosses val="autoZero"/>
        <c:auto val="1"/>
        <c:lblAlgn val="ctr"/>
        <c:lblOffset val="100"/>
        <c:noMultiLvlLbl val="0"/>
      </c:catAx>
      <c:valAx>
        <c:axId val="155759744"/>
        <c:scaling>
          <c:orientation val="minMax"/>
        </c:scaling>
        <c:delete val="0"/>
        <c:axPos val="l"/>
        <c:majorGridlines/>
        <c:numFmt formatCode="m/d/yyyy" sourceLinked="1"/>
        <c:majorTickMark val="out"/>
        <c:minorTickMark val="none"/>
        <c:tickLblPos val="nextTo"/>
        <c:crossAx val="155757952"/>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314A7-043F-4696-AAF2-8E25A99A02C4}" type="doc">
      <dgm:prSet loTypeId="urn:microsoft.com/office/officeart/2005/8/layout/hierarchy1" loCatId="hierarchy" qsTypeId="urn:microsoft.com/office/officeart/2005/8/quickstyle/3d2" qsCatId="3D" csTypeId="urn:microsoft.com/office/officeart/2005/8/colors/colorful1#2" csCatId="colorful" phldr="1"/>
      <dgm:spPr/>
      <dgm:t>
        <a:bodyPr/>
        <a:lstStyle/>
        <a:p>
          <a:endParaRPr lang="en-US"/>
        </a:p>
      </dgm:t>
    </dgm:pt>
    <dgm:pt modelId="{58169D7B-D83A-4D8F-AAFF-013E73D414A1}">
      <dgm:prSet phldrT="[Text]" custT="1"/>
      <dgm:spPr/>
      <dgm:t>
        <a:bodyPr/>
        <a:lstStyle/>
        <a:p>
          <a:r>
            <a:rPr lang="en-US" sz="1600" dirty="0">
              <a:latin typeface="Times New Roman" pitchFamily="18" charset="0"/>
              <a:cs typeface="Times New Roman" pitchFamily="18" charset="0"/>
            </a:rPr>
            <a:t>Lead Requirement</a:t>
          </a:r>
        </a:p>
        <a:p>
          <a:r>
            <a:rPr lang="en-US" sz="1600" dirty="0" err="1">
              <a:latin typeface="Times New Roman" pitchFamily="18" charset="0"/>
              <a:cs typeface="Times New Roman" pitchFamily="18" charset="0"/>
            </a:rPr>
            <a:t>Quyet</a:t>
          </a:r>
          <a:r>
            <a:rPr lang="en-US" sz="1600" dirty="0">
              <a:latin typeface="Times New Roman" pitchFamily="18" charset="0"/>
              <a:cs typeface="Times New Roman" pitchFamily="18" charset="0"/>
            </a:rPr>
            <a:t> Nguyen</a:t>
          </a:r>
        </a:p>
      </dgm:t>
    </dgm:pt>
    <dgm:pt modelId="{73C3CB73-5339-431B-A127-08EC014B311B}" type="parTrans" cxnId="{2A0B8B20-E772-4260-996C-E8F9FA083FE5}">
      <dgm:prSet/>
      <dgm:spPr/>
      <dgm:t>
        <a:bodyPr/>
        <a:lstStyle/>
        <a:p>
          <a:endParaRPr lang="en-US" sz="1600">
            <a:latin typeface="Times New Roman" pitchFamily="18" charset="0"/>
            <a:cs typeface="Times New Roman" pitchFamily="18" charset="0"/>
          </a:endParaRPr>
        </a:p>
      </dgm:t>
    </dgm:pt>
    <dgm:pt modelId="{5C8119F1-636E-4985-8632-3CCD6CE42360}" type="sibTrans" cxnId="{2A0B8B20-E772-4260-996C-E8F9FA083FE5}">
      <dgm:prSet/>
      <dgm:spPr/>
      <dgm:t>
        <a:bodyPr/>
        <a:lstStyle/>
        <a:p>
          <a:endParaRPr lang="en-US" sz="900">
            <a:latin typeface="Times New Roman" pitchFamily="18" charset="0"/>
            <a:cs typeface="Times New Roman" pitchFamily="18" charset="0"/>
          </a:endParaRPr>
        </a:p>
      </dgm:t>
    </dgm:pt>
    <dgm:pt modelId="{8DCF5413-722B-4306-860C-C47A25B39CB2}">
      <dgm:prSet phldrT="[Text]" custT="1"/>
      <dgm:spPr/>
      <dgm:t>
        <a:bodyPr/>
        <a:lstStyle/>
        <a:p>
          <a:r>
            <a:rPr lang="en-US" sz="1600" dirty="0">
              <a:latin typeface="Times New Roman" pitchFamily="18" charset="0"/>
              <a:cs typeface="Times New Roman" pitchFamily="18" charset="0"/>
            </a:rPr>
            <a:t>Lead Architect</a:t>
          </a:r>
        </a:p>
        <a:p>
          <a:r>
            <a:rPr lang="en-US" sz="1600" dirty="0" err="1">
              <a:latin typeface="Times New Roman" pitchFamily="18" charset="0"/>
              <a:cs typeface="Times New Roman" pitchFamily="18" charset="0"/>
            </a:rPr>
            <a:t>Tuong</a:t>
          </a:r>
          <a:r>
            <a:rPr lang="en-US" sz="1600" dirty="0">
              <a:latin typeface="Times New Roman" pitchFamily="18" charset="0"/>
              <a:cs typeface="Times New Roman" pitchFamily="18" charset="0"/>
            </a:rPr>
            <a:t> Nguyen</a:t>
          </a:r>
        </a:p>
      </dgm:t>
    </dgm:pt>
    <dgm:pt modelId="{F59B8F81-F1AA-4BAC-A95B-F24AF1E6CEF1}" type="parTrans" cxnId="{A7798492-AE09-4CD6-AFDD-91BCE90BF14F}">
      <dgm:prSet/>
      <dgm:spPr/>
      <dgm:t>
        <a:bodyPr/>
        <a:lstStyle/>
        <a:p>
          <a:endParaRPr lang="en-US" sz="1600">
            <a:latin typeface="Times New Roman" pitchFamily="18" charset="0"/>
            <a:cs typeface="Times New Roman" pitchFamily="18" charset="0"/>
          </a:endParaRPr>
        </a:p>
      </dgm:t>
    </dgm:pt>
    <dgm:pt modelId="{053ED834-8CFB-431F-A07D-B6F5E5867CEC}" type="sibTrans" cxnId="{A7798492-AE09-4CD6-AFDD-91BCE90BF14F}">
      <dgm:prSet/>
      <dgm:spPr/>
      <dgm:t>
        <a:bodyPr/>
        <a:lstStyle/>
        <a:p>
          <a:endParaRPr lang="en-US" sz="900">
            <a:latin typeface="Times New Roman" pitchFamily="18" charset="0"/>
            <a:cs typeface="Times New Roman" pitchFamily="18" charset="0"/>
          </a:endParaRPr>
        </a:p>
      </dgm:t>
    </dgm:pt>
    <dgm:pt modelId="{F74F4650-B4C1-43A1-9D2A-8064AD46FAEE}">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Detail Design </a:t>
          </a:r>
        </a:p>
        <a:p>
          <a:r>
            <a:rPr lang="en-US" sz="1600" dirty="0" smtClean="0">
              <a:latin typeface="Times New Roman" pitchFamily="18" charset="0"/>
              <a:cs typeface="Times New Roman" pitchFamily="18" charset="0"/>
            </a:rPr>
            <a:t>Dang </a:t>
          </a:r>
          <a:r>
            <a:rPr lang="en-US" sz="1600" dirty="0">
              <a:latin typeface="Times New Roman" pitchFamily="18" charset="0"/>
              <a:cs typeface="Times New Roman" pitchFamily="18" charset="0"/>
            </a:rPr>
            <a:t>Nguyen</a:t>
          </a:r>
        </a:p>
      </dgm:t>
    </dgm:pt>
    <dgm:pt modelId="{6AEA3F87-2CAD-4259-9B70-E54A8E34DBDA}" type="parTrans" cxnId="{32D49B84-BCB9-47AE-890A-1EE601370698}">
      <dgm:prSet/>
      <dgm:spPr/>
      <dgm:t>
        <a:bodyPr/>
        <a:lstStyle/>
        <a:p>
          <a:endParaRPr lang="en-US" sz="1600">
            <a:latin typeface="Times New Roman" pitchFamily="18" charset="0"/>
            <a:cs typeface="Times New Roman" pitchFamily="18" charset="0"/>
          </a:endParaRPr>
        </a:p>
      </dgm:t>
    </dgm:pt>
    <dgm:pt modelId="{8FFA7682-227E-40C9-8802-D4FEFA944190}" type="sibTrans" cxnId="{32D49B84-BCB9-47AE-890A-1EE601370698}">
      <dgm:prSet/>
      <dgm:spPr/>
      <dgm:t>
        <a:bodyPr/>
        <a:lstStyle/>
        <a:p>
          <a:endParaRPr lang="en-US" sz="900">
            <a:latin typeface="Times New Roman" pitchFamily="18" charset="0"/>
            <a:cs typeface="Times New Roman" pitchFamily="18" charset="0"/>
          </a:endParaRPr>
        </a:p>
      </dgm:t>
    </dgm:pt>
    <dgm:pt modelId="{8DB78B3F-2226-45BD-B76A-1D3226B52009}">
      <dgm:prSet phldrT="[Text]" custT="1"/>
      <dgm:spPr/>
      <dgm:t>
        <a:bodyPr/>
        <a:lstStyle/>
        <a:p>
          <a:r>
            <a:rPr lang="en-US" sz="1600" dirty="0">
              <a:latin typeface="Times New Roman" pitchFamily="18" charset="0"/>
              <a:cs typeface="Times New Roman" pitchFamily="18" charset="0"/>
            </a:rPr>
            <a:t>Lead </a:t>
          </a:r>
          <a:r>
            <a:rPr lang="en-US" sz="1600" dirty="0" smtClean="0">
              <a:latin typeface="Times New Roman" pitchFamily="18" charset="0"/>
              <a:cs typeface="Times New Roman" pitchFamily="18" charset="0"/>
            </a:rPr>
            <a:t>Test</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Tung Nguyen</a:t>
          </a:r>
        </a:p>
      </dgm:t>
    </dgm:pt>
    <dgm:pt modelId="{DAB1BF71-D339-4C18-9105-091658D0A78D}" type="parTrans" cxnId="{77E5AB64-3638-4787-899C-706BC0665A8B}">
      <dgm:prSet/>
      <dgm:spPr/>
      <dgm:t>
        <a:bodyPr/>
        <a:lstStyle/>
        <a:p>
          <a:endParaRPr lang="en-US" sz="1600">
            <a:latin typeface="Times New Roman" pitchFamily="18" charset="0"/>
            <a:cs typeface="Times New Roman" pitchFamily="18" charset="0"/>
          </a:endParaRPr>
        </a:p>
      </dgm:t>
    </dgm:pt>
    <dgm:pt modelId="{21FF396B-09AA-49EC-B407-B88519E83F49}" type="sibTrans" cxnId="{77E5AB64-3638-4787-899C-706BC0665A8B}">
      <dgm:prSet/>
      <dgm:spPr/>
      <dgm:t>
        <a:bodyPr/>
        <a:lstStyle/>
        <a:p>
          <a:endParaRPr lang="en-US" sz="900">
            <a:latin typeface="Times New Roman" pitchFamily="18" charset="0"/>
            <a:cs typeface="Times New Roman" pitchFamily="18" charset="0"/>
          </a:endParaRPr>
        </a:p>
      </dgm:t>
    </dgm:pt>
    <dgm:pt modelId="{666A160C-ECED-4E2A-AF95-45A8251BF6BF}">
      <dgm:prSet phldrT="[Text]" custT="1"/>
      <dgm:spPr/>
      <dgm:t>
        <a:bodyPr/>
        <a:lstStyle/>
        <a:p>
          <a:r>
            <a:rPr lang="en-US" sz="1600" dirty="0">
              <a:latin typeface="Times New Roman" pitchFamily="18" charset="0"/>
              <a:cs typeface="Times New Roman" pitchFamily="18" charset="0"/>
            </a:rPr>
            <a:t>Nguyen </a:t>
          </a:r>
          <a:r>
            <a:rPr lang="en-US" sz="1600" dirty="0" err="1">
              <a:latin typeface="Times New Roman" pitchFamily="18" charset="0"/>
              <a:cs typeface="Times New Roman" pitchFamily="18" charset="0"/>
            </a:rPr>
            <a:t>Dinh</a:t>
          </a:r>
          <a:endParaRPr lang="en-US" sz="1600" dirty="0">
            <a:latin typeface="Times New Roman" pitchFamily="18" charset="0"/>
            <a:cs typeface="Times New Roman" pitchFamily="18" charset="0"/>
          </a:endParaRPr>
        </a:p>
      </dgm:t>
    </dgm:pt>
    <dgm:pt modelId="{986259C0-2821-4C4E-94CB-5478671FE89D}" type="parTrans" cxnId="{06A8BBC2-D7FE-45A4-AC1C-FD7D6060D5E4}">
      <dgm:prSet/>
      <dgm:spPr/>
      <dgm:t>
        <a:bodyPr/>
        <a:lstStyle/>
        <a:p>
          <a:endParaRPr lang="en-US" sz="1600">
            <a:latin typeface="Times New Roman" pitchFamily="18" charset="0"/>
            <a:cs typeface="Times New Roman" pitchFamily="18" charset="0"/>
          </a:endParaRPr>
        </a:p>
      </dgm:t>
    </dgm:pt>
    <dgm:pt modelId="{43651331-2205-47E0-BA57-E4BCAFA81E1B}" type="sibTrans" cxnId="{06A8BBC2-D7FE-45A4-AC1C-FD7D6060D5E4}">
      <dgm:prSet/>
      <dgm:spPr/>
      <dgm:t>
        <a:bodyPr/>
        <a:lstStyle/>
        <a:p>
          <a:endParaRPr lang="en-US" sz="900">
            <a:latin typeface="Times New Roman" pitchFamily="18" charset="0"/>
            <a:cs typeface="Times New Roman" pitchFamily="18" charset="0"/>
          </a:endParaRPr>
        </a:p>
      </dgm:t>
    </dgm:pt>
    <dgm:pt modelId="{C76C6EB6-7BD8-457C-B2BB-844C28CD14BC}">
      <dgm:prSet phldrT="[Text]" custT="1"/>
      <dgm:spPr/>
      <dgm:t>
        <a:bodyPr/>
        <a:lstStyle/>
        <a:p>
          <a:r>
            <a:rPr lang="en-US" sz="1600" dirty="0" err="1">
              <a:latin typeface="Times New Roman" pitchFamily="18" charset="0"/>
              <a:cs typeface="Times New Roman" pitchFamily="18" charset="0"/>
            </a:rPr>
            <a:t>Loc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Phan</a:t>
          </a:r>
          <a:endParaRPr lang="en-US" sz="1600" dirty="0">
            <a:latin typeface="Times New Roman" pitchFamily="18" charset="0"/>
            <a:cs typeface="Times New Roman" pitchFamily="18" charset="0"/>
          </a:endParaRPr>
        </a:p>
      </dgm:t>
    </dgm:pt>
    <dgm:pt modelId="{A1561E78-135D-4D2F-986E-074955C4DEAF}" type="parTrans" cxnId="{83B6A858-9598-4DA7-A0B3-B678771402E5}">
      <dgm:prSet/>
      <dgm:spPr/>
      <dgm:t>
        <a:bodyPr/>
        <a:lstStyle/>
        <a:p>
          <a:endParaRPr lang="en-US" sz="1600">
            <a:latin typeface="Times New Roman" pitchFamily="18" charset="0"/>
            <a:cs typeface="Times New Roman" pitchFamily="18" charset="0"/>
          </a:endParaRPr>
        </a:p>
      </dgm:t>
    </dgm:pt>
    <dgm:pt modelId="{FA7AE96B-C669-4011-9F8A-29522D35C13F}" type="sibTrans" cxnId="{83B6A858-9598-4DA7-A0B3-B678771402E5}">
      <dgm:prSet/>
      <dgm:spPr/>
      <dgm:t>
        <a:bodyPr/>
        <a:lstStyle/>
        <a:p>
          <a:endParaRPr lang="en-US" sz="900">
            <a:latin typeface="Times New Roman" pitchFamily="18" charset="0"/>
            <a:cs typeface="Times New Roman" pitchFamily="18" charset="0"/>
          </a:endParaRPr>
        </a:p>
      </dgm:t>
    </dgm:pt>
    <dgm:pt modelId="{A062F701-85AE-40F9-A862-9E233FCF934E}">
      <dgm:prSet phldrT="[Text]" custT="1"/>
      <dgm:spPr/>
      <dgm:t>
        <a:bodyPr/>
        <a:lstStyle/>
        <a:p>
          <a:r>
            <a:rPr lang="en-US" sz="1600" dirty="0" smtClean="0">
              <a:latin typeface="Times New Roman" pitchFamily="18" charset="0"/>
              <a:cs typeface="Times New Roman" pitchFamily="18" charset="0"/>
            </a:rPr>
            <a:t>Project Manager</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Nhung</a:t>
          </a:r>
          <a:r>
            <a:rPr lang="en-US" sz="1600" dirty="0">
              <a:latin typeface="Times New Roman" pitchFamily="18" charset="0"/>
              <a:cs typeface="Times New Roman" pitchFamily="18" charset="0"/>
            </a:rPr>
            <a:t> Huynh</a:t>
          </a:r>
        </a:p>
      </dgm:t>
    </dgm:pt>
    <dgm:pt modelId="{16E88B37-DB05-468A-BFE1-1A76CA6E1A44}" type="sibTrans" cxnId="{D9BD81B1-31D7-468D-99AD-6D9A4A1FA653}">
      <dgm:prSet/>
      <dgm:spPr/>
      <dgm:t>
        <a:bodyPr/>
        <a:lstStyle/>
        <a:p>
          <a:endParaRPr lang="en-US" sz="900">
            <a:latin typeface="Times New Roman" pitchFamily="18" charset="0"/>
            <a:cs typeface="Times New Roman" pitchFamily="18" charset="0"/>
          </a:endParaRPr>
        </a:p>
      </dgm:t>
    </dgm:pt>
    <dgm:pt modelId="{D053C4DB-B6EC-4766-9EC0-18D57551E29F}" type="parTrans" cxnId="{D9BD81B1-31D7-468D-99AD-6D9A4A1FA653}">
      <dgm:prSet/>
      <dgm:spPr/>
      <dgm:t>
        <a:bodyPr/>
        <a:lstStyle/>
        <a:p>
          <a:endParaRPr lang="en-US" sz="900">
            <a:latin typeface="Times New Roman" pitchFamily="18" charset="0"/>
            <a:cs typeface="Times New Roman" pitchFamily="18" charset="0"/>
          </a:endParaRPr>
        </a:p>
      </dgm:t>
    </dgm:pt>
    <dgm:pt modelId="{A13E1E81-B964-4C75-BC20-2B6CE7E85AC9}">
      <dgm:prSet phldrT="[Text]" custT="1"/>
      <dgm:spPr/>
      <dgm:t>
        <a:bodyPr/>
        <a:lstStyle/>
        <a:p>
          <a:r>
            <a:rPr lang="en-US" sz="1600" dirty="0">
              <a:latin typeface="Times New Roman" pitchFamily="18" charset="0"/>
              <a:cs typeface="Times New Roman" pitchFamily="18" charset="0"/>
            </a:rPr>
            <a:t>Technical Lead </a:t>
          </a:r>
          <a:r>
            <a:rPr lang="en-US" sz="1600" dirty="0" smtClean="0">
              <a:latin typeface="Times New Roman" pitchFamily="18" charset="0"/>
              <a:cs typeface="Times New Roman" pitchFamily="18" charset="0"/>
            </a:rPr>
            <a:t>Tan Tran</a:t>
          </a:r>
          <a:endParaRPr lang="en-US" sz="1600" dirty="0">
            <a:latin typeface="Times New Roman" pitchFamily="18" charset="0"/>
            <a:cs typeface="Times New Roman" pitchFamily="18" charset="0"/>
          </a:endParaRPr>
        </a:p>
      </dgm:t>
    </dgm:pt>
    <dgm:pt modelId="{63354294-F596-40B8-ABCD-71818F0375A7}" type="parTrans" cxnId="{109D98F2-224A-4065-921C-E1AD0A46A1DE}">
      <dgm:prSet/>
      <dgm:spPr/>
      <dgm:t>
        <a:bodyPr/>
        <a:lstStyle/>
        <a:p>
          <a:endParaRPr lang="en-US" sz="3600"/>
        </a:p>
      </dgm:t>
    </dgm:pt>
    <dgm:pt modelId="{D47E1775-5D02-424C-B205-D3F7D4839D28}" type="sibTrans" cxnId="{109D98F2-224A-4065-921C-E1AD0A46A1DE}">
      <dgm:prSet/>
      <dgm:spPr/>
      <dgm:t>
        <a:bodyPr/>
        <a:lstStyle/>
        <a:p>
          <a:endParaRPr lang="en-US" sz="1600"/>
        </a:p>
      </dgm:t>
    </dgm:pt>
    <dgm:pt modelId="{12BDEAA6-8B0C-4236-868F-82FF28478E40}" type="pres">
      <dgm:prSet presAssocID="{7A1314A7-043F-4696-AAF2-8E25A99A02C4}" presName="hierChild1" presStyleCnt="0">
        <dgm:presLayoutVars>
          <dgm:chPref val="1"/>
          <dgm:dir/>
          <dgm:animOne val="branch"/>
          <dgm:animLvl val="lvl"/>
          <dgm:resizeHandles/>
        </dgm:presLayoutVars>
      </dgm:prSet>
      <dgm:spPr/>
      <dgm:t>
        <a:bodyPr/>
        <a:lstStyle/>
        <a:p>
          <a:endParaRPr lang="en-US"/>
        </a:p>
      </dgm:t>
    </dgm:pt>
    <dgm:pt modelId="{CC416890-0534-45F0-AF22-534A652AF977}" type="pres">
      <dgm:prSet presAssocID="{A062F701-85AE-40F9-A862-9E233FCF934E}" presName="hierRoot1" presStyleCnt="0"/>
      <dgm:spPr/>
    </dgm:pt>
    <dgm:pt modelId="{27276F41-451C-4C68-858C-644583A44377}" type="pres">
      <dgm:prSet presAssocID="{A062F701-85AE-40F9-A862-9E233FCF934E}" presName="composite" presStyleCnt="0"/>
      <dgm:spPr/>
    </dgm:pt>
    <dgm:pt modelId="{E76353B5-727E-4A1B-97A0-0A8A52371AE4}" type="pres">
      <dgm:prSet presAssocID="{A062F701-85AE-40F9-A862-9E233FCF934E}" presName="background" presStyleLbl="node0" presStyleIdx="0" presStyleCnt="1"/>
      <dgm:spPr/>
    </dgm:pt>
    <dgm:pt modelId="{2B3173F8-094E-4168-97F3-3159A96711BD}" type="pres">
      <dgm:prSet presAssocID="{A062F701-85AE-40F9-A862-9E233FCF934E}" presName="text" presStyleLbl="fgAcc0" presStyleIdx="0" presStyleCnt="1">
        <dgm:presLayoutVars>
          <dgm:chPref val="3"/>
        </dgm:presLayoutVars>
      </dgm:prSet>
      <dgm:spPr/>
      <dgm:t>
        <a:bodyPr/>
        <a:lstStyle/>
        <a:p>
          <a:endParaRPr lang="en-US"/>
        </a:p>
      </dgm:t>
    </dgm:pt>
    <dgm:pt modelId="{B6A289DC-3E5C-4773-99FE-DF3A73C24815}" type="pres">
      <dgm:prSet presAssocID="{A062F701-85AE-40F9-A862-9E233FCF934E}" presName="hierChild2" presStyleCnt="0"/>
      <dgm:spPr/>
    </dgm:pt>
    <dgm:pt modelId="{33F232ED-48E9-4E7E-A597-F5F7CF681C1A}" type="pres">
      <dgm:prSet presAssocID="{73C3CB73-5339-431B-A127-08EC014B311B}" presName="Name10" presStyleLbl="parChTrans1D2" presStyleIdx="0" presStyleCnt="5"/>
      <dgm:spPr/>
      <dgm:t>
        <a:bodyPr/>
        <a:lstStyle/>
        <a:p>
          <a:endParaRPr lang="en-US"/>
        </a:p>
      </dgm:t>
    </dgm:pt>
    <dgm:pt modelId="{00E9DD8F-B665-48FC-A728-768975DEE904}" type="pres">
      <dgm:prSet presAssocID="{58169D7B-D83A-4D8F-AAFF-013E73D414A1}" presName="hierRoot2" presStyleCnt="0"/>
      <dgm:spPr/>
    </dgm:pt>
    <dgm:pt modelId="{EB3FEDE9-3BDC-4AEA-ACEA-4C7BF9A19413}" type="pres">
      <dgm:prSet presAssocID="{58169D7B-D83A-4D8F-AAFF-013E73D414A1}" presName="composite2" presStyleCnt="0"/>
      <dgm:spPr/>
    </dgm:pt>
    <dgm:pt modelId="{B1A44930-35F0-4A71-87B7-196E269E68C5}" type="pres">
      <dgm:prSet presAssocID="{58169D7B-D83A-4D8F-AAFF-013E73D414A1}" presName="background2" presStyleLbl="node2" presStyleIdx="0" presStyleCnt="5"/>
      <dgm:spPr/>
    </dgm:pt>
    <dgm:pt modelId="{93DA5D40-F68F-48ED-BAFC-EA881BF919FA}" type="pres">
      <dgm:prSet presAssocID="{58169D7B-D83A-4D8F-AAFF-013E73D414A1}" presName="text2" presStyleLbl="fgAcc2" presStyleIdx="0" presStyleCnt="5">
        <dgm:presLayoutVars>
          <dgm:chPref val="3"/>
        </dgm:presLayoutVars>
      </dgm:prSet>
      <dgm:spPr/>
      <dgm:t>
        <a:bodyPr/>
        <a:lstStyle/>
        <a:p>
          <a:endParaRPr lang="en-US"/>
        </a:p>
      </dgm:t>
    </dgm:pt>
    <dgm:pt modelId="{62294DFD-51FE-49A2-8572-9136771AFE9C}" type="pres">
      <dgm:prSet presAssocID="{58169D7B-D83A-4D8F-AAFF-013E73D414A1}" presName="hierChild3" presStyleCnt="0"/>
      <dgm:spPr/>
    </dgm:pt>
    <dgm:pt modelId="{0F2970F0-389F-4250-A6F3-4B55A3AFA419}" type="pres">
      <dgm:prSet presAssocID="{986259C0-2821-4C4E-94CB-5478671FE89D}" presName="Name17" presStyleLbl="parChTrans1D3" presStyleIdx="0" presStyleCnt="2"/>
      <dgm:spPr/>
      <dgm:t>
        <a:bodyPr/>
        <a:lstStyle/>
        <a:p>
          <a:endParaRPr lang="en-US"/>
        </a:p>
      </dgm:t>
    </dgm:pt>
    <dgm:pt modelId="{62E96372-0239-49C8-BA14-6B9509B64649}" type="pres">
      <dgm:prSet presAssocID="{666A160C-ECED-4E2A-AF95-45A8251BF6BF}" presName="hierRoot3" presStyleCnt="0"/>
      <dgm:spPr/>
    </dgm:pt>
    <dgm:pt modelId="{966E8651-9551-409D-AE20-76AA5624BE7E}" type="pres">
      <dgm:prSet presAssocID="{666A160C-ECED-4E2A-AF95-45A8251BF6BF}" presName="composite3" presStyleCnt="0"/>
      <dgm:spPr/>
    </dgm:pt>
    <dgm:pt modelId="{92500404-2908-45D1-8D02-610E43BF0243}" type="pres">
      <dgm:prSet presAssocID="{666A160C-ECED-4E2A-AF95-45A8251BF6BF}" presName="background3" presStyleLbl="node3" presStyleIdx="0" presStyleCnt="2"/>
      <dgm:spPr/>
    </dgm:pt>
    <dgm:pt modelId="{3AB792AE-1276-418F-8588-E3EF0B85E776}" type="pres">
      <dgm:prSet presAssocID="{666A160C-ECED-4E2A-AF95-45A8251BF6BF}" presName="text3" presStyleLbl="fgAcc3" presStyleIdx="0" presStyleCnt="2">
        <dgm:presLayoutVars>
          <dgm:chPref val="3"/>
        </dgm:presLayoutVars>
      </dgm:prSet>
      <dgm:spPr/>
      <dgm:t>
        <a:bodyPr/>
        <a:lstStyle/>
        <a:p>
          <a:endParaRPr lang="en-US"/>
        </a:p>
      </dgm:t>
    </dgm:pt>
    <dgm:pt modelId="{F632C037-F052-4C79-9656-344CB0B5B019}" type="pres">
      <dgm:prSet presAssocID="{666A160C-ECED-4E2A-AF95-45A8251BF6BF}" presName="hierChild4" presStyleCnt="0"/>
      <dgm:spPr/>
    </dgm:pt>
    <dgm:pt modelId="{E3A0C919-D8DF-4E56-B4C3-D2A453F050FD}" type="pres">
      <dgm:prSet presAssocID="{F59B8F81-F1AA-4BAC-A95B-F24AF1E6CEF1}" presName="Name10" presStyleLbl="parChTrans1D2" presStyleIdx="1" presStyleCnt="5"/>
      <dgm:spPr/>
      <dgm:t>
        <a:bodyPr/>
        <a:lstStyle/>
        <a:p>
          <a:endParaRPr lang="en-US"/>
        </a:p>
      </dgm:t>
    </dgm:pt>
    <dgm:pt modelId="{021159D1-3BDD-4491-93C9-711544A943A3}" type="pres">
      <dgm:prSet presAssocID="{8DCF5413-722B-4306-860C-C47A25B39CB2}" presName="hierRoot2" presStyleCnt="0"/>
      <dgm:spPr/>
    </dgm:pt>
    <dgm:pt modelId="{6CC41577-DDD6-4C9F-8624-1AC6718AF0B4}" type="pres">
      <dgm:prSet presAssocID="{8DCF5413-722B-4306-860C-C47A25B39CB2}" presName="composite2" presStyleCnt="0"/>
      <dgm:spPr/>
    </dgm:pt>
    <dgm:pt modelId="{7516AA13-0C37-450D-A19C-423E4D031A73}" type="pres">
      <dgm:prSet presAssocID="{8DCF5413-722B-4306-860C-C47A25B39CB2}" presName="background2" presStyleLbl="node2" presStyleIdx="1" presStyleCnt="5"/>
      <dgm:spPr/>
    </dgm:pt>
    <dgm:pt modelId="{732E38C0-119B-4C19-9E34-6021FE87EB39}" type="pres">
      <dgm:prSet presAssocID="{8DCF5413-722B-4306-860C-C47A25B39CB2}" presName="text2" presStyleLbl="fgAcc2" presStyleIdx="1" presStyleCnt="5">
        <dgm:presLayoutVars>
          <dgm:chPref val="3"/>
        </dgm:presLayoutVars>
      </dgm:prSet>
      <dgm:spPr/>
      <dgm:t>
        <a:bodyPr/>
        <a:lstStyle/>
        <a:p>
          <a:endParaRPr lang="en-US"/>
        </a:p>
      </dgm:t>
    </dgm:pt>
    <dgm:pt modelId="{25945C60-8EBF-47BC-A611-32F847798959}" type="pres">
      <dgm:prSet presAssocID="{8DCF5413-722B-4306-860C-C47A25B39CB2}" presName="hierChild3" presStyleCnt="0"/>
      <dgm:spPr/>
    </dgm:pt>
    <dgm:pt modelId="{B2C8B285-3CEF-432C-B80E-0BA4833C5453}" type="pres">
      <dgm:prSet presAssocID="{6AEA3F87-2CAD-4259-9B70-E54A8E34DBDA}" presName="Name10" presStyleLbl="parChTrans1D2" presStyleIdx="2" presStyleCnt="5"/>
      <dgm:spPr/>
      <dgm:t>
        <a:bodyPr/>
        <a:lstStyle/>
        <a:p>
          <a:endParaRPr lang="en-US"/>
        </a:p>
      </dgm:t>
    </dgm:pt>
    <dgm:pt modelId="{6E84C64F-74CD-41F0-A283-6E2056C8B4DF}" type="pres">
      <dgm:prSet presAssocID="{F74F4650-B4C1-43A1-9D2A-8064AD46FAEE}" presName="hierRoot2" presStyleCnt="0"/>
      <dgm:spPr/>
    </dgm:pt>
    <dgm:pt modelId="{AE477A44-BDBE-4F7D-A796-3E18CCC8EF11}" type="pres">
      <dgm:prSet presAssocID="{F74F4650-B4C1-43A1-9D2A-8064AD46FAEE}" presName="composite2" presStyleCnt="0"/>
      <dgm:spPr/>
    </dgm:pt>
    <dgm:pt modelId="{A99E4E77-D8F1-4E80-97C4-8F952D82A468}" type="pres">
      <dgm:prSet presAssocID="{F74F4650-B4C1-43A1-9D2A-8064AD46FAEE}" presName="background2" presStyleLbl="node2" presStyleIdx="2" presStyleCnt="5"/>
      <dgm:spPr/>
    </dgm:pt>
    <dgm:pt modelId="{33FA38B6-5641-4B33-B919-74BE9115CC80}" type="pres">
      <dgm:prSet presAssocID="{F74F4650-B4C1-43A1-9D2A-8064AD46FAEE}" presName="text2" presStyleLbl="fgAcc2" presStyleIdx="2" presStyleCnt="5">
        <dgm:presLayoutVars>
          <dgm:chPref val="3"/>
        </dgm:presLayoutVars>
      </dgm:prSet>
      <dgm:spPr/>
      <dgm:t>
        <a:bodyPr/>
        <a:lstStyle/>
        <a:p>
          <a:endParaRPr lang="en-US"/>
        </a:p>
      </dgm:t>
    </dgm:pt>
    <dgm:pt modelId="{CB1EEE79-8DED-4862-976C-2C74D65604C4}" type="pres">
      <dgm:prSet presAssocID="{F74F4650-B4C1-43A1-9D2A-8064AD46FAEE}" presName="hierChild3" presStyleCnt="0"/>
      <dgm:spPr/>
    </dgm:pt>
    <dgm:pt modelId="{BCA7E604-31B8-4E45-B6EA-61FBF34AB77F}" type="pres">
      <dgm:prSet presAssocID="{A1561E78-135D-4D2F-986E-074955C4DEAF}" presName="Name17" presStyleLbl="parChTrans1D3" presStyleIdx="1" presStyleCnt="2"/>
      <dgm:spPr/>
      <dgm:t>
        <a:bodyPr/>
        <a:lstStyle/>
        <a:p>
          <a:endParaRPr lang="en-US"/>
        </a:p>
      </dgm:t>
    </dgm:pt>
    <dgm:pt modelId="{EEE972B1-2B6E-4740-AD56-E3A4E9FFFB6E}" type="pres">
      <dgm:prSet presAssocID="{C76C6EB6-7BD8-457C-B2BB-844C28CD14BC}" presName="hierRoot3" presStyleCnt="0"/>
      <dgm:spPr/>
    </dgm:pt>
    <dgm:pt modelId="{5753B6BC-3DBA-4205-9AD4-EE07B6D72CA7}" type="pres">
      <dgm:prSet presAssocID="{C76C6EB6-7BD8-457C-B2BB-844C28CD14BC}" presName="composite3" presStyleCnt="0"/>
      <dgm:spPr/>
    </dgm:pt>
    <dgm:pt modelId="{754FF013-9835-4550-86D1-A0BC9B9B76D7}" type="pres">
      <dgm:prSet presAssocID="{C76C6EB6-7BD8-457C-B2BB-844C28CD14BC}" presName="background3" presStyleLbl="node3" presStyleIdx="1" presStyleCnt="2"/>
      <dgm:spPr/>
    </dgm:pt>
    <dgm:pt modelId="{C25DEF41-3600-41C0-A669-D306AF3F298B}" type="pres">
      <dgm:prSet presAssocID="{C76C6EB6-7BD8-457C-B2BB-844C28CD14BC}" presName="text3" presStyleLbl="fgAcc3" presStyleIdx="1" presStyleCnt="2">
        <dgm:presLayoutVars>
          <dgm:chPref val="3"/>
        </dgm:presLayoutVars>
      </dgm:prSet>
      <dgm:spPr/>
      <dgm:t>
        <a:bodyPr/>
        <a:lstStyle/>
        <a:p>
          <a:endParaRPr lang="en-US"/>
        </a:p>
      </dgm:t>
    </dgm:pt>
    <dgm:pt modelId="{87CB7042-9DCD-496C-9B6F-21D4E10F2AF6}" type="pres">
      <dgm:prSet presAssocID="{C76C6EB6-7BD8-457C-B2BB-844C28CD14BC}" presName="hierChild4" presStyleCnt="0"/>
      <dgm:spPr/>
    </dgm:pt>
    <dgm:pt modelId="{6C913793-C955-464A-9CBF-46D04ACA3707}" type="pres">
      <dgm:prSet presAssocID="{DAB1BF71-D339-4C18-9105-091658D0A78D}" presName="Name10" presStyleLbl="parChTrans1D2" presStyleIdx="3" presStyleCnt="5"/>
      <dgm:spPr/>
      <dgm:t>
        <a:bodyPr/>
        <a:lstStyle/>
        <a:p>
          <a:endParaRPr lang="en-US"/>
        </a:p>
      </dgm:t>
    </dgm:pt>
    <dgm:pt modelId="{EE1B58EA-91AF-4ACE-8673-0A8BBE33CAF3}" type="pres">
      <dgm:prSet presAssocID="{8DB78B3F-2226-45BD-B76A-1D3226B52009}" presName="hierRoot2" presStyleCnt="0"/>
      <dgm:spPr/>
    </dgm:pt>
    <dgm:pt modelId="{EED9308C-172C-4EEF-9001-A3ED31D0F35E}" type="pres">
      <dgm:prSet presAssocID="{8DB78B3F-2226-45BD-B76A-1D3226B52009}" presName="composite2" presStyleCnt="0"/>
      <dgm:spPr/>
    </dgm:pt>
    <dgm:pt modelId="{03AA1FC1-D01C-44CC-B664-A772C8319DBB}" type="pres">
      <dgm:prSet presAssocID="{8DB78B3F-2226-45BD-B76A-1D3226B52009}" presName="background2" presStyleLbl="node2" presStyleIdx="3" presStyleCnt="5"/>
      <dgm:spPr/>
    </dgm:pt>
    <dgm:pt modelId="{503DD69C-625F-407C-B0C2-1A02401B3370}" type="pres">
      <dgm:prSet presAssocID="{8DB78B3F-2226-45BD-B76A-1D3226B52009}" presName="text2" presStyleLbl="fgAcc2" presStyleIdx="3" presStyleCnt="5">
        <dgm:presLayoutVars>
          <dgm:chPref val="3"/>
        </dgm:presLayoutVars>
      </dgm:prSet>
      <dgm:spPr/>
      <dgm:t>
        <a:bodyPr/>
        <a:lstStyle/>
        <a:p>
          <a:endParaRPr lang="en-US"/>
        </a:p>
      </dgm:t>
    </dgm:pt>
    <dgm:pt modelId="{52BFDBB5-1E84-458F-AA35-02D4D0D24DFF}" type="pres">
      <dgm:prSet presAssocID="{8DB78B3F-2226-45BD-B76A-1D3226B52009}" presName="hierChild3" presStyleCnt="0"/>
      <dgm:spPr/>
    </dgm:pt>
    <dgm:pt modelId="{A9F955D4-D745-4050-9BE8-5C15B7573843}" type="pres">
      <dgm:prSet presAssocID="{63354294-F596-40B8-ABCD-71818F0375A7}" presName="Name10" presStyleLbl="parChTrans1D2" presStyleIdx="4" presStyleCnt="5"/>
      <dgm:spPr/>
      <dgm:t>
        <a:bodyPr/>
        <a:lstStyle/>
        <a:p>
          <a:endParaRPr lang="en-US"/>
        </a:p>
      </dgm:t>
    </dgm:pt>
    <dgm:pt modelId="{089B828D-F33A-4B3F-909C-E30678E57A9B}" type="pres">
      <dgm:prSet presAssocID="{A13E1E81-B964-4C75-BC20-2B6CE7E85AC9}" presName="hierRoot2" presStyleCnt="0"/>
      <dgm:spPr/>
    </dgm:pt>
    <dgm:pt modelId="{3D7ECFCC-6B64-4623-A58C-A9481112FAA0}" type="pres">
      <dgm:prSet presAssocID="{A13E1E81-B964-4C75-BC20-2B6CE7E85AC9}" presName="composite2" presStyleCnt="0"/>
      <dgm:spPr/>
    </dgm:pt>
    <dgm:pt modelId="{0F07B2A3-39E1-4889-BD5C-AB7F5B06A4F7}" type="pres">
      <dgm:prSet presAssocID="{A13E1E81-B964-4C75-BC20-2B6CE7E85AC9}" presName="background2" presStyleLbl="node2" presStyleIdx="4" presStyleCnt="5"/>
      <dgm:spPr/>
    </dgm:pt>
    <dgm:pt modelId="{BA928744-1BEE-4A6D-88B9-9EE3BD3BDABE}" type="pres">
      <dgm:prSet presAssocID="{A13E1E81-B964-4C75-BC20-2B6CE7E85AC9}" presName="text2" presStyleLbl="fgAcc2" presStyleIdx="4" presStyleCnt="5">
        <dgm:presLayoutVars>
          <dgm:chPref val="3"/>
        </dgm:presLayoutVars>
      </dgm:prSet>
      <dgm:spPr/>
      <dgm:t>
        <a:bodyPr/>
        <a:lstStyle/>
        <a:p>
          <a:endParaRPr lang="en-US"/>
        </a:p>
      </dgm:t>
    </dgm:pt>
    <dgm:pt modelId="{D02B6796-37B7-4881-AA35-AEC5379AF8B7}" type="pres">
      <dgm:prSet presAssocID="{A13E1E81-B964-4C75-BC20-2B6CE7E85AC9}" presName="hierChild3" presStyleCnt="0"/>
      <dgm:spPr/>
    </dgm:pt>
  </dgm:ptLst>
  <dgm:cxnLst>
    <dgm:cxn modelId="{04B967DA-C424-49FE-88A2-330CEEC80B82}" type="presOf" srcId="{63354294-F596-40B8-ABCD-71818F0375A7}" destId="{A9F955D4-D745-4050-9BE8-5C15B7573843}" srcOrd="0" destOrd="0" presId="urn:microsoft.com/office/officeart/2005/8/layout/hierarchy1"/>
    <dgm:cxn modelId="{AA6EADBE-9ACA-40F7-B558-101B657DEDC6}" type="presOf" srcId="{A13E1E81-B964-4C75-BC20-2B6CE7E85AC9}" destId="{BA928744-1BEE-4A6D-88B9-9EE3BD3BDABE}" srcOrd="0" destOrd="0" presId="urn:microsoft.com/office/officeart/2005/8/layout/hierarchy1"/>
    <dgm:cxn modelId="{2D972BF7-183B-4E8E-B1AB-D1C407CADE05}" type="presOf" srcId="{666A160C-ECED-4E2A-AF95-45A8251BF6BF}" destId="{3AB792AE-1276-418F-8588-E3EF0B85E776}" srcOrd="0" destOrd="0" presId="urn:microsoft.com/office/officeart/2005/8/layout/hierarchy1"/>
    <dgm:cxn modelId="{83B6A858-9598-4DA7-A0B3-B678771402E5}" srcId="{F74F4650-B4C1-43A1-9D2A-8064AD46FAEE}" destId="{C76C6EB6-7BD8-457C-B2BB-844C28CD14BC}" srcOrd="0" destOrd="0" parTransId="{A1561E78-135D-4D2F-986E-074955C4DEAF}" sibTransId="{FA7AE96B-C669-4011-9F8A-29522D35C13F}"/>
    <dgm:cxn modelId="{BC22218D-12CB-4AE2-AA7A-B253DABF4693}" type="presOf" srcId="{F74F4650-B4C1-43A1-9D2A-8064AD46FAEE}" destId="{33FA38B6-5641-4B33-B919-74BE9115CC80}" srcOrd="0" destOrd="0" presId="urn:microsoft.com/office/officeart/2005/8/layout/hierarchy1"/>
    <dgm:cxn modelId="{DA90F522-B490-4589-9BFF-890F8431A706}" type="presOf" srcId="{C76C6EB6-7BD8-457C-B2BB-844C28CD14BC}" destId="{C25DEF41-3600-41C0-A669-D306AF3F298B}" srcOrd="0" destOrd="0" presId="urn:microsoft.com/office/officeart/2005/8/layout/hierarchy1"/>
    <dgm:cxn modelId="{86E4DFBE-62E3-46DB-9A50-013CC7F24940}" type="presOf" srcId="{8DCF5413-722B-4306-860C-C47A25B39CB2}" destId="{732E38C0-119B-4C19-9E34-6021FE87EB39}" srcOrd="0" destOrd="0" presId="urn:microsoft.com/office/officeart/2005/8/layout/hierarchy1"/>
    <dgm:cxn modelId="{F0199DC0-C4A6-4157-9A17-A528329EA231}" type="presOf" srcId="{58169D7B-D83A-4D8F-AAFF-013E73D414A1}" destId="{93DA5D40-F68F-48ED-BAFC-EA881BF919FA}" srcOrd="0" destOrd="0" presId="urn:microsoft.com/office/officeart/2005/8/layout/hierarchy1"/>
    <dgm:cxn modelId="{77E5AB64-3638-4787-899C-706BC0665A8B}" srcId="{A062F701-85AE-40F9-A862-9E233FCF934E}" destId="{8DB78B3F-2226-45BD-B76A-1D3226B52009}" srcOrd="3" destOrd="0" parTransId="{DAB1BF71-D339-4C18-9105-091658D0A78D}" sibTransId="{21FF396B-09AA-49EC-B407-B88519E83F49}"/>
    <dgm:cxn modelId="{06A8BBC2-D7FE-45A4-AC1C-FD7D6060D5E4}" srcId="{58169D7B-D83A-4D8F-AAFF-013E73D414A1}" destId="{666A160C-ECED-4E2A-AF95-45A8251BF6BF}" srcOrd="0" destOrd="0" parTransId="{986259C0-2821-4C4E-94CB-5478671FE89D}" sibTransId="{43651331-2205-47E0-BA57-E4BCAFA81E1B}"/>
    <dgm:cxn modelId="{D9BD81B1-31D7-468D-99AD-6D9A4A1FA653}" srcId="{7A1314A7-043F-4696-AAF2-8E25A99A02C4}" destId="{A062F701-85AE-40F9-A862-9E233FCF934E}" srcOrd="0" destOrd="0" parTransId="{D053C4DB-B6EC-4766-9EC0-18D57551E29F}" sibTransId="{16E88B37-DB05-468A-BFE1-1A76CA6E1A44}"/>
    <dgm:cxn modelId="{15C4593D-7090-4D31-81E1-3B7984468D17}" type="presOf" srcId="{8DB78B3F-2226-45BD-B76A-1D3226B52009}" destId="{503DD69C-625F-407C-B0C2-1A02401B3370}" srcOrd="0" destOrd="0" presId="urn:microsoft.com/office/officeart/2005/8/layout/hierarchy1"/>
    <dgm:cxn modelId="{1098D37C-B6DC-4DC2-8D53-3B1195B501BA}" type="presOf" srcId="{F59B8F81-F1AA-4BAC-A95B-F24AF1E6CEF1}" destId="{E3A0C919-D8DF-4E56-B4C3-D2A453F050FD}" srcOrd="0" destOrd="0" presId="urn:microsoft.com/office/officeart/2005/8/layout/hierarchy1"/>
    <dgm:cxn modelId="{2347C153-85F9-4AA3-AA96-BD9E75937219}" type="presOf" srcId="{6AEA3F87-2CAD-4259-9B70-E54A8E34DBDA}" destId="{B2C8B285-3CEF-432C-B80E-0BA4833C5453}" srcOrd="0" destOrd="0" presId="urn:microsoft.com/office/officeart/2005/8/layout/hierarchy1"/>
    <dgm:cxn modelId="{2A0B8B20-E772-4260-996C-E8F9FA083FE5}" srcId="{A062F701-85AE-40F9-A862-9E233FCF934E}" destId="{58169D7B-D83A-4D8F-AAFF-013E73D414A1}" srcOrd="0" destOrd="0" parTransId="{73C3CB73-5339-431B-A127-08EC014B311B}" sibTransId="{5C8119F1-636E-4985-8632-3CCD6CE42360}"/>
    <dgm:cxn modelId="{AB566B94-6614-4A72-BCDB-69363F10F13D}" type="presOf" srcId="{986259C0-2821-4C4E-94CB-5478671FE89D}" destId="{0F2970F0-389F-4250-A6F3-4B55A3AFA419}" srcOrd="0" destOrd="0" presId="urn:microsoft.com/office/officeart/2005/8/layout/hierarchy1"/>
    <dgm:cxn modelId="{6AA60739-551D-427B-A583-598C09111336}" type="presOf" srcId="{73C3CB73-5339-431B-A127-08EC014B311B}" destId="{33F232ED-48E9-4E7E-A597-F5F7CF681C1A}" srcOrd="0" destOrd="0" presId="urn:microsoft.com/office/officeart/2005/8/layout/hierarchy1"/>
    <dgm:cxn modelId="{001B21A8-922D-4D10-94C1-33D69581FB3F}" type="presOf" srcId="{A062F701-85AE-40F9-A862-9E233FCF934E}" destId="{2B3173F8-094E-4168-97F3-3159A96711BD}" srcOrd="0" destOrd="0" presId="urn:microsoft.com/office/officeart/2005/8/layout/hierarchy1"/>
    <dgm:cxn modelId="{A7798492-AE09-4CD6-AFDD-91BCE90BF14F}" srcId="{A062F701-85AE-40F9-A862-9E233FCF934E}" destId="{8DCF5413-722B-4306-860C-C47A25B39CB2}" srcOrd="1" destOrd="0" parTransId="{F59B8F81-F1AA-4BAC-A95B-F24AF1E6CEF1}" sibTransId="{053ED834-8CFB-431F-A07D-B6F5E5867CEC}"/>
    <dgm:cxn modelId="{32D49B84-BCB9-47AE-890A-1EE601370698}" srcId="{A062F701-85AE-40F9-A862-9E233FCF934E}" destId="{F74F4650-B4C1-43A1-9D2A-8064AD46FAEE}" srcOrd="2" destOrd="0" parTransId="{6AEA3F87-2CAD-4259-9B70-E54A8E34DBDA}" sibTransId="{8FFA7682-227E-40C9-8802-D4FEFA944190}"/>
    <dgm:cxn modelId="{109D98F2-224A-4065-921C-E1AD0A46A1DE}" srcId="{A062F701-85AE-40F9-A862-9E233FCF934E}" destId="{A13E1E81-B964-4C75-BC20-2B6CE7E85AC9}" srcOrd="4" destOrd="0" parTransId="{63354294-F596-40B8-ABCD-71818F0375A7}" sibTransId="{D47E1775-5D02-424C-B205-D3F7D4839D28}"/>
    <dgm:cxn modelId="{2FD8815E-0B16-45F9-8BB9-EC5B534423AC}" type="presOf" srcId="{7A1314A7-043F-4696-AAF2-8E25A99A02C4}" destId="{12BDEAA6-8B0C-4236-868F-82FF28478E40}" srcOrd="0" destOrd="0" presId="urn:microsoft.com/office/officeart/2005/8/layout/hierarchy1"/>
    <dgm:cxn modelId="{CB134DCA-D0C1-4FD5-AC7D-6CE20443915C}" type="presOf" srcId="{A1561E78-135D-4D2F-986E-074955C4DEAF}" destId="{BCA7E604-31B8-4E45-B6EA-61FBF34AB77F}" srcOrd="0" destOrd="0" presId="urn:microsoft.com/office/officeart/2005/8/layout/hierarchy1"/>
    <dgm:cxn modelId="{F3643DFC-8B05-40BD-90F5-65CEEEDAA5E1}" type="presOf" srcId="{DAB1BF71-D339-4C18-9105-091658D0A78D}" destId="{6C913793-C955-464A-9CBF-46D04ACA3707}" srcOrd="0" destOrd="0" presId="urn:microsoft.com/office/officeart/2005/8/layout/hierarchy1"/>
    <dgm:cxn modelId="{78E071F2-400D-40C8-BB96-8FE0128043DF}" type="presParOf" srcId="{12BDEAA6-8B0C-4236-868F-82FF28478E40}" destId="{CC416890-0534-45F0-AF22-534A652AF977}" srcOrd="0" destOrd="0" presId="urn:microsoft.com/office/officeart/2005/8/layout/hierarchy1"/>
    <dgm:cxn modelId="{960AF1F9-2A10-4783-AE06-453AD12665A7}" type="presParOf" srcId="{CC416890-0534-45F0-AF22-534A652AF977}" destId="{27276F41-451C-4C68-858C-644583A44377}" srcOrd="0" destOrd="0" presId="urn:microsoft.com/office/officeart/2005/8/layout/hierarchy1"/>
    <dgm:cxn modelId="{600CB243-A169-4449-B8BD-356C0F2B13E0}" type="presParOf" srcId="{27276F41-451C-4C68-858C-644583A44377}" destId="{E76353B5-727E-4A1B-97A0-0A8A52371AE4}" srcOrd="0" destOrd="0" presId="urn:microsoft.com/office/officeart/2005/8/layout/hierarchy1"/>
    <dgm:cxn modelId="{38024B82-D1AD-4555-B96F-57ACEAF52164}" type="presParOf" srcId="{27276F41-451C-4C68-858C-644583A44377}" destId="{2B3173F8-094E-4168-97F3-3159A96711BD}" srcOrd="1" destOrd="0" presId="urn:microsoft.com/office/officeart/2005/8/layout/hierarchy1"/>
    <dgm:cxn modelId="{692DEC33-0ABD-4659-BF2E-F036EA7FD6FF}" type="presParOf" srcId="{CC416890-0534-45F0-AF22-534A652AF977}" destId="{B6A289DC-3E5C-4773-99FE-DF3A73C24815}" srcOrd="1" destOrd="0" presId="urn:microsoft.com/office/officeart/2005/8/layout/hierarchy1"/>
    <dgm:cxn modelId="{067FA6F8-62A3-454B-8B72-D0F2A6E02225}" type="presParOf" srcId="{B6A289DC-3E5C-4773-99FE-DF3A73C24815}" destId="{33F232ED-48E9-4E7E-A597-F5F7CF681C1A}" srcOrd="0" destOrd="0" presId="urn:microsoft.com/office/officeart/2005/8/layout/hierarchy1"/>
    <dgm:cxn modelId="{8821F630-DC09-478D-953A-660E5747713B}" type="presParOf" srcId="{B6A289DC-3E5C-4773-99FE-DF3A73C24815}" destId="{00E9DD8F-B665-48FC-A728-768975DEE904}" srcOrd="1" destOrd="0" presId="urn:microsoft.com/office/officeart/2005/8/layout/hierarchy1"/>
    <dgm:cxn modelId="{ED396FF4-0F6F-4D53-9667-AC41DF7D7D63}" type="presParOf" srcId="{00E9DD8F-B665-48FC-A728-768975DEE904}" destId="{EB3FEDE9-3BDC-4AEA-ACEA-4C7BF9A19413}" srcOrd="0" destOrd="0" presId="urn:microsoft.com/office/officeart/2005/8/layout/hierarchy1"/>
    <dgm:cxn modelId="{31C0AF26-A191-491B-9A68-94F854BCEE61}" type="presParOf" srcId="{EB3FEDE9-3BDC-4AEA-ACEA-4C7BF9A19413}" destId="{B1A44930-35F0-4A71-87B7-196E269E68C5}" srcOrd="0" destOrd="0" presId="urn:microsoft.com/office/officeart/2005/8/layout/hierarchy1"/>
    <dgm:cxn modelId="{F4873CCE-0456-4939-9C22-74F2BA6864F5}" type="presParOf" srcId="{EB3FEDE9-3BDC-4AEA-ACEA-4C7BF9A19413}" destId="{93DA5D40-F68F-48ED-BAFC-EA881BF919FA}" srcOrd="1" destOrd="0" presId="urn:microsoft.com/office/officeart/2005/8/layout/hierarchy1"/>
    <dgm:cxn modelId="{C40CD65C-9E75-4245-91E0-46814E7D811A}" type="presParOf" srcId="{00E9DD8F-B665-48FC-A728-768975DEE904}" destId="{62294DFD-51FE-49A2-8572-9136771AFE9C}" srcOrd="1" destOrd="0" presId="urn:microsoft.com/office/officeart/2005/8/layout/hierarchy1"/>
    <dgm:cxn modelId="{57CCB9B3-A034-4A03-8FCA-53A8F1598BCD}" type="presParOf" srcId="{62294DFD-51FE-49A2-8572-9136771AFE9C}" destId="{0F2970F0-389F-4250-A6F3-4B55A3AFA419}" srcOrd="0" destOrd="0" presId="urn:microsoft.com/office/officeart/2005/8/layout/hierarchy1"/>
    <dgm:cxn modelId="{618495B9-0189-442C-8F0B-BCE584579C17}" type="presParOf" srcId="{62294DFD-51FE-49A2-8572-9136771AFE9C}" destId="{62E96372-0239-49C8-BA14-6B9509B64649}" srcOrd="1" destOrd="0" presId="urn:microsoft.com/office/officeart/2005/8/layout/hierarchy1"/>
    <dgm:cxn modelId="{57B897D0-14E0-4C72-A5A5-268EB9408FDE}" type="presParOf" srcId="{62E96372-0239-49C8-BA14-6B9509B64649}" destId="{966E8651-9551-409D-AE20-76AA5624BE7E}" srcOrd="0" destOrd="0" presId="urn:microsoft.com/office/officeart/2005/8/layout/hierarchy1"/>
    <dgm:cxn modelId="{0636AF6A-CB22-4CAF-AB05-7E3427FCA637}" type="presParOf" srcId="{966E8651-9551-409D-AE20-76AA5624BE7E}" destId="{92500404-2908-45D1-8D02-610E43BF0243}" srcOrd="0" destOrd="0" presId="urn:microsoft.com/office/officeart/2005/8/layout/hierarchy1"/>
    <dgm:cxn modelId="{1090435C-250B-4460-B0C1-75542508011F}" type="presParOf" srcId="{966E8651-9551-409D-AE20-76AA5624BE7E}" destId="{3AB792AE-1276-418F-8588-E3EF0B85E776}" srcOrd="1" destOrd="0" presId="urn:microsoft.com/office/officeart/2005/8/layout/hierarchy1"/>
    <dgm:cxn modelId="{5E34EDD4-946D-41DF-B98C-C680A7BF4C84}" type="presParOf" srcId="{62E96372-0239-49C8-BA14-6B9509B64649}" destId="{F632C037-F052-4C79-9656-344CB0B5B019}" srcOrd="1" destOrd="0" presId="urn:microsoft.com/office/officeart/2005/8/layout/hierarchy1"/>
    <dgm:cxn modelId="{2915A421-60EC-4991-94E9-765D6C173528}" type="presParOf" srcId="{B6A289DC-3E5C-4773-99FE-DF3A73C24815}" destId="{E3A0C919-D8DF-4E56-B4C3-D2A453F050FD}" srcOrd="2" destOrd="0" presId="urn:microsoft.com/office/officeart/2005/8/layout/hierarchy1"/>
    <dgm:cxn modelId="{FD1CB683-FF5B-43B1-8B83-18A59EAC49E0}" type="presParOf" srcId="{B6A289DC-3E5C-4773-99FE-DF3A73C24815}" destId="{021159D1-3BDD-4491-93C9-711544A943A3}" srcOrd="3" destOrd="0" presId="urn:microsoft.com/office/officeart/2005/8/layout/hierarchy1"/>
    <dgm:cxn modelId="{06BDD26E-7447-4FB2-A6E7-47277E800DE2}" type="presParOf" srcId="{021159D1-3BDD-4491-93C9-711544A943A3}" destId="{6CC41577-DDD6-4C9F-8624-1AC6718AF0B4}" srcOrd="0" destOrd="0" presId="urn:microsoft.com/office/officeart/2005/8/layout/hierarchy1"/>
    <dgm:cxn modelId="{14839CCD-DD28-4C0C-A64B-4E1F0F57A2F6}" type="presParOf" srcId="{6CC41577-DDD6-4C9F-8624-1AC6718AF0B4}" destId="{7516AA13-0C37-450D-A19C-423E4D031A73}" srcOrd="0" destOrd="0" presId="urn:microsoft.com/office/officeart/2005/8/layout/hierarchy1"/>
    <dgm:cxn modelId="{550EAFD7-CF71-4C27-8ED4-10FCBA6C5D5E}" type="presParOf" srcId="{6CC41577-DDD6-4C9F-8624-1AC6718AF0B4}" destId="{732E38C0-119B-4C19-9E34-6021FE87EB39}" srcOrd="1" destOrd="0" presId="urn:microsoft.com/office/officeart/2005/8/layout/hierarchy1"/>
    <dgm:cxn modelId="{3477AF94-5CB1-4588-B49D-83981421C3A0}" type="presParOf" srcId="{021159D1-3BDD-4491-93C9-711544A943A3}" destId="{25945C60-8EBF-47BC-A611-32F847798959}" srcOrd="1" destOrd="0" presId="urn:microsoft.com/office/officeart/2005/8/layout/hierarchy1"/>
    <dgm:cxn modelId="{7F379E37-6A20-4D95-A6FC-6BE97461C087}" type="presParOf" srcId="{B6A289DC-3E5C-4773-99FE-DF3A73C24815}" destId="{B2C8B285-3CEF-432C-B80E-0BA4833C5453}" srcOrd="4" destOrd="0" presId="urn:microsoft.com/office/officeart/2005/8/layout/hierarchy1"/>
    <dgm:cxn modelId="{728FAA7B-5818-4BA0-B4AA-534B8F7A6E42}" type="presParOf" srcId="{B6A289DC-3E5C-4773-99FE-DF3A73C24815}" destId="{6E84C64F-74CD-41F0-A283-6E2056C8B4DF}" srcOrd="5" destOrd="0" presId="urn:microsoft.com/office/officeart/2005/8/layout/hierarchy1"/>
    <dgm:cxn modelId="{DF1F924B-7E7A-4A98-991F-1E2C5AE0E1B1}" type="presParOf" srcId="{6E84C64F-74CD-41F0-A283-6E2056C8B4DF}" destId="{AE477A44-BDBE-4F7D-A796-3E18CCC8EF11}" srcOrd="0" destOrd="0" presId="urn:microsoft.com/office/officeart/2005/8/layout/hierarchy1"/>
    <dgm:cxn modelId="{56B45FC1-837B-4B9B-90B1-1B159A52E86C}" type="presParOf" srcId="{AE477A44-BDBE-4F7D-A796-3E18CCC8EF11}" destId="{A99E4E77-D8F1-4E80-97C4-8F952D82A468}" srcOrd="0" destOrd="0" presId="urn:microsoft.com/office/officeart/2005/8/layout/hierarchy1"/>
    <dgm:cxn modelId="{31FF767E-89E6-4B58-BAA0-88960D904AA5}" type="presParOf" srcId="{AE477A44-BDBE-4F7D-A796-3E18CCC8EF11}" destId="{33FA38B6-5641-4B33-B919-74BE9115CC80}" srcOrd="1" destOrd="0" presId="urn:microsoft.com/office/officeart/2005/8/layout/hierarchy1"/>
    <dgm:cxn modelId="{81CC3375-2406-433E-A57D-4A9BCB362EDD}" type="presParOf" srcId="{6E84C64F-74CD-41F0-A283-6E2056C8B4DF}" destId="{CB1EEE79-8DED-4862-976C-2C74D65604C4}" srcOrd="1" destOrd="0" presId="urn:microsoft.com/office/officeart/2005/8/layout/hierarchy1"/>
    <dgm:cxn modelId="{6671D75E-F344-43D4-ABA0-BC164C485C84}" type="presParOf" srcId="{CB1EEE79-8DED-4862-976C-2C74D65604C4}" destId="{BCA7E604-31B8-4E45-B6EA-61FBF34AB77F}" srcOrd="0" destOrd="0" presId="urn:microsoft.com/office/officeart/2005/8/layout/hierarchy1"/>
    <dgm:cxn modelId="{08F2C85C-0E17-41C4-9F91-9525BDDF73F5}" type="presParOf" srcId="{CB1EEE79-8DED-4862-976C-2C74D65604C4}" destId="{EEE972B1-2B6E-4740-AD56-E3A4E9FFFB6E}" srcOrd="1" destOrd="0" presId="urn:microsoft.com/office/officeart/2005/8/layout/hierarchy1"/>
    <dgm:cxn modelId="{F39ED2AD-9FFB-4448-AB80-AD2A117EE30E}" type="presParOf" srcId="{EEE972B1-2B6E-4740-AD56-E3A4E9FFFB6E}" destId="{5753B6BC-3DBA-4205-9AD4-EE07B6D72CA7}" srcOrd="0" destOrd="0" presId="urn:microsoft.com/office/officeart/2005/8/layout/hierarchy1"/>
    <dgm:cxn modelId="{5AAE0587-B1C6-498C-8B8E-C2DDF6936918}" type="presParOf" srcId="{5753B6BC-3DBA-4205-9AD4-EE07B6D72CA7}" destId="{754FF013-9835-4550-86D1-A0BC9B9B76D7}" srcOrd="0" destOrd="0" presId="urn:microsoft.com/office/officeart/2005/8/layout/hierarchy1"/>
    <dgm:cxn modelId="{FB6ABB7D-B47D-4886-88BF-E5B5E89580FA}" type="presParOf" srcId="{5753B6BC-3DBA-4205-9AD4-EE07B6D72CA7}" destId="{C25DEF41-3600-41C0-A669-D306AF3F298B}" srcOrd="1" destOrd="0" presId="urn:microsoft.com/office/officeart/2005/8/layout/hierarchy1"/>
    <dgm:cxn modelId="{514F3B39-9564-4C9D-AB96-103C38E184E5}" type="presParOf" srcId="{EEE972B1-2B6E-4740-AD56-E3A4E9FFFB6E}" destId="{87CB7042-9DCD-496C-9B6F-21D4E10F2AF6}" srcOrd="1" destOrd="0" presId="urn:microsoft.com/office/officeart/2005/8/layout/hierarchy1"/>
    <dgm:cxn modelId="{DDB3FE48-9353-43ED-834E-04AA996E813A}" type="presParOf" srcId="{B6A289DC-3E5C-4773-99FE-DF3A73C24815}" destId="{6C913793-C955-464A-9CBF-46D04ACA3707}" srcOrd="6" destOrd="0" presId="urn:microsoft.com/office/officeart/2005/8/layout/hierarchy1"/>
    <dgm:cxn modelId="{E09DAF00-055E-44CE-A828-08337615E261}" type="presParOf" srcId="{B6A289DC-3E5C-4773-99FE-DF3A73C24815}" destId="{EE1B58EA-91AF-4ACE-8673-0A8BBE33CAF3}" srcOrd="7" destOrd="0" presId="urn:microsoft.com/office/officeart/2005/8/layout/hierarchy1"/>
    <dgm:cxn modelId="{7FF01FC8-2AAB-444B-9A47-1B6283AAB2AC}" type="presParOf" srcId="{EE1B58EA-91AF-4ACE-8673-0A8BBE33CAF3}" destId="{EED9308C-172C-4EEF-9001-A3ED31D0F35E}" srcOrd="0" destOrd="0" presId="urn:microsoft.com/office/officeart/2005/8/layout/hierarchy1"/>
    <dgm:cxn modelId="{867D8D64-002E-415E-B9F0-D803AD6B75B8}" type="presParOf" srcId="{EED9308C-172C-4EEF-9001-A3ED31D0F35E}" destId="{03AA1FC1-D01C-44CC-B664-A772C8319DBB}" srcOrd="0" destOrd="0" presId="urn:microsoft.com/office/officeart/2005/8/layout/hierarchy1"/>
    <dgm:cxn modelId="{B218BE6C-EF2C-4D8A-BE6F-92110839ED26}" type="presParOf" srcId="{EED9308C-172C-4EEF-9001-A3ED31D0F35E}" destId="{503DD69C-625F-407C-B0C2-1A02401B3370}" srcOrd="1" destOrd="0" presId="urn:microsoft.com/office/officeart/2005/8/layout/hierarchy1"/>
    <dgm:cxn modelId="{5A95C533-9AD9-4A16-8B92-2895C09F7659}" type="presParOf" srcId="{EE1B58EA-91AF-4ACE-8673-0A8BBE33CAF3}" destId="{52BFDBB5-1E84-458F-AA35-02D4D0D24DFF}" srcOrd="1" destOrd="0" presId="urn:microsoft.com/office/officeart/2005/8/layout/hierarchy1"/>
    <dgm:cxn modelId="{69E04FC5-4409-434F-886C-8367CC92CD8D}" type="presParOf" srcId="{B6A289DC-3E5C-4773-99FE-DF3A73C24815}" destId="{A9F955D4-D745-4050-9BE8-5C15B7573843}" srcOrd="8" destOrd="0" presId="urn:microsoft.com/office/officeart/2005/8/layout/hierarchy1"/>
    <dgm:cxn modelId="{A4373903-E8BA-4F60-AEA8-8BA2F06CAF72}" type="presParOf" srcId="{B6A289DC-3E5C-4773-99FE-DF3A73C24815}" destId="{089B828D-F33A-4B3F-909C-E30678E57A9B}" srcOrd="9" destOrd="0" presId="urn:microsoft.com/office/officeart/2005/8/layout/hierarchy1"/>
    <dgm:cxn modelId="{3AEBE541-FBED-49D3-838D-05D709212E7F}" type="presParOf" srcId="{089B828D-F33A-4B3F-909C-E30678E57A9B}" destId="{3D7ECFCC-6B64-4623-A58C-A9481112FAA0}" srcOrd="0" destOrd="0" presId="urn:microsoft.com/office/officeart/2005/8/layout/hierarchy1"/>
    <dgm:cxn modelId="{DA7800E2-923B-4326-8957-4945AF7769DE}" type="presParOf" srcId="{3D7ECFCC-6B64-4623-A58C-A9481112FAA0}" destId="{0F07B2A3-39E1-4889-BD5C-AB7F5B06A4F7}" srcOrd="0" destOrd="0" presId="urn:microsoft.com/office/officeart/2005/8/layout/hierarchy1"/>
    <dgm:cxn modelId="{0B54FD20-7213-4E20-B16E-2C0B89E49DB0}" type="presParOf" srcId="{3D7ECFCC-6B64-4623-A58C-A9481112FAA0}" destId="{BA928744-1BEE-4A6D-88B9-9EE3BD3BDABE}" srcOrd="1" destOrd="0" presId="urn:microsoft.com/office/officeart/2005/8/layout/hierarchy1"/>
    <dgm:cxn modelId="{ADEB5266-0074-4699-AFB8-879253E8F901}" type="presParOf" srcId="{089B828D-F33A-4B3F-909C-E30678E57A9B}" destId="{D02B6796-37B7-4881-AA35-AEC5379AF8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DA3166-FAEF-42EA-8AD8-E668C8AA61F0}"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US"/>
        </a:p>
      </dgm:t>
    </dgm:pt>
    <dgm:pt modelId="{C4AE0DD9-9D92-4AE8-BE8E-2B54016FDECB}">
      <dgm:prSet phldrT="[Text]" custT="1"/>
      <dgm:spPr/>
      <dgm:t>
        <a:bodyPr/>
        <a:lstStyle/>
        <a:p>
          <a:r>
            <a:rPr lang="en-US" sz="1200" b="1" dirty="0" smtClean="0">
              <a:latin typeface="Times New Roman" pitchFamily="18" charset="0"/>
              <a:cs typeface="Times New Roman" pitchFamily="18" charset="0"/>
            </a:rPr>
            <a:t>SYSTEM CONCEPT</a:t>
          </a:r>
          <a:endParaRPr lang="en-US" sz="1200" b="1" dirty="0">
            <a:latin typeface="Times New Roman" pitchFamily="18" charset="0"/>
            <a:cs typeface="Times New Roman" pitchFamily="18" charset="0"/>
          </a:endParaRPr>
        </a:p>
      </dgm:t>
    </dgm:pt>
    <dgm:pt modelId="{18CAC754-AA41-4053-8642-C7A833EDD9CA}" type="parTrans" cxnId="{DC076ED2-FFDC-4C88-B3B2-E903B05240F9}">
      <dgm:prSet/>
      <dgm:spPr/>
      <dgm:t>
        <a:bodyPr/>
        <a:lstStyle/>
        <a:p>
          <a:endParaRPr lang="en-US" sz="1200">
            <a:latin typeface="Times New Roman" pitchFamily="18" charset="0"/>
            <a:cs typeface="Times New Roman" pitchFamily="18" charset="0"/>
          </a:endParaRPr>
        </a:p>
      </dgm:t>
    </dgm:pt>
    <dgm:pt modelId="{5FE43B00-FB37-4134-921A-538BBC9F78DE}" type="sibTrans" cxnId="{DC076ED2-FFDC-4C88-B3B2-E903B05240F9}">
      <dgm:prSet/>
      <dgm:spPr/>
      <dgm:t>
        <a:bodyPr/>
        <a:lstStyle/>
        <a:p>
          <a:endParaRPr lang="en-US" sz="1200">
            <a:latin typeface="Times New Roman" pitchFamily="18" charset="0"/>
            <a:cs typeface="Times New Roman" pitchFamily="18" charset="0"/>
          </a:endParaRPr>
        </a:p>
      </dgm:t>
    </dgm:pt>
    <dgm:pt modelId="{E06081E6-CE76-4412-8D0B-523E07D5E8AE}">
      <dgm:prSet phldrT="[Text]" custT="1"/>
      <dgm:spPr/>
      <dgm:t>
        <a:bodyPr/>
        <a:lstStyle/>
        <a:p>
          <a:r>
            <a:rPr lang="en-US" sz="1200" b="1" dirty="0" smtClean="0">
              <a:latin typeface="Times New Roman" pitchFamily="18" charset="0"/>
              <a:cs typeface="Times New Roman" pitchFamily="18" charset="0"/>
            </a:rPr>
            <a:t>DETAIL DESIGN</a:t>
          </a:r>
          <a:endParaRPr lang="en-US" sz="1200" b="1" dirty="0">
            <a:latin typeface="Times New Roman" pitchFamily="18" charset="0"/>
            <a:cs typeface="Times New Roman" pitchFamily="18" charset="0"/>
          </a:endParaRPr>
        </a:p>
      </dgm:t>
    </dgm:pt>
    <dgm:pt modelId="{18F204F4-2F08-49C8-908F-9C57897BF564}" type="parTrans" cxnId="{B13821BE-69C6-4C0A-BC35-95C09E83F51A}">
      <dgm:prSet/>
      <dgm:spPr/>
      <dgm:t>
        <a:bodyPr/>
        <a:lstStyle/>
        <a:p>
          <a:endParaRPr lang="en-US" sz="1200">
            <a:latin typeface="Times New Roman" pitchFamily="18" charset="0"/>
            <a:cs typeface="Times New Roman" pitchFamily="18" charset="0"/>
          </a:endParaRPr>
        </a:p>
      </dgm:t>
    </dgm:pt>
    <dgm:pt modelId="{06CB8CE6-40C8-4615-8963-F5AD9FF02465}" type="sibTrans" cxnId="{B13821BE-69C6-4C0A-BC35-95C09E83F51A}">
      <dgm:prSet/>
      <dgm:spPr/>
      <dgm:t>
        <a:bodyPr/>
        <a:lstStyle/>
        <a:p>
          <a:endParaRPr lang="en-US" sz="1200">
            <a:latin typeface="Times New Roman" pitchFamily="18" charset="0"/>
            <a:cs typeface="Times New Roman" pitchFamily="18" charset="0"/>
          </a:endParaRPr>
        </a:p>
      </dgm:t>
    </dgm:pt>
    <dgm:pt modelId="{CFC547CB-6586-4E68-A68B-535F6F2B5967}">
      <dgm:prSet phldrT="[Text]" custT="1"/>
      <dgm:spPr/>
      <dgm:t>
        <a:bodyPr/>
        <a:lstStyle/>
        <a:p>
          <a:r>
            <a:rPr lang="en-US" sz="1200" b="1" dirty="0" smtClean="0">
              <a:latin typeface="Times New Roman" pitchFamily="18" charset="0"/>
              <a:cs typeface="Times New Roman" pitchFamily="18" charset="0"/>
            </a:rPr>
            <a:t>PROGRAMMING</a:t>
          </a:r>
        </a:p>
      </dgm:t>
    </dgm:pt>
    <dgm:pt modelId="{F90B740E-DE1F-4AAF-A52B-5FD0FB1F00F7}" type="parTrans" cxnId="{78066EB6-3240-4A24-9882-3398EA30159B}">
      <dgm:prSet/>
      <dgm:spPr/>
      <dgm:t>
        <a:bodyPr/>
        <a:lstStyle/>
        <a:p>
          <a:endParaRPr lang="en-US" sz="1200">
            <a:latin typeface="Times New Roman" pitchFamily="18" charset="0"/>
            <a:cs typeface="Times New Roman" pitchFamily="18" charset="0"/>
          </a:endParaRPr>
        </a:p>
      </dgm:t>
    </dgm:pt>
    <dgm:pt modelId="{E54EF60E-4EB3-4642-B669-FBA0560C7C02}" type="sibTrans" cxnId="{78066EB6-3240-4A24-9882-3398EA30159B}">
      <dgm:prSet/>
      <dgm:spPr/>
      <dgm:t>
        <a:bodyPr/>
        <a:lstStyle/>
        <a:p>
          <a:endParaRPr lang="en-US" sz="1200">
            <a:latin typeface="Times New Roman" pitchFamily="18" charset="0"/>
            <a:cs typeface="Times New Roman" pitchFamily="18" charset="0"/>
          </a:endParaRPr>
        </a:p>
      </dgm:t>
    </dgm:pt>
    <dgm:pt modelId="{03744A3E-EE99-4AE5-8E58-8CCD3E32DF68}">
      <dgm:prSet phldrT="[Text]" custT="1"/>
      <dgm:spPr/>
      <dgm:t>
        <a:bodyPr/>
        <a:lstStyle/>
        <a:p>
          <a:r>
            <a:rPr lang="en-US" sz="1200" b="1" dirty="0" smtClean="0">
              <a:latin typeface="Times New Roman" pitchFamily="18" charset="0"/>
              <a:cs typeface="Times New Roman" pitchFamily="18" charset="0"/>
            </a:rPr>
            <a:t>TESTING</a:t>
          </a:r>
        </a:p>
      </dgm:t>
    </dgm:pt>
    <dgm:pt modelId="{8A58DB16-F7DD-4E2A-B9D9-449A0853C58F}" type="parTrans" cxnId="{40AB196A-EB89-423D-B120-2B2AAC7C5596}">
      <dgm:prSet/>
      <dgm:spPr/>
      <dgm:t>
        <a:bodyPr/>
        <a:lstStyle/>
        <a:p>
          <a:endParaRPr lang="en-US" sz="1200">
            <a:latin typeface="Times New Roman" pitchFamily="18" charset="0"/>
            <a:cs typeface="Times New Roman" pitchFamily="18" charset="0"/>
          </a:endParaRPr>
        </a:p>
      </dgm:t>
    </dgm:pt>
    <dgm:pt modelId="{BA5CE316-0586-469F-9574-AE1266D95110}" type="sibTrans" cxnId="{40AB196A-EB89-423D-B120-2B2AAC7C5596}">
      <dgm:prSet/>
      <dgm:spPr/>
      <dgm:t>
        <a:bodyPr/>
        <a:lstStyle/>
        <a:p>
          <a:endParaRPr lang="en-US" sz="1200">
            <a:latin typeface="Times New Roman" pitchFamily="18" charset="0"/>
            <a:cs typeface="Times New Roman" pitchFamily="18" charset="0"/>
          </a:endParaRPr>
        </a:p>
      </dgm:t>
    </dgm:pt>
    <dgm:pt modelId="{2B77CBA4-D894-4829-A266-A9826BF913F1}">
      <dgm:prSet phldrT="[Text]" custT="1"/>
      <dgm:spPr/>
      <dgm:t>
        <a:bodyPr/>
        <a:lstStyle/>
        <a:p>
          <a:r>
            <a:rPr lang="en-US" sz="1200" b="1" dirty="0" smtClean="0">
              <a:latin typeface="Times New Roman" pitchFamily="18" charset="0"/>
              <a:cs typeface="Times New Roman" pitchFamily="18" charset="0"/>
            </a:rPr>
            <a:t>RELEASE PRODUCT</a:t>
          </a:r>
        </a:p>
      </dgm:t>
    </dgm:pt>
    <dgm:pt modelId="{61C8F729-A247-4806-A39D-3ED8E1E2FF58}" type="parTrans" cxnId="{128C1A91-0A19-40E6-8713-C9E51CFFFE89}">
      <dgm:prSet/>
      <dgm:spPr/>
      <dgm:t>
        <a:bodyPr/>
        <a:lstStyle/>
        <a:p>
          <a:endParaRPr lang="en-US" sz="1200">
            <a:latin typeface="Times New Roman" pitchFamily="18" charset="0"/>
            <a:cs typeface="Times New Roman" pitchFamily="18" charset="0"/>
          </a:endParaRPr>
        </a:p>
      </dgm:t>
    </dgm:pt>
    <dgm:pt modelId="{E5F26940-3A8F-4041-AEDF-925402A986D9}" type="sibTrans" cxnId="{128C1A91-0A19-40E6-8713-C9E51CFFFE89}">
      <dgm:prSet/>
      <dgm:spPr/>
      <dgm:t>
        <a:bodyPr/>
        <a:lstStyle/>
        <a:p>
          <a:endParaRPr lang="en-US" sz="1200">
            <a:latin typeface="Times New Roman" pitchFamily="18" charset="0"/>
            <a:cs typeface="Times New Roman" pitchFamily="18" charset="0"/>
          </a:endParaRPr>
        </a:p>
      </dgm:t>
    </dgm:pt>
    <dgm:pt modelId="{FFFE2F45-6049-44E4-BA56-A01646754F52}">
      <dgm:prSet phldrT="[Text]" custT="1"/>
      <dgm:spPr/>
      <dgm:t>
        <a:bodyPr/>
        <a:lstStyle/>
        <a:p>
          <a:r>
            <a:rPr lang="en-US" sz="1200" b="1" smtClean="0">
              <a:latin typeface="Times New Roman" pitchFamily="18" charset="0"/>
              <a:cs typeface="Times New Roman" pitchFamily="18" charset="0"/>
            </a:rPr>
            <a:t>REQUIREMENT &amp; ARCHITECT</a:t>
          </a:r>
          <a:endParaRPr lang="en-US" sz="1200" b="1" dirty="0">
            <a:latin typeface="Times New Roman" pitchFamily="18" charset="0"/>
            <a:cs typeface="Times New Roman" pitchFamily="18" charset="0"/>
          </a:endParaRPr>
        </a:p>
      </dgm:t>
    </dgm:pt>
    <dgm:pt modelId="{D6E008EB-6FB1-4CA0-BE2C-0314A0064072}" type="parTrans" cxnId="{E19D8B06-0651-4C02-97AB-7C1B09DE11A0}">
      <dgm:prSet/>
      <dgm:spPr/>
      <dgm:t>
        <a:bodyPr/>
        <a:lstStyle/>
        <a:p>
          <a:endParaRPr lang="en-US" sz="1200">
            <a:latin typeface="Times New Roman" pitchFamily="18" charset="0"/>
            <a:cs typeface="Times New Roman" pitchFamily="18" charset="0"/>
          </a:endParaRPr>
        </a:p>
      </dgm:t>
    </dgm:pt>
    <dgm:pt modelId="{8ABEF575-85EA-4ACA-A8D0-75BFACDD53A1}" type="sibTrans" cxnId="{E19D8B06-0651-4C02-97AB-7C1B09DE11A0}">
      <dgm:prSet/>
      <dgm:spPr/>
      <dgm:t>
        <a:bodyPr/>
        <a:lstStyle/>
        <a:p>
          <a:endParaRPr lang="en-US" sz="1200">
            <a:latin typeface="Times New Roman" pitchFamily="18" charset="0"/>
            <a:cs typeface="Times New Roman" pitchFamily="18" charset="0"/>
          </a:endParaRPr>
        </a:p>
      </dgm:t>
    </dgm:pt>
    <dgm:pt modelId="{1D1B4B36-24AF-4E08-8BCD-9ECB83BF9713}" type="pres">
      <dgm:prSet presAssocID="{F0DA3166-FAEF-42EA-8AD8-E668C8AA61F0}" presName="rootnode" presStyleCnt="0">
        <dgm:presLayoutVars>
          <dgm:chMax/>
          <dgm:chPref/>
          <dgm:dir/>
          <dgm:animLvl val="lvl"/>
        </dgm:presLayoutVars>
      </dgm:prSet>
      <dgm:spPr/>
      <dgm:t>
        <a:bodyPr/>
        <a:lstStyle/>
        <a:p>
          <a:endParaRPr lang="en-US"/>
        </a:p>
      </dgm:t>
    </dgm:pt>
    <dgm:pt modelId="{C8A41AC0-939E-4DB5-9BBA-87525058417E}" type="pres">
      <dgm:prSet presAssocID="{C4AE0DD9-9D92-4AE8-BE8E-2B54016FDECB}" presName="composite" presStyleCnt="0"/>
      <dgm:spPr/>
    </dgm:pt>
    <dgm:pt modelId="{74AFC1C9-5146-46D5-81F6-46EC3F82F0E8}" type="pres">
      <dgm:prSet presAssocID="{C4AE0DD9-9D92-4AE8-BE8E-2B54016FDECB}" presName="bentUpArrow1" presStyleLbl="alignImgPlace1" presStyleIdx="0" presStyleCnt="5"/>
      <dgm:spPr/>
    </dgm:pt>
    <dgm:pt modelId="{9D09BCAB-458E-44BB-88F4-5A0768BAB1D5}" type="pres">
      <dgm:prSet presAssocID="{C4AE0DD9-9D92-4AE8-BE8E-2B54016FDECB}" presName="ParentText" presStyleLbl="node1" presStyleIdx="0" presStyleCnt="6">
        <dgm:presLayoutVars>
          <dgm:chMax val="1"/>
          <dgm:chPref val="1"/>
          <dgm:bulletEnabled val="1"/>
        </dgm:presLayoutVars>
      </dgm:prSet>
      <dgm:spPr/>
      <dgm:t>
        <a:bodyPr/>
        <a:lstStyle/>
        <a:p>
          <a:endParaRPr lang="en-US"/>
        </a:p>
      </dgm:t>
    </dgm:pt>
    <dgm:pt modelId="{3195EDDE-CF19-475C-A126-D3F39EF3A49A}" type="pres">
      <dgm:prSet presAssocID="{C4AE0DD9-9D92-4AE8-BE8E-2B54016FDECB}" presName="ChildText" presStyleLbl="revTx" presStyleIdx="0" presStyleCnt="5">
        <dgm:presLayoutVars>
          <dgm:chMax val="0"/>
          <dgm:chPref val="0"/>
          <dgm:bulletEnabled val="1"/>
        </dgm:presLayoutVars>
      </dgm:prSet>
      <dgm:spPr/>
      <dgm:t>
        <a:bodyPr/>
        <a:lstStyle/>
        <a:p>
          <a:endParaRPr lang="en-US"/>
        </a:p>
      </dgm:t>
    </dgm:pt>
    <dgm:pt modelId="{9BB42661-B446-473F-955B-253D7CB0D42F}" type="pres">
      <dgm:prSet presAssocID="{5FE43B00-FB37-4134-921A-538BBC9F78DE}" presName="sibTrans" presStyleCnt="0"/>
      <dgm:spPr/>
    </dgm:pt>
    <dgm:pt modelId="{18A520DA-80BB-492F-A9AA-088224FC3B3C}" type="pres">
      <dgm:prSet presAssocID="{FFFE2F45-6049-44E4-BA56-A01646754F52}" presName="composite" presStyleCnt="0"/>
      <dgm:spPr/>
    </dgm:pt>
    <dgm:pt modelId="{C013EFED-77B4-4240-B297-871D625FD53F}" type="pres">
      <dgm:prSet presAssocID="{FFFE2F45-6049-44E4-BA56-A01646754F52}" presName="bentUpArrow1" presStyleLbl="alignImgPlace1" presStyleIdx="1" presStyleCnt="5"/>
      <dgm:spPr/>
    </dgm:pt>
    <dgm:pt modelId="{177ACCD5-FD82-4E3F-AE77-5F853D287FFC}" type="pres">
      <dgm:prSet presAssocID="{FFFE2F45-6049-44E4-BA56-A01646754F52}" presName="ParentText" presStyleLbl="node1" presStyleIdx="1" presStyleCnt="6">
        <dgm:presLayoutVars>
          <dgm:chMax val="1"/>
          <dgm:chPref val="1"/>
          <dgm:bulletEnabled val="1"/>
        </dgm:presLayoutVars>
      </dgm:prSet>
      <dgm:spPr/>
      <dgm:t>
        <a:bodyPr/>
        <a:lstStyle/>
        <a:p>
          <a:endParaRPr lang="en-US"/>
        </a:p>
      </dgm:t>
    </dgm:pt>
    <dgm:pt modelId="{853D4F7A-82BF-458B-9552-F64B7D1A24F1}" type="pres">
      <dgm:prSet presAssocID="{FFFE2F45-6049-44E4-BA56-A01646754F52}" presName="ChildText" presStyleLbl="revTx" presStyleIdx="1" presStyleCnt="5">
        <dgm:presLayoutVars>
          <dgm:chMax val="0"/>
          <dgm:chPref val="0"/>
          <dgm:bulletEnabled val="1"/>
        </dgm:presLayoutVars>
      </dgm:prSet>
      <dgm:spPr/>
      <dgm:t>
        <a:bodyPr/>
        <a:lstStyle/>
        <a:p>
          <a:endParaRPr lang="en-US"/>
        </a:p>
      </dgm:t>
    </dgm:pt>
    <dgm:pt modelId="{2A582BFF-A934-483E-BBF7-A543981BC81C}" type="pres">
      <dgm:prSet presAssocID="{8ABEF575-85EA-4ACA-A8D0-75BFACDD53A1}" presName="sibTrans" presStyleCnt="0"/>
      <dgm:spPr/>
    </dgm:pt>
    <dgm:pt modelId="{75C2A60F-0246-43B7-B923-DD0BB1E4D8D2}" type="pres">
      <dgm:prSet presAssocID="{E06081E6-CE76-4412-8D0B-523E07D5E8AE}" presName="composite" presStyleCnt="0"/>
      <dgm:spPr/>
    </dgm:pt>
    <dgm:pt modelId="{25BB2531-761E-4468-97EC-9E2DF9F8CF55}" type="pres">
      <dgm:prSet presAssocID="{E06081E6-CE76-4412-8D0B-523E07D5E8AE}" presName="bentUpArrow1" presStyleLbl="alignImgPlace1" presStyleIdx="2" presStyleCnt="5"/>
      <dgm:spPr/>
    </dgm:pt>
    <dgm:pt modelId="{455C9547-DD67-46FA-AEF9-784AD1BB4F21}" type="pres">
      <dgm:prSet presAssocID="{E06081E6-CE76-4412-8D0B-523E07D5E8AE}" presName="ParentText" presStyleLbl="node1" presStyleIdx="2" presStyleCnt="6">
        <dgm:presLayoutVars>
          <dgm:chMax val="1"/>
          <dgm:chPref val="1"/>
          <dgm:bulletEnabled val="1"/>
        </dgm:presLayoutVars>
      </dgm:prSet>
      <dgm:spPr/>
      <dgm:t>
        <a:bodyPr/>
        <a:lstStyle/>
        <a:p>
          <a:endParaRPr lang="en-US"/>
        </a:p>
      </dgm:t>
    </dgm:pt>
    <dgm:pt modelId="{F2C87C97-E95C-46E1-88BF-E88CE5EC0A6C}" type="pres">
      <dgm:prSet presAssocID="{E06081E6-CE76-4412-8D0B-523E07D5E8AE}" presName="ChildText" presStyleLbl="revTx" presStyleIdx="2" presStyleCnt="5">
        <dgm:presLayoutVars>
          <dgm:chMax val="0"/>
          <dgm:chPref val="0"/>
          <dgm:bulletEnabled val="1"/>
        </dgm:presLayoutVars>
      </dgm:prSet>
      <dgm:spPr/>
      <dgm:t>
        <a:bodyPr/>
        <a:lstStyle/>
        <a:p>
          <a:endParaRPr lang="en-US"/>
        </a:p>
      </dgm:t>
    </dgm:pt>
    <dgm:pt modelId="{BAD84E58-7B15-463D-90E6-81B0D01BF17C}" type="pres">
      <dgm:prSet presAssocID="{06CB8CE6-40C8-4615-8963-F5AD9FF02465}" presName="sibTrans" presStyleCnt="0"/>
      <dgm:spPr/>
    </dgm:pt>
    <dgm:pt modelId="{A7E0CC7E-7A02-436E-82EE-FB60FFC621DA}" type="pres">
      <dgm:prSet presAssocID="{CFC547CB-6586-4E68-A68B-535F6F2B5967}" presName="composite" presStyleCnt="0"/>
      <dgm:spPr/>
    </dgm:pt>
    <dgm:pt modelId="{CB9B595A-04C8-4354-B3F9-2292DFC32F5A}" type="pres">
      <dgm:prSet presAssocID="{CFC547CB-6586-4E68-A68B-535F6F2B5967}" presName="bentUpArrow1" presStyleLbl="alignImgPlace1" presStyleIdx="3" presStyleCnt="5"/>
      <dgm:spPr/>
    </dgm:pt>
    <dgm:pt modelId="{2DB568CB-2C42-4CD9-8EF4-70251D631D17}" type="pres">
      <dgm:prSet presAssocID="{CFC547CB-6586-4E68-A68B-535F6F2B5967}" presName="ParentText" presStyleLbl="node1" presStyleIdx="3" presStyleCnt="6">
        <dgm:presLayoutVars>
          <dgm:chMax val="1"/>
          <dgm:chPref val="1"/>
          <dgm:bulletEnabled val="1"/>
        </dgm:presLayoutVars>
      </dgm:prSet>
      <dgm:spPr/>
      <dgm:t>
        <a:bodyPr/>
        <a:lstStyle/>
        <a:p>
          <a:endParaRPr lang="en-US"/>
        </a:p>
      </dgm:t>
    </dgm:pt>
    <dgm:pt modelId="{43D6DC16-C49B-4814-8C94-AE5A6131CAA0}" type="pres">
      <dgm:prSet presAssocID="{CFC547CB-6586-4E68-A68B-535F6F2B5967}" presName="ChildText" presStyleLbl="revTx" presStyleIdx="3" presStyleCnt="5">
        <dgm:presLayoutVars>
          <dgm:chMax val="0"/>
          <dgm:chPref val="0"/>
          <dgm:bulletEnabled val="1"/>
        </dgm:presLayoutVars>
      </dgm:prSet>
      <dgm:spPr/>
    </dgm:pt>
    <dgm:pt modelId="{03061DFF-CEB0-43A9-ACE8-A3F22D06CB7E}" type="pres">
      <dgm:prSet presAssocID="{E54EF60E-4EB3-4642-B669-FBA0560C7C02}" presName="sibTrans" presStyleCnt="0"/>
      <dgm:spPr/>
    </dgm:pt>
    <dgm:pt modelId="{EE13EC61-D76E-490F-9E90-AF1CA9474ABF}" type="pres">
      <dgm:prSet presAssocID="{03744A3E-EE99-4AE5-8E58-8CCD3E32DF68}" presName="composite" presStyleCnt="0"/>
      <dgm:spPr/>
    </dgm:pt>
    <dgm:pt modelId="{DE16E49A-B91D-4A20-9AC3-79EEBBCF6455}" type="pres">
      <dgm:prSet presAssocID="{03744A3E-EE99-4AE5-8E58-8CCD3E32DF68}" presName="bentUpArrow1" presStyleLbl="alignImgPlace1" presStyleIdx="4" presStyleCnt="5"/>
      <dgm:spPr/>
    </dgm:pt>
    <dgm:pt modelId="{EB50139E-3088-4CAD-9430-0CE278206583}" type="pres">
      <dgm:prSet presAssocID="{03744A3E-EE99-4AE5-8E58-8CCD3E32DF68}" presName="ParentText" presStyleLbl="node1" presStyleIdx="4" presStyleCnt="6">
        <dgm:presLayoutVars>
          <dgm:chMax val="1"/>
          <dgm:chPref val="1"/>
          <dgm:bulletEnabled val="1"/>
        </dgm:presLayoutVars>
      </dgm:prSet>
      <dgm:spPr/>
      <dgm:t>
        <a:bodyPr/>
        <a:lstStyle/>
        <a:p>
          <a:endParaRPr lang="en-US"/>
        </a:p>
      </dgm:t>
    </dgm:pt>
    <dgm:pt modelId="{7F001D7A-E7E5-4136-B8AE-6B7EB499973A}" type="pres">
      <dgm:prSet presAssocID="{03744A3E-EE99-4AE5-8E58-8CCD3E32DF68}" presName="ChildText" presStyleLbl="revTx" presStyleIdx="4" presStyleCnt="5">
        <dgm:presLayoutVars>
          <dgm:chMax val="0"/>
          <dgm:chPref val="0"/>
          <dgm:bulletEnabled val="1"/>
        </dgm:presLayoutVars>
      </dgm:prSet>
      <dgm:spPr/>
    </dgm:pt>
    <dgm:pt modelId="{E9C49043-A020-4838-873C-CAFB1E4CCB88}" type="pres">
      <dgm:prSet presAssocID="{BA5CE316-0586-469F-9574-AE1266D95110}" presName="sibTrans" presStyleCnt="0"/>
      <dgm:spPr/>
    </dgm:pt>
    <dgm:pt modelId="{6E21034B-FA96-455F-9BC5-261F90F94FF6}" type="pres">
      <dgm:prSet presAssocID="{2B77CBA4-D894-4829-A266-A9826BF913F1}" presName="composite" presStyleCnt="0"/>
      <dgm:spPr/>
    </dgm:pt>
    <dgm:pt modelId="{B88DE002-3263-41D8-96EE-6649F50A81DD}" type="pres">
      <dgm:prSet presAssocID="{2B77CBA4-D894-4829-A266-A9826BF913F1}" presName="ParentText" presStyleLbl="node1" presStyleIdx="5" presStyleCnt="6">
        <dgm:presLayoutVars>
          <dgm:chMax val="1"/>
          <dgm:chPref val="1"/>
          <dgm:bulletEnabled val="1"/>
        </dgm:presLayoutVars>
      </dgm:prSet>
      <dgm:spPr/>
      <dgm:t>
        <a:bodyPr/>
        <a:lstStyle/>
        <a:p>
          <a:endParaRPr lang="en-US"/>
        </a:p>
      </dgm:t>
    </dgm:pt>
  </dgm:ptLst>
  <dgm:cxnLst>
    <dgm:cxn modelId="{B13821BE-69C6-4C0A-BC35-95C09E83F51A}" srcId="{F0DA3166-FAEF-42EA-8AD8-E668C8AA61F0}" destId="{E06081E6-CE76-4412-8D0B-523E07D5E8AE}" srcOrd="2" destOrd="0" parTransId="{18F204F4-2F08-49C8-908F-9C57897BF564}" sibTransId="{06CB8CE6-40C8-4615-8963-F5AD9FF02465}"/>
    <dgm:cxn modelId="{40AB196A-EB89-423D-B120-2B2AAC7C5596}" srcId="{F0DA3166-FAEF-42EA-8AD8-E668C8AA61F0}" destId="{03744A3E-EE99-4AE5-8E58-8CCD3E32DF68}" srcOrd="4" destOrd="0" parTransId="{8A58DB16-F7DD-4E2A-B9D9-449A0853C58F}" sibTransId="{BA5CE316-0586-469F-9574-AE1266D95110}"/>
    <dgm:cxn modelId="{78066EB6-3240-4A24-9882-3398EA30159B}" srcId="{F0DA3166-FAEF-42EA-8AD8-E668C8AA61F0}" destId="{CFC547CB-6586-4E68-A68B-535F6F2B5967}" srcOrd="3" destOrd="0" parTransId="{F90B740E-DE1F-4AAF-A52B-5FD0FB1F00F7}" sibTransId="{E54EF60E-4EB3-4642-B669-FBA0560C7C02}"/>
    <dgm:cxn modelId="{ECE22A5F-9ECD-4AAD-9D83-973128DB5CDA}" type="presOf" srcId="{C4AE0DD9-9D92-4AE8-BE8E-2B54016FDECB}" destId="{9D09BCAB-458E-44BB-88F4-5A0768BAB1D5}" srcOrd="0" destOrd="0" presId="urn:microsoft.com/office/officeart/2005/8/layout/StepDownProcess"/>
    <dgm:cxn modelId="{E19D8B06-0651-4C02-97AB-7C1B09DE11A0}" srcId="{F0DA3166-FAEF-42EA-8AD8-E668C8AA61F0}" destId="{FFFE2F45-6049-44E4-BA56-A01646754F52}" srcOrd="1" destOrd="0" parTransId="{D6E008EB-6FB1-4CA0-BE2C-0314A0064072}" sibTransId="{8ABEF575-85EA-4ACA-A8D0-75BFACDD53A1}"/>
    <dgm:cxn modelId="{DC076ED2-FFDC-4C88-B3B2-E903B05240F9}" srcId="{F0DA3166-FAEF-42EA-8AD8-E668C8AA61F0}" destId="{C4AE0DD9-9D92-4AE8-BE8E-2B54016FDECB}" srcOrd="0" destOrd="0" parTransId="{18CAC754-AA41-4053-8642-C7A833EDD9CA}" sibTransId="{5FE43B00-FB37-4134-921A-538BBC9F78DE}"/>
    <dgm:cxn modelId="{DCBFCB05-BE74-4750-A162-C66BB4D49ADC}" type="presOf" srcId="{CFC547CB-6586-4E68-A68B-535F6F2B5967}" destId="{2DB568CB-2C42-4CD9-8EF4-70251D631D17}" srcOrd="0" destOrd="0" presId="urn:microsoft.com/office/officeart/2005/8/layout/StepDownProcess"/>
    <dgm:cxn modelId="{86797F87-4C34-4FC0-9ED4-BE33C140414E}" type="presOf" srcId="{F0DA3166-FAEF-42EA-8AD8-E668C8AA61F0}" destId="{1D1B4B36-24AF-4E08-8BCD-9ECB83BF9713}" srcOrd="0" destOrd="0" presId="urn:microsoft.com/office/officeart/2005/8/layout/StepDownProcess"/>
    <dgm:cxn modelId="{0BE33FBE-9143-481D-97DC-D5B7121AC8E2}" type="presOf" srcId="{E06081E6-CE76-4412-8D0B-523E07D5E8AE}" destId="{455C9547-DD67-46FA-AEF9-784AD1BB4F21}" srcOrd="0" destOrd="0" presId="urn:microsoft.com/office/officeart/2005/8/layout/StepDownProcess"/>
    <dgm:cxn modelId="{6F6F9528-62B4-416A-8844-0031D005DB06}" type="presOf" srcId="{FFFE2F45-6049-44E4-BA56-A01646754F52}" destId="{177ACCD5-FD82-4E3F-AE77-5F853D287FFC}" srcOrd="0" destOrd="0" presId="urn:microsoft.com/office/officeart/2005/8/layout/StepDownProcess"/>
    <dgm:cxn modelId="{91DBB2F0-3289-4663-9391-F02D43C5BBB9}" type="presOf" srcId="{03744A3E-EE99-4AE5-8E58-8CCD3E32DF68}" destId="{EB50139E-3088-4CAD-9430-0CE278206583}" srcOrd="0" destOrd="0" presId="urn:microsoft.com/office/officeart/2005/8/layout/StepDownProcess"/>
    <dgm:cxn modelId="{AF28C723-B7C8-449A-BCA0-E6F9D4BE56EB}" type="presOf" srcId="{2B77CBA4-D894-4829-A266-A9826BF913F1}" destId="{B88DE002-3263-41D8-96EE-6649F50A81DD}" srcOrd="0" destOrd="0" presId="urn:microsoft.com/office/officeart/2005/8/layout/StepDownProcess"/>
    <dgm:cxn modelId="{128C1A91-0A19-40E6-8713-C9E51CFFFE89}" srcId="{F0DA3166-FAEF-42EA-8AD8-E668C8AA61F0}" destId="{2B77CBA4-D894-4829-A266-A9826BF913F1}" srcOrd="5" destOrd="0" parTransId="{61C8F729-A247-4806-A39D-3ED8E1E2FF58}" sibTransId="{E5F26940-3A8F-4041-AEDF-925402A986D9}"/>
    <dgm:cxn modelId="{573E08F7-12EB-4D58-B9BB-CEAE73EB056F}" type="presParOf" srcId="{1D1B4B36-24AF-4E08-8BCD-9ECB83BF9713}" destId="{C8A41AC0-939E-4DB5-9BBA-87525058417E}" srcOrd="0" destOrd="0" presId="urn:microsoft.com/office/officeart/2005/8/layout/StepDownProcess"/>
    <dgm:cxn modelId="{39F804B1-A3EB-4315-9FDF-04C03818A73D}" type="presParOf" srcId="{C8A41AC0-939E-4DB5-9BBA-87525058417E}" destId="{74AFC1C9-5146-46D5-81F6-46EC3F82F0E8}" srcOrd="0" destOrd="0" presId="urn:microsoft.com/office/officeart/2005/8/layout/StepDownProcess"/>
    <dgm:cxn modelId="{BFF583A0-375B-406D-AB30-F2213312F09C}" type="presParOf" srcId="{C8A41AC0-939E-4DB5-9BBA-87525058417E}" destId="{9D09BCAB-458E-44BB-88F4-5A0768BAB1D5}" srcOrd="1" destOrd="0" presId="urn:microsoft.com/office/officeart/2005/8/layout/StepDownProcess"/>
    <dgm:cxn modelId="{7DA44158-D6ED-4058-BB45-F2DE879F8558}" type="presParOf" srcId="{C8A41AC0-939E-4DB5-9BBA-87525058417E}" destId="{3195EDDE-CF19-475C-A126-D3F39EF3A49A}" srcOrd="2" destOrd="0" presId="urn:microsoft.com/office/officeart/2005/8/layout/StepDownProcess"/>
    <dgm:cxn modelId="{83FF7F92-A228-40E6-8362-11030C28ED5B}" type="presParOf" srcId="{1D1B4B36-24AF-4E08-8BCD-9ECB83BF9713}" destId="{9BB42661-B446-473F-955B-253D7CB0D42F}" srcOrd="1" destOrd="0" presId="urn:microsoft.com/office/officeart/2005/8/layout/StepDownProcess"/>
    <dgm:cxn modelId="{B46F2185-7E09-4138-B9B7-FC2863D5CEDF}" type="presParOf" srcId="{1D1B4B36-24AF-4E08-8BCD-9ECB83BF9713}" destId="{18A520DA-80BB-492F-A9AA-088224FC3B3C}" srcOrd="2" destOrd="0" presId="urn:microsoft.com/office/officeart/2005/8/layout/StepDownProcess"/>
    <dgm:cxn modelId="{9D96BE34-DE20-4DD4-BE46-E744FFAA32B7}" type="presParOf" srcId="{18A520DA-80BB-492F-A9AA-088224FC3B3C}" destId="{C013EFED-77B4-4240-B297-871D625FD53F}" srcOrd="0" destOrd="0" presId="urn:microsoft.com/office/officeart/2005/8/layout/StepDownProcess"/>
    <dgm:cxn modelId="{1E7DB95C-7EFA-4BA1-B7EC-D499F083F23A}" type="presParOf" srcId="{18A520DA-80BB-492F-A9AA-088224FC3B3C}" destId="{177ACCD5-FD82-4E3F-AE77-5F853D287FFC}" srcOrd="1" destOrd="0" presId="urn:microsoft.com/office/officeart/2005/8/layout/StepDownProcess"/>
    <dgm:cxn modelId="{199DA4DA-9C26-45AD-914B-062CFBC45B55}" type="presParOf" srcId="{18A520DA-80BB-492F-A9AA-088224FC3B3C}" destId="{853D4F7A-82BF-458B-9552-F64B7D1A24F1}" srcOrd="2" destOrd="0" presId="urn:microsoft.com/office/officeart/2005/8/layout/StepDownProcess"/>
    <dgm:cxn modelId="{381F32E7-5CC0-4E9F-91AC-A916B64A5512}" type="presParOf" srcId="{1D1B4B36-24AF-4E08-8BCD-9ECB83BF9713}" destId="{2A582BFF-A934-483E-BBF7-A543981BC81C}" srcOrd="3" destOrd="0" presId="urn:microsoft.com/office/officeart/2005/8/layout/StepDownProcess"/>
    <dgm:cxn modelId="{35A63873-4E11-4562-AA99-0798430DA72A}" type="presParOf" srcId="{1D1B4B36-24AF-4E08-8BCD-9ECB83BF9713}" destId="{75C2A60F-0246-43B7-B923-DD0BB1E4D8D2}" srcOrd="4" destOrd="0" presId="urn:microsoft.com/office/officeart/2005/8/layout/StepDownProcess"/>
    <dgm:cxn modelId="{53AD72C3-BCA1-4353-B5AE-8ADD099D0E3F}" type="presParOf" srcId="{75C2A60F-0246-43B7-B923-DD0BB1E4D8D2}" destId="{25BB2531-761E-4468-97EC-9E2DF9F8CF55}" srcOrd="0" destOrd="0" presId="urn:microsoft.com/office/officeart/2005/8/layout/StepDownProcess"/>
    <dgm:cxn modelId="{E2DCD022-CDD1-4D13-9F1A-A57B9AAABB2D}" type="presParOf" srcId="{75C2A60F-0246-43B7-B923-DD0BB1E4D8D2}" destId="{455C9547-DD67-46FA-AEF9-784AD1BB4F21}" srcOrd="1" destOrd="0" presId="urn:microsoft.com/office/officeart/2005/8/layout/StepDownProcess"/>
    <dgm:cxn modelId="{4334A28A-251B-49D4-9328-BC7C2AE7250E}" type="presParOf" srcId="{75C2A60F-0246-43B7-B923-DD0BB1E4D8D2}" destId="{F2C87C97-E95C-46E1-88BF-E88CE5EC0A6C}" srcOrd="2" destOrd="0" presId="urn:microsoft.com/office/officeart/2005/8/layout/StepDownProcess"/>
    <dgm:cxn modelId="{35914464-6EB4-4047-8F54-F71D39C237A1}" type="presParOf" srcId="{1D1B4B36-24AF-4E08-8BCD-9ECB83BF9713}" destId="{BAD84E58-7B15-463D-90E6-81B0D01BF17C}" srcOrd="5" destOrd="0" presId="urn:microsoft.com/office/officeart/2005/8/layout/StepDownProcess"/>
    <dgm:cxn modelId="{CAD5AB83-5712-409E-AF5C-DAAFFC7232A2}" type="presParOf" srcId="{1D1B4B36-24AF-4E08-8BCD-9ECB83BF9713}" destId="{A7E0CC7E-7A02-436E-82EE-FB60FFC621DA}" srcOrd="6" destOrd="0" presId="urn:microsoft.com/office/officeart/2005/8/layout/StepDownProcess"/>
    <dgm:cxn modelId="{8DC68214-DC98-4CD6-A36D-C68F305FB541}" type="presParOf" srcId="{A7E0CC7E-7A02-436E-82EE-FB60FFC621DA}" destId="{CB9B595A-04C8-4354-B3F9-2292DFC32F5A}" srcOrd="0" destOrd="0" presId="urn:microsoft.com/office/officeart/2005/8/layout/StepDownProcess"/>
    <dgm:cxn modelId="{8A946609-84BC-45CA-9037-33F2F9162D16}" type="presParOf" srcId="{A7E0CC7E-7A02-436E-82EE-FB60FFC621DA}" destId="{2DB568CB-2C42-4CD9-8EF4-70251D631D17}" srcOrd="1" destOrd="0" presId="urn:microsoft.com/office/officeart/2005/8/layout/StepDownProcess"/>
    <dgm:cxn modelId="{5A7EFA4A-EF70-4572-9F5E-D4059942A742}" type="presParOf" srcId="{A7E0CC7E-7A02-436E-82EE-FB60FFC621DA}" destId="{43D6DC16-C49B-4814-8C94-AE5A6131CAA0}" srcOrd="2" destOrd="0" presId="urn:microsoft.com/office/officeart/2005/8/layout/StepDownProcess"/>
    <dgm:cxn modelId="{DD7918D3-BA2E-43D1-8CBE-DFFD90C3B382}" type="presParOf" srcId="{1D1B4B36-24AF-4E08-8BCD-9ECB83BF9713}" destId="{03061DFF-CEB0-43A9-ACE8-A3F22D06CB7E}" srcOrd="7" destOrd="0" presId="urn:microsoft.com/office/officeart/2005/8/layout/StepDownProcess"/>
    <dgm:cxn modelId="{94AB126A-8939-40A6-9582-C9985BDF2F66}" type="presParOf" srcId="{1D1B4B36-24AF-4E08-8BCD-9ECB83BF9713}" destId="{EE13EC61-D76E-490F-9E90-AF1CA9474ABF}" srcOrd="8" destOrd="0" presId="urn:microsoft.com/office/officeart/2005/8/layout/StepDownProcess"/>
    <dgm:cxn modelId="{7F1F89E1-19FC-4D71-93DE-A6131C6242B7}" type="presParOf" srcId="{EE13EC61-D76E-490F-9E90-AF1CA9474ABF}" destId="{DE16E49A-B91D-4A20-9AC3-79EEBBCF6455}" srcOrd="0" destOrd="0" presId="urn:microsoft.com/office/officeart/2005/8/layout/StepDownProcess"/>
    <dgm:cxn modelId="{71537FAE-93F5-426D-B0B0-EE14348E01EF}" type="presParOf" srcId="{EE13EC61-D76E-490F-9E90-AF1CA9474ABF}" destId="{EB50139E-3088-4CAD-9430-0CE278206583}" srcOrd="1" destOrd="0" presId="urn:microsoft.com/office/officeart/2005/8/layout/StepDownProcess"/>
    <dgm:cxn modelId="{BB0EBB1C-983F-442A-962E-3D44D19A49F5}" type="presParOf" srcId="{EE13EC61-D76E-490F-9E90-AF1CA9474ABF}" destId="{7F001D7A-E7E5-4136-B8AE-6B7EB499973A}" srcOrd="2" destOrd="0" presId="urn:microsoft.com/office/officeart/2005/8/layout/StepDownProcess"/>
    <dgm:cxn modelId="{90A99518-0757-4048-B10D-023DB8380EA9}" type="presParOf" srcId="{1D1B4B36-24AF-4E08-8BCD-9ECB83BF9713}" destId="{E9C49043-A020-4838-873C-CAFB1E4CCB88}" srcOrd="9" destOrd="0" presId="urn:microsoft.com/office/officeart/2005/8/layout/StepDownProcess"/>
    <dgm:cxn modelId="{D46891C1-28C3-487C-ACB6-D91B0A1086CA}" type="presParOf" srcId="{1D1B4B36-24AF-4E08-8BCD-9ECB83BF9713}" destId="{6E21034B-FA96-455F-9BC5-261F90F94FF6}" srcOrd="10" destOrd="0" presId="urn:microsoft.com/office/officeart/2005/8/layout/StepDownProcess"/>
    <dgm:cxn modelId="{A56C7BA8-1871-4CA0-BB4F-834A67194EC5}" type="presParOf" srcId="{6E21034B-FA96-455F-9BC5-261F90F94FF6}" destId="{B88DE002-3263-41D8-96EE-6649F50A81D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CC736-002F-4B08-A76B-0A212AEAB9B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35EF52A-ADF7-4588-8FFB-6C5BEAF175C9}">
      <dgm:prSet phldrT="[Text]" custT="1"/>
      <dgm:spPr/>
      <dgm:t>
        <a:bodyPr/>
        <a:lstStyle/>
        <a:p>
          <a:r>
            <a:rPr lang="en-US" sz="3200" dirty="0" smtClean="0"/>
            <a:t>DEFINITION</a:t>
          </a:r>
          <a:endParaRPr lang="en-US" sz="3200" dirty="0"/>
        </a:p>
      </dgm:t>
    </dgm:pt>
    <dgm:pt modelId="{13B75435-766C-49E2-AAD0-2777A0CCBBA0}" type="parTrans" cxnId="{8905C12C-386B-4F14-AF7C-BD1898FAB95D}">
      <dgm:prSet/>
      <dgm:spPr/>
      <dgm:t>
        <a:bodyPr/>
        <a:lstStyle/>
        <a:p>
          <a:endParaRPr lang="en-US"/>
        </a:p>
      </dgm:t>
    </dgm:pt>
    <dgm:pt modelId="{FBDF1A0A-FD58-41A5-B56C-EBF0203A7EDB}" type="sibTrans" cxnId="{8905C12C-386B-4F14-AF7C-BD1898FAB95D}">
      <dgm:prSet/>
      <dgm:spPr/>
      <dgm:t>
        <a:bodyPr/>
        <a:lstStyle/>
        <a:p>
          <a:endParaRPr lang="en-US"/>
        </a:p>
      </dgm:t>
    </dgm:pt>
    <dgm:pt modelId="{DBF57438-E1B8-4C94-BA50-BD827CE53420}">
      <dgm:prSet phldrT="[Text]" custT="1"/>
      <dgm:spPr/>
      <dgm:t>
        <a:bodyPr/>
        <a:lstStyle/>
        <a:p>
          <a:r>
            <a:rPr lang="en-US" sz="3200" dirty="0" smtClean="0"/>
            <a:t>ANALYSIS</a:t>
          </a:r>
          <a:endParaRPr lang="en-US" sz="3200" dirty="0"/>
        </a:p>
      </dgm:t>
    </dgm:pt>
    <dgm:pt modelId="{952B3EC2-D3EE-4BE1-AF4F-7FC308865D81}" type="parTrans" cxnId="{E22474B1-95C6-4B8B-B25E-15EF1B93C9EA}">
      <dgm:prSet/>
      <dgm:spPr/>
      <dgm:t>
        <a:bodyPr/>
        <a:lstStyle/>
        <a:p>
          <a:endParaRPr lang="en-US"/>
        </a:p>
      </dgm:t>
    </dgm:pt>
    <dgm:pt modelId="{21A378A0-629B-415E-B1CF-EECDA45C19E4}" type="sibTrans" cxnId="{E22474B1-95C6-4B8B-B25E-15EF1B93C9EA}">
      <dgm:prSet/>
      <dgm:spPr/>
      <dgm:t>
        <a:bodyPr/>
        <a:lstStyle/>
        <a:p>
          <a:endParaRPr lang="en-US"/>
        </a:p>
      </dgm:t>
    </dgm:pt>
    <dgm:pt modelId="{B95420DF-A845-49D8-8732-8357A82AA3D9}">
      <dgm:prSet phldrT="[Text]" custT="1"/>
      <dgm:spPr/>
      <dgm:t>
        <a:bodyPr/>
        <a:lstStyle/>
        <a:p>
          <a:r>
            <a:rPr lang="en-US" sz="3200" dirty="0" smtClean="0"/>
            <a:t>EVALUATION</a:t>
          </a:r>
          <a:endParaRPr lang="en-US" sz="3200" dirty="0"/>
        </a:p>
      </dgm:t>
    </dgm:pt>
    <dgm:pt modelId="{62433969-E957-428B-A9FA-F1D232C0C98D}" type="parTrans" cxnId="{7CAB6270-9B98-4B02-9BD2-37F262EBE068}">
      <dgm:prSet/>
      <dgm:spPr/>
      <dgm:t>
        <a:bodyPr/>
        <a:lstStyle/>
        <a:p>
          <a:endParaRPr lang="en-US"/>
        </a:p>
      </dgm:t>
    </dgm:pt>
    <dgm:pt modelId="{6560F412-0706-4523-A8CD-E17FEAB7C2A4}" type="sibTrans" cxnId="{7CAB6270-9B98-4B02-9BD2-37F262EBE068}">
      <dgm:prSet/>
      <dgm:spPr/>
      <dgm:t>
        <a:bodyPr/>
        <a:lstStyle/>
        <a:p>
          <a:endParaRPr lang="en-US"/>
        </a:p>
      </dgm:t>
    </dgm:pt>
    <dgm:pt modelId="{5E34725F-BDF0-4A36-8B13-55FA0E76BE96}">
      <dgm:prSet phldrT="[Text]" custT="1"/>
      <dgm:spPr/>
      <dgm:t>
        <a:bodyPr/>
        <a:lstStyle/>
        <a:p>
          <a:r>
            <a:rPr lang="en-US" sz="3200" dirty="0" smtClean="0"/>
            <a:t>DETAIL</a:t>
          </a:r>
          <a:r>
            <a:rPr lang="en-US" sz="2200" dirty="0" smtClean="0"/>
            <a:t> </a:t>
          </a:r>
          <a:r>
            <a:rPr lang="en-US" sz="3200" dirty="0" smtClean="0"/>
            <a:t>DESIGN</a:t>
          </a:r>
          <a:endParaRPr lang="en-US" sz="3200" dirty="0"/>
        </a:p>
      </dgm:t>
    </dgm:pt>
    <dgm:pt modelId="{C18B458D-A519-4273-BD6D-2ECE4DC41E39}" type="parTrans" cxnId="{D4BDCCBA-1C71-4C43-B6E3-E09C05169A7F}">
      <dgm:prSet/>
      <dgm:spPr/>
      <dgm:t>
        <a:bodyPr/>
        <a:lstStyle/>
        <a:p>
          <a:endParaRPr lang="en-US"/>
        </a:p>
      </dgm:t>
    </dgm:pt>
    <dgm:pt modelId="{3CEF60E0-42F5-4E06-B199-CA37D5C04071}" type="sibTrans" cxnId="{D4BDCCBA-1C71-4C43-B6E3-E09C05169A7F}">
      <dgm:prSet/>
      <dgm:spPr/>
      <dgm:t>
        <a:bodyPr/>
        <a:lstStyle/>
        <a:p>
          <a:endParaRPr lang="en-US"/>
        </a:p>
      </dgm:t>
    </dgm:pt>
    <dgm:pt modelId="{AA46F084-62CD-4B5D-AE48-53EE611227F5}">
      <dgm:prSet phldrT="[Text]" custT="1"/>
      <dgm:spPr/>
      <dgm:t>
        <a:bodyPr/>
        <a:lstStyle/>
        <a:p>
          <a:r>
            <a:rPr lang="en-US" sz="3200" dirty="0" smtClean="0"/>
            <a:t>VERIFICATION</a:t>
          </a:r>
          <a:endParaRPr lang="en-US" sz="3200" dirty="0"/>
        </a:p>
      </dgm:t>
    </dgm:pt>
    <dgm:pt modelId="{E7E35114-7D28-4510-8428-7FC371BB9950}" type="parTrans" cxnId="{6B8DB363-A59F-4D8B-96CC-6661DE711F24}">
      <dgm:prSet/>
      <dgm:spPr/>
      <dgm:t>
        <a:bodyPr/>
        <a:lstStyle/>
        <a:p>
          <a:endParaRPr lang="en-US"/>
        </a:p>
      </dgm:t>
    </dgm:pt>
    <dgm:pt modelId="{8FE927C2-0F9C-4C19-A39C-F77B5F322797}" type="sibTrans" cxnId="{6B8DB363-A59F-4D8B-96CC-6661DE711F24}">
      <dgm:prSet/>
      <dgm:spPr/>
      <dgm:t>
        <a:bodyPr/>
        <a:lstStyle/>
        <a:p>
          <a:endParaRPr lang="en-US"/>
        </a:p>
      </dgm:t>
    </dgm:pt>
    <dgm:pt modelId="{4AF03DCD-0F3F-4BBB-A746-EAB619AC0F30}" type="pres">
      <dgm:prSet presAssocID="{AE3CC736-002F-4B08-A76B-0A212AEAB9B1}" presName="Name0" presStyleCnt="0">
        <dgm:presLayoutVars>
          <dgm:dir/>
          <dgm:animLvl val="lvl"/>
          <dgm:resizeHandles val="exact"/>
        </dgm:presLayoutVars>
      </dgm:prSet>
      <dgm:spPr/>
      <dgm:t>
        <a:bodyPr/>
        <a:lstStyle/>
        <a:p>
          <a:endParaRPr lang="en-US"/>
        </a:p>
      </dgm:t>
    </dgm:pt>
    <dgm:pt modelId="{9C6F4D24-3A23-4F1A-BF53-340F2C6F9639}" type="pres">
      <dgm:prSet presAssocID="{AA46F084-62CD-4B5D-AE48-53EE611227F5}" presName="boxAndChildren" presStyleCnt="0"/>
      <dgm:spPr/>
    </dgm:pt>
    <dgm:pt modelId="{B27A4051-BDCE-4CC2-9BEB-016BCDCC6FD0}" type="pres">
      <dgm:prSet presAssocID="{AA46F084-62CD-4B5D-AE48-53EE611227F5}" presName="parentTextBox" presStyleLbl="node1" presStyleIdx="0" presStyleCnt="5"/>
      <dgm:spPr/>
      <dgm:t>
        <a:bodyPr/>
        <a:lstStyle/>
        <a:p>
          <a:endParaRPr lang="en-US"/>
        </a:p>
      </dgm:t>
    </dgm:pt>
    <dgm:pt modelId="{83C4331B-3544-4693-BCB7-6EA9C7933D87}" type="pres">
      <dgm:prSet presAssocID="{3CEF60E0-42F5-4E06-B199-CA37D5C04071}" presName="sp" presStyleCnt="0"/>
      <dgm:spPr/>
    </dgm:pt>
    <dgm:pt modelId="{B8C92A80-0554-4451-98C9-D450F95F3B84}" type="pres">
      <dgm:prSet presAssocID="{5E34725F-BDF0-4A36-8B13-55FA0E76BE96}" presName="arrowAndChildren" presStyleCnt="0"/>
      <dgm:spPr/>
    </dgm:pt>
    <dgm:pt modelId="{33C0AB10-2AF7-4A3A-B309-01D5B9CEACED}" type="pres">
      <dgm:prSet presAssocID="{5E34725F-BDF0-4A36-8B13-55FA0E76BE96}" presName="parentTextArrow" presStyleLbl="node1" presStyleIdx="1" presStyleCnt="5"/>
      <dgm:spPr/>
      <dgm:t>
        <a:bodyPr/>
        <a:lstStyle/>
        <a:p>
          <a:endParaRPr lang="en-US"/>
        </a:p>
      </dgm:t>
    </dgm:pt>
    <dgm:pt modelId="{42A0B1E7-342B-408B-9BD3-EFDCF06581C6}" type="pres">
      <dgm:prSet presAssocID="{6560F412-0706-4523-A8CD-E17FEAB7C2A4}" presName="sp" presStyleCnt="0"/>
      <dgm:spPr/>
    </dgm:pt>
    <dgm:pt modelId="{2C31279C-A4EE-4EEA-A83D-F2765A7E393C}" type="pres">
      <dgm:prSet presAssocID="{B95420DF-A845-49D8-8732-8357A82AA3D9}" presName="arrowAndChildren" presStyleCnt="0"/>
      <dgm:spPr/>
    </dgm:pt>
    <dgm:pt modelId="{CF834026-9AD1-483A-BBAB-B5250E207DFA}" type="pres">
      <dgm:prSet presAssocID="{B95420DF-A845-49D8-8732-8357A82AA3D9}" presName="parentTextArrow" presStyleLbl="node1" presStyleIdx="2" presStyleCnt="5"/>
      <dgm:spPr/>
      <dgm:t>
        <a:bodyPr/>
        <a:lstStyle/>
        <a:p>
          <a:endParaRPr lang="en-US"/>
        </a:p>
      </dgm:t>
    </dgm:pt>
    <dgm:pt modelId="{E23D50E0-4672-4A5A-A191-B4D75412B3DC}" type="pres">
      <dgm:prSet presAssocID="{21A378A0-629B-415E-B1CF-EECDA45C19E4}" presName="sp" presStyleCnt="0"/>
      <dgm:spPr/>
    </dgm:pt>
    <dgm:pt modelId="{4EB7CDD9-4126-4B4E-9D40-C8CA8C8C67A9}" type="pres">
      <dgm:prSet presAssocID="{DBF57438-E1B8-4C94-BA50-BD827CE53420}" presName="arrowAndChildren" presStyleCnt="0"/>
      <dgm:spPr/>
    </dgm:pt>
    <dgm:pt modelId="{95365351-0DFD-45E8-8120-350E0C163132}" type="pres">
      <dgm:prSet presAssocID="{DBF57438-E1B8-4C94-BA50-BD827CE53420}" presName="parentTextArrow" presStyleLbl="node1" presStyleIdx="3" presStyleCnt="5"/>
      <dgm:spPr/>
      <dgm:t>
        <a:bodyPr/>
        <a:lstStyle/>
        <a:p>
          <a:endParaRPr lang="en-US"/>
        </a:p>
      </dgm:t>
    </dgm:pt>
    <dgm:pt modelId="{FABFA04C-4B03-4929-81CB-FA500C45747E}" type="pres">
      <dgm:prSet presAssocID="{FBDF1A0A-FD58-41A5-B56C-EBF0203A7EDB}" presName="sp" presStyleCnt="0"/>
      <dgm:spPr/>
    </dgm:pt>
    <dgm:pt modelId="{B68F5331-6888-4415-83A8-BD1FE7CCD3B2}" type="pres">
      <dgm:prSet presAssocID="{335EF52A-ADF7-4588-8FFB-6C5BEAF175C9}" presName="arrowAndChildren" presStyleCnt="0"/>
      <dgm:spPr/>
    </dgm:pt>
    <dgm:pt modelId="{15A10D91-3F51-464C-B926-1B7387DD6E0B}" type="pres">
      <dgm:prSet presAssocID="{335EF52A-ADF7-4588-8FFB-6C5BEAF175C9}" presName="parentTextArrow" presStyleLbl="node1" presStyleIdx="4" presStyleCnt="5"/>
      <dgm:spPr/>
      <dgm:t>
        <a:bodyPr/>
        <a:lstStyle/>
        <a:p>
          <a:endParaRPr lang="en-US"/>
        </a:p>
      </dgm:t>
    </dgm:pt>
  </dgm:ptLst>
  <dgm:cxnLst>
    <dgm:cxn modelId="{E22474B1-95C6-4B8B-B25E-15EF1B93C9EA}" srcId="{AE3CC736-002F-4B08-A76B-0A212AEAB9B1}" destId="{DBF57438-E1B8-4C94-BA50-BD827CE53420}" srcOrd="1" destOrd="0" parTransId="{952B3EC2-D3EE-4BE1-AF4F-7FC308865D81}" sibTransId="{21A378A0-629B-415E-B1CF-EECDA45C19E4}"/>
    <dgm:cxn modelId="{8905C12C-386B-4F14-AF7C-BD1898FAB95D}" srcId="{AE3CC736-002F-4B08-A76B-0A212AEAB9B1}" destId="{335EF52A-ADF7-4588-8FFB-6C5BEAF175C9}" srcOrd="0" destOrd="0" parTransId="{13B75435-766C-49E2-AAD0-2777A0CCBBA0}" sibTransId="{FBDF1A0A-FD58-41A5-B56C-EBF0203A7EDB}"/>
    <dgm:cxn modelId="{6B8DB363-A59F-4D8B-96CC-6661DE711F24}" srcId="{AE3CC736-002F-4B08-A76B-0A212AEAB9B1}" destId="{AA46F084-62CD-4B5D-AE48-53EE611227F5}" srcOrd="4" destOrd="0" parTransId="{E7E35114-7D28-4510-8428-7FC371BB9950}" sibTransId="{8FE927C2-0F9C-4C19-A39C-F77B5F322797}"/>
    <dgm:cxn modelId="{0B70FBF5-3C96-407C-8B34-7EB3CD15A713}" type="presOf" srcId="{DBF57438-E1B8-4C94-BA50-BD827CE53420}" destId="{95365351-0DFD-45E8-8120-350E0C163132}" srcOrd="0" destOrd="0" presId="urn:microsoft.com/office/officeart/2005/8/layout/process4"/>
    <dgm:cxn modelId="{A86EB72B-BD69-4C2D-AE90-C9BEF76FAAC3}" type="presOf" srcId="{B95420DF-A845-49D8-8732-8357A82AA3D9}" destId="{CF834026-9AD1-483A-BBAB-B5250E207DFA}" srcOrd="0" destOrd="0" presId="urn:microsoft.com/office/officeart/2005/8/layout/process4"/>
    <dgm:cxn modelId="{281AC5FA-9E6F-4690-9A1A-2290DF22B401}" type="presOf" srcId="{AA46F084-62CD-4B5D-AE48-53EE611227F5}" destId="{B27A4051-BDCE-4CC2-9BEB-016BCDCC6FD0}" srcOrd="0" destOrd="0" presId="urn:microsoft.com/office/officeart/2005/8/layout/process4"/>
    <dgm:cxn modelId="{2E9E11E4-27D5-4EEB-B853-7B02C021C7DD}" type="presOf" srcId="{335EF52A-ADF7-4588-8FFB-6C5BEAF175C9}" destId="{15A10D91-3F51-464C-B926-1B7387DD6E0B}" srcOrd="0" destOrd="0" presId="urn:microsoft.com/office/officeart/2005/8/layout/process4"/>
    <dgm:cxn modelId="{0CF18243-C093-4804-8BF0-CA5C67CD931A}" type="presOf" srcId="{5E34725F-BDF0-4A36-8B13-55FA0E76BE96}" destId="{33C0AB10-2AF7-4A3A-B309-01D5B9CEACED}" srcOrd="0" destOrd="0" presId="urn:microsoft.com/office/officeart/2005/8/layout/process4"/>
    <dgm:cxn modelId="{0ADED34C-9D35-4ED5-BF87-3FC37F618ECB}" type="presOf" srcId="{AE3CC736-002F-4B08-A76B-0A212AEAB9B1}" destId="{4AF03DCD-0F3F-4BBB-A746-EAB619AC0F30}" srcOrd="0" destOrd="0" presId="urn:microsoft.com/office/officeart/2005/8/layout/process4"/>
    <dgm:cxn modelId="{7CAB6270-9B98-4B02-9BD2-37F262EBE068}" srcId="{AE3CC736-002F-4B08-A76B-0A212AEAB9B1}" destId="{B95420DF-A845-49D8-8732-8357A82AA3D9}" srcOrd="2" destOrd="0" parTransId="{62433969-E957-428B-A9FA-F1D232C0C98D}" sibTransId="{6560F412-0706-4523-A8CD-E17FEAB7C2A4}"/>
    <dgm:cxn modelId="{D4BDCCBA-1C71-4C43-B6E3-E09C05169A7F}" srcId="{AE3CC736-002F-4B08-A76B-0A212AEAB9B1}" destId="{5E34725F-BDF0-4A36-8B13-55FA0E76BE96}" srcOrd="3" destOrd="0" parTransId="{C18B458D-A519-4273-BD6D-2ECE4DC41E39}" sibTransId="{3CEF60E0-42F5-4E06-B199-CA37D5C04071}"/>
    <dgm:cxn modelId="{C8639EEE-7069-4832-B59A-1F23AAF606D1}" type="presParOf" srcId="{4AF03DCD-0F3F-4BBB-A746-EAB619AC0F30}" destId="{9C6F4D24-3A23-4F1A-BF53-340F2C6F9639}" srcOrd="0" destOrd="0" presId="urn:microsoft.com/office/officeart/2005/8/layout/process4"/>
    <dgm:cxn modelId="{F93F54DB-6860-4156-BA85-4C573DE34EF4}" type="presParOf" srcId="{9C6F4D24-3A23-4F1A-BF53-340F2C6F9639}" destId="{B27A4051-BDCE-4CC2-9BEB-016BCDCC6FD0}" srcOrd="0" destOrd="0" presId="urn:microsoft.com/office/officeart/2005/8/layout/process4"/>
    <dgm:cxn modelId="{875B7029-AFB5-4210-9243-50A2D82DE1FC}" type="presParOf" srcId="{4AF03DCD-0F3F-4BBB-A746-EAB619AC0F30}" destId="{83C4331B-3544-4693-BCB7-6EA9C7933D87}" srcOrd="1" destOrd="0" presId="urn:microsoft.com/office/officeart/2005/8/layout/process4"/>
    <dgm:cxn modelId="{09C68E38-8429-47E1-AAC1-E825CF0AD214}" type="presParOf" srcId="{4AF03DCD-0F3F-4BBB-A746-EAB619AC0F30}" destId="{B8C92A80-0554-4451-98C9-D450F95F3B84}" srcOrd="2" destOrd="0" presId="urn:microsoft.com/office/officeart/2005/8/layout/process4"/>
    <dgm:cxn modelId="{77B3B3D9-286E-4440-836B-604F7B58C86B}" type="presParOf" srcId="{B8C92A80-0554-4451-98C9-D450F95F3B84}" destId="{33C0AB10-2AF7-4A3A-B309-01D5B9CEACED}" srcOrd="0" destOrd="0" presId="urn:microsoft.com/office/officeart/2005/8/layout/process4"/>
    <dgm:cxn modelId="{14C5D902-8762-4DB9-B305-9BB8C938EEA2}" type="presParOf" srcId="{4AF03DCD-0F3F-4BBB-A746-EAB619AC0F30}" destId="{42A0B1E7-342B-408B-9BD3-EFDCF06581C6}" srcOrd="3" destOrd="0" presId="urn:microsoft.com/office/officeart/2005/8/layout/process4"/>
    <dgm:cxn modelId="{D1B15562-757A-41B2-B0E2-878B2E5CF105}" type="presParOf" srcId="{4AF03DCD-0F3F-4BBB-A746-EAB619AC0F30}" destId="{2C31279C-A4EE-4EEA-A83D-F2765A7E393C}" srcOrd="4" destOrd="0" presId="urn:microsoft.com/office/officeart/2005/8/layout/process4"/>
    <dgm:cxn modelId="{73161413-9823-4FB1-AE4D-6D3493715550}" type="presParOf" srcId="{2C31279C-A4EE-4EEA-A83D-F2765A7E393C}" destId="{CF834026-9AD1-483A-BBAB-B5250E207DFA}" srcOrd="0" destOrd="0" presId="urn:microsoft.com/office/officeart/2005/8/layout/process4"/>
    <dgm:cxn modelId="{BCE293BA-E155-4E04-B87C-2DBED55B5C36}" type="presParOf" srcId="{4AF03DCD-0F3F-4BBB-A746-EAB619AC0F30}" destId="{E23D50E0-4672-4A5A-A191-B4D75412B3DC}" srcOrd="5" destOrd="0" presId="urn:microsoft.com/office/officeart/2005/8/layout/process4"/>
    <dgm:cxn modelId="{7E33A796-2CA9-4319-B3F9-71D274DABF07}" type="presParOf" srcId="{4AF03DCD-0F3F-4BBB-A746-EAB619AC0F30}" destId="{4EB7CDD9-4126-4B4E-9D40-C8CA8C8C67A9}" srcOrd="6" destOrd="0" presId="urn:microsoft.com/office/officeart/2005/8/layout/process4"/>
    <dgm:cxn modelId="{312E2E0B-6ACC-4687-964A-05D5067893CB}" type="presParOf" srcId="{4EB7CDD9-4126-4B4E-9D40-C8CA8C8C67A9}" destId="{95365351-0DFD-45E8-8120-350E0C163132}" srcOrd="0" destOrd="0" presId="urn:microsoft.com/office/officeart/2005/8/layout/process4"/>
    <dgm:cxn modelId="{00F72B37-2888-4B4D-ACB0-5476FB7F50FD}" type="presParOf" srcId="{4AF03DCD-0F3F-4BBB-A746-EAB619AC0F30}" destId="{FABFA04C-4B03-4929-81CB-FA500C45747E}" srcOrd="7" destOrd="0" presId="urn:microsoft.com/office/officeart/2005/8/layout/process4"/>
    <dgm:cxn modelId="{E238B79E-0356-407E-92F5-380D9114BA98}" type="presParOf" srcId="{4AF03DCD-0F3F-4BBB-A746-EAB619AC0F30}" destId="{B68F5331-6888-4415-83A8-BD1FE7CCD3B2}" srcOrd="8" destOrd="0" presId="urn:microsoft.com/office/officeart/2005/8/layout/process4"/>
    <dgm:cxn modelId="{58B7FF5A-70F0-4282-AE42-4033C294921D}" type="presParOf" srcId="{B68F5331-6888-4415-83A8-BD1FE7CCD3B2}" destId="{15A10D91-3F51-464C-B926-1B7387DD6E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6645E4-F7CD-490E-98E9-24A633E4B4D0}" type="doc">
      <dgm:prSet loTypeId="urn:microsoft.com/office/officeart/2005/8/layout/process5" loCatId="process" qsTypeId="urn:microsoft.com/office/officeart/2005/8/quickstyle/simple2" qsCatId="simple" csTypeId="urn:microsoft.com/office/officeart/2005/8/colors/colorful4" csCatId="colorful" phldr="1"/>
      <dgm:spPr/>
      <dgm:t>
        <a:bodyPr/>
        <a:lstStyle/>
        <a:p>
          <a:endParaRPr lang="en-US"/>
        </a:p>
      </dgm:t>
    </dgm:pt>
    <dgm:pt modelId="{4C190E86-EB1F-440C-BCFA-9C74D68ABA62}">
      <dgm:prSet phldrT="[Text]"/>
      <dgm:spPr/>
      <dgm:t>
        <a:bodyPr/>
        <a:lstStyle/>
        <a:p>
          <a:r>
            <a:rPr lang="en-US" dirty="0" smtClean="0">
              <a:solidFill>
                <a:schemeClr val="bg1"/>
              </a:solidFill>
            </a:rPr>
            <a:t>Test Planning</a:t>
          </a:r>
          <a:endParaRPr lang="en-US" dirty="0">
            <a:solidFill>
              <a:schemeClr val="bg1"/>
            </a:solidFill>
          </a:endParaRPr>
        </a:p>
      </dgm:t>
    </dgm:pt>
    <dgm:pt modelId="{2F278490-A537-4548-A2FC-523480BA9023}" type="parTrans" cxnId="{FA2E4C80-25D2-4446-B351-6EAA7BCD96A8}">
      <dgm:prSet/>
      <dgm:spPr/>
      <dgm:t>
        <a:bodyPr/>
        <a:lstStyle/>
        <a:p>
          <a:endParaRPr lang="en-US">
            <a:solidFill>
              <a:schemeClr val="bg1"/>
            </a:solidFill>
          </a:endParaRPr>
        </a:p>
      </dgm:t>
    </dgm:pt>
    <dgm:pt modelId="{C6031E32-99C9-4A9C-9A22-EF002D9C10C3}" type="sibTrans" cxnId="{FA2E4C80-25D2-4446-B351-6EAA7BCD96A8}">
      <dgm:prSet/>
      <dgm:spPr/>
      <dgm:t>
        <a:bodyPr/>
        <a:lstStyle/>
        <a:p>
          <a:endParaRPr lang="en-US">
            <a:solidFill>
              <a:schemeClr val="bg1"/>
            </a:solidFill>
          </a:endParaRPr>
        </a:p>
      </dgm:t>
    </dgm:pt>
    <dgm:pt modelId="{5B109D5B-934D-4DB1-BF4D-E1822D86D940}">
      <dgm:prSet phldrT="[Text]"/>
      <dgm:spPr/>
      <dgm:t>
        <a:bodyPr/>
        <a:lstStyle/>
        <a:p>
          <a:r>
            <a:rPr lang="en-US" dirty="0" smtClean="0">
              <a:solidFill>
                <a:schemeClr val="bg1"/>
              </a:solidFill>
            </a:rPr>
            <a:t>Test Development</a:t>
          </a:r>
          <a:endParaRPr lang="en-US" dirty="0">
            <a:solidFill>
              <a:schemeClr val="bg1"/>
            </a:solidFill>
          </a:endParaRPr>
        </a:p>
      </dgm:t>
    </dgm:pt>
    <dgm:pt modelId="{6D281644-7933-48D8-9153-C8C09CB0EABC}" type="parTrans" cxnId="{9F70D05C-6683-4837-A91A-CA4D6E60A151}">
      <dgm:prSet/>
      <dgm:spPr/>
      <dgm:t>
        <a:bodyPr/>
        <a:lstStyle/>
        <a:p>
          <a:endParaRPr lang="en-US">
            <a:solidFill>
              <a:schemeClr val="bg1"/>
            </a:solidFill>
          </a:endParaRPr>
        </a:p>
      </dgm:t>
    </dgm:pt>
    <dgm:pt modelId="{FD7803BE-F349-4E47-B00F-C5A88509D3DB}" type="sibTrans" cxnId="{9F70D05C-6683-4837-A91A-CA4D6E60A151}">
      <dgm:prSet/>
      <dgm:spPr/>
      <dgm:t>
        <a:bodyPr/>
        <a:lstStyle/>
        <a:p>
          <a:endParaRPr lang="en-US">
            <a:solidFill>
              <a:schemeClr val="bg1"/>
            </a:solidFill>
          </a:endParaRPr>
        </a:p>
      </dgm:t>
    </dgm:pt>
    <dgm:pt modelId="{10AEE8F2-4AA5-4235-B860-A04EFB8BA928}">
      <dgm:prSet phldrT="[Text]"/>
      <dgm:spPr/>
      <dgm:t>
        <a:bodyPr/>
        <a:lstStyle/>
        <a:p>
          <a:r>
            <a:rPr lang="en-US" dirty="0" smtClean="0">
              <a:solidFill>
                <a:schemeClr val="bg1"/>
              </a:solidFill>
            </a:rPr>
            <a:t>Test Execution</a:t>
          </a:r>
          <a:endParaRPr lang="en-US" dirty="0">
            <a:solidFill>
              <a:schemeClr val="bg1"/>
            </a:solidFill>
          </a:endParaRPr>
        </a:p>
      </dgm:t>
    </dgm:pt>
    <dgm:pt modelId="{355014A0-0410-4BB8-A89E-8AE596DAA75D}" type="parTrans" cxnId="{0B684BD0-3150-4985-85C8-C1C0766E7D55}">
      <dgm:prSet/>
      <dgm:spPr/>
      <dgm:t>
        <a:bodyPr/>
        <a:lstStyle/>
        <a:p>
          <a:endParaRPr lang="en-US">
            <a:solidFill>
              <a:schemeClr val="bg1"/>
            </a:solidFill>
          </a:endParaRPr>
        </a:p>
      </dgm:t>
    </dgm:pt>
    <dgm:pt modelId="{99473CE2-A28E-43F5-ABD5-A1BFB0D4A8A3}" type="sibTrans" cxnId="{0B684BD0-3150-4985-85C8-C1C0766E7D55}">
      <dgm:prSet/>
      <dgm:spPr/>
      <dgm:t>
        <a:bodyPr/>
        <a:lstStyle/>
        <a:p>
          <a:endParaRPr lang="en-US">
            <a:solidFill>
              <a:schemeClr val="bg1"/>
            </a:solidFill>
          </a:endParaRPr>
        </a:p>
      </dgm:t>
    </dgm:pt>
    <dgm:pt modelId="{5FDCB2B3-0987-430E-ABB2-46B0028E474F}">
      <dgm:prSet phldrT="[Text]"/>
      <dgm:spPr/>
      <dgm:t>
        <a:bodyPr/>
        <a:lstStyle/>
        <a:p>
          <a:r>
            <a:rPr lang="en-US" dirty="0" smtClean="0">
              <a:solidFill>
                <a:schemeClr val="bg1"/>
              </a:solidFill>
            </a:rPr>
            <a:t>Defect Reporting</a:t>
          </a:r>
          <a:endParaRPr lang="en-US" dirty="0">
            <a:solidFill>
              <a:schemeClr val="bg1"/>
            </a:solidFill>
          </a:endParaRPr>
        </a:p>
      </dgm:t>
    </dgm:pt>
    <dgm:pt modelId="{605DB3C2-5EBD-4035-93CD-E98BF34407CF}" type="parTrans" cxnId="{84DAFD3D-F77B-43B1-AF20-A92A3E946627}">
      <dgm:prSet/>
      <dgm:spPr/>
      <dgm:t>
        <a:bodyPr/>
        <a:lstStyle/>
        <a:p>
          <a:endParaRPr lang="en-US">
            <a:solidFill>
              <a:schemeClr val="bg1"/>
            </a:solidFill>
          </a:endParaRPr>
        </a:p>
      </dgm:t>
    </dgm:pt>
    <dgm:pt modelId="{36A1ACD2-43FA-458F-90A1-8583B549FD2C}" type="sibTrans" cxnId="{84DAFD3D-F77B-43B1-AF20-A92A3E946627}">
      <dgm:prSet/>
      <dgm:spPr/>
      <dgm:t>
        <a:bodyPr/>
        <a:lstStyle/>
        <a:p>
          <a:endParaRPr lang="en-US">
            <a:solidFill>
              <a:schemeClr val="bg1"/>
            </a:solidFill>
          </a:endParaRPr>
        </a:p>
      </dgm:t>
    </dgm:pt>
    <dgm:pt modelId="{96E13496-6901-479F-BEFB-4F5A7D0CAE2E}">
      <dgm:prSet phldrT="[Text]"/>
      <dgm:spPr/>
      <dgm:t>
        <a:bodyPr/>
        <a:lstStyle/>
        <a:p>
          <a:r>
            <a:rPr lang="en-US" dirty="0" smtClean="0">
              <a:solidFill>
                <a:schemeClr val="bg1"/>
              </a:solidFill>
            </a:rPr>
            <a:t>Retest Defects</a:t>
          </a:r>
          <a:endParaRPr lang="en-US" dirty="0">
            <a:solidFill>
              <a:schemeClr val="bg1"/>
            </a:solidFill>
          </a:endParaRPr>
        </a:p>
      </dgm:t>
    </dgm:pt>
    <dgm:pt modelId="{3F688EA8-D393-4A3D-80A1-5AD7EA27691F}" type="parTrans" cxnId="{0F5F78E3-467C-4C3D-93FB-AF9FFC69FD3F}">
      <dgm:prSet/>
      <dgm:spPr/>
      <dgm:t>
        <a:bodyPr/>
        <a:lstStyle/>
        <a:p>
          <a:endParaRPr lang="en-US">
            <a:solidFill>
              <a:schemeClr val="bg1"/>
            </a:solidFill>
          </a:endParaRPr>
        </a:p>
      </dgm:t>
    </dgm:pt>
    <dgm:pt modelId="{9D3FBD15-35BA-49D0-B35E-27C5EC1CBC50}" type="sibTrans" cxnId="{0F5F78E3-467C-4C3D-93FB-AF9FFC69FD3F}">
      <dgm:prSet/>
      <dgm:spPr/>
      <dgm:t>
        <a:bodyPr/>
        <a:lstStyle/>
        <a:p>
          <a:endParaRPr lang="en-US">
            <a:solidFill>
              <a:schemeClr val="bg1"/>
            </a:solidFill>
          </a:endParaRPr>
        </a:p>
      </dgm:t>
    </dgm:pt>
    <dgm:pt modelId="{484FC586-B6E7-4817-8111-6E5AD9FD4D3D}">
      <dgm:prSet phldrT="[Text]"/>
      <dgm:spPr/>
      <dgm:t>
        <a:bodyPr/>
        <a:lstStyle/>
        <a:p>
          <a:r>
            <a:rPr lang="en-US" dirty="0" smtClean="0">
              <a:solidFill>
                <a:schemeClr val="bg1"/>
              </a:solidFill>
            </a:rPr>
            <a:t>Product Delivery</a:t>
          </a:r>
          <a:endParaRPr lang="en-US" dirty="0">
            <a:solidFill>
              <a:schemeClr val="bg1"/>
            </a:solidFill>
          </a:endParaRPr>
        </a:p>
      </dgm:t>
    </dgm:pt>
    <dgm:pt modelId="{C2DC758F-33BD-4293-992A-AD480F230E14}" type="parTrans" cxnId="{AEC5FECE-EE78-4F3C-B9D9-3A98505D1AFC}">
      <dgm:prSet/>
      <dgm:spPr/>
      <dgm:t>
        <a:bodyPr/>
        <a:lstStyle/>
        <a:p>
          <a:endParaRPr lang="en-US">
            <a:solidFill>
              <a:schemeClr val="bg1"/>
            </a:solidFill>
          </a:endParaRPr>
        </a:p>
      </dgm:t>
    </dgm:pt>
    <dgm:pt modelId="{62C1BCED-6AC7-4C67-97F2-2A43CC7AD5B0}" type="sibTrans" cxnId="{AEC5FECE-EE78-4F3C-B9D9-3A98505D1AFC}">
      <dgm:prSet/>
      <dgm:spPr/>
      <dgm:t>
        <a:bodyPr/>
        <a:lstStyle/>
        <a:p>
          <a:endParaRPr lang="en-US">
            <a:solidFill>
              <a:schemeClr val="bg1"/>
            </a:solidFill>
          </a:endParaRPr>
        </a:p>
      </dgm:t>
    </dgm:pt>
    <dgm:pt modelId="{9238F137-833F-42CE-ABFB-0A10844FF3B8}" type="pres">
      <dgm:prSet presAssocID="{276645E4-F7CD-490E-98E9-24A633E4B4D0}" presName="diagram" presStyleCnt="0">
        <dgm:presLayoutVars>
          <dgm:dir/>
          <dgm:resizeHandles val="exact"/>
        </dgm:presLayoutVars>
      </dgm:prSet>
      <dgm:spPr/>
      <dgm:t>
        <a:bodyPr/>
        <a:lstStyle/>
        <a:p>
          <a:endParaRPr lang="en-US"/>
        </a:p>
      </dgm:t>
    </dgm:pt>
    <dgm:pt modelId="{0FBB6830-3DBD-4B20-82D1-3255B5F6E9B7}" type="pres">
      <dgm:prSet presAssocID="{4C190E86-EB1F-440C-BCFA-9C74D68ABA62}" presName="node" presStyleLbl="node1" presStyleIdx="0" presStyleCnt="6">
        <dgm:presLayoutVars>
          <dgm:bulletEnabled val="1"/>
        </dgm:presLayoutVars>
      </dgm:prSet>
      <dgm:spPr/>
      <dgm:t>
        <a:bodyPr/>
        <a:lstStyle/>
        <a:p>
          <a:endParaRPr lang="en-US"/>
        </a:p>
      </dgm:t>
    </dgm:pt>
    <dgm:pt modelId="{E90D35B8-1166-468F-AAFB-967A9A0128D4}" type="pres">
      <dgm:prSet presAssocID="{C6031E32-99C9-4A9C-9A22-EF002D9C10C3}" presName="sibTrans" presStyleLbl="sibTrans2D1" presStyleIdx="0" presStyleCnt="5"/>
      <dgm:spPr/>
      <dgm:t>
        <a:bodyPr/>
        <a:lstStyle/>
        <a:p>
          <a:endParaRPr lang="en-US"/>
        </a:p>
      </dgm:t>
    </dgm:pt>
    <dgm:pt modelId="{350F4642-437C-496F-BAFB-8B37C819675B}" type="pres">
      <dgm:prSet presAssocID="{C6031E32-99C9-4A9C-9A22-EF002D9C10C3}" presName="connectorText" presStyleLbl="sibTrans2D1" presStyleIdx="0" presStyleCnt="5"/>
      <dgm:spPr/>
      <dgm:t>
        <a:bodyPr/>
        <a:lstStyle/>
        <a:p>
          <a:endParaRPr lang="en-US"/>
        </a:p>
      </dgm:t>
    </dgm:pt>
    <dgm:pt modelId="{C622D9E8-9E12-472B-8192-B78C66F89E5E}" type="pres">
      <dgm:prSet presAssocID="{5B109D5B-934D-4DB1-BF4D-E1822D86D940}" presName="node" presStyleLbl="node1" presStyleIdx="1" presStyleCnt="6">
        <dgm:presLayoutVars>
          <dgm:bulletEnabled val="1"/>
        </dgm:presLayoutVars>
      </dgm:prSet>
      <dgm:spPr/>
      <dgm:t>
        <a:bodyPr/>
        <a:lstStyle/>
        <a:p>
          <a:endParaRPr lang="en-US"/>
        </a:p>
      </dgm:t>
    </dgm:pt>
    <dgm:pt modelId="{571162A6-B478-4FFF-A018-E3F7F455F04F}" type="pres">
      <dgm:prSet presAssocID="{FD7803BE-F349-4E47-B00F-C5A88509D3DB}" presName="sibTrans" presStyleLbl="sibTrans2D1" presStyleIdx="1" presStyleCnt="5"/>
      <dgm:spPr/>
      <dgm:t>
        <a:bodyPr/>
        <a:lstStyle/>
        <a:p>
          <a:endParaRPr lang="en-US"/>
        </a:p>
      </dgm:t>
    </dgm:pt>
    <dgm:pt modelId="{A63FF2EF-9A10-40DF-A9C5-4693C452F0E5}" type="pres">
      <dgm:prSet presAssocID="{FD7803BE-F349-4E47-B00F-C5A88509D3DB}" presName="connectorText" presStyleLbl="sibTrans2D1" presStyleIdx="1" presStyleCnt="5"/>
      <dgm:spPr/>
      <dgm:t>
        <a:bodyPr/>
        <a:lstStyle/>
        <a:p>
          <a:endParaRPr lang="en-US"/>
        </a:p>
      </dgm:t>
    </dgm:pt>
    <dgm:pt modelId="{240CBA1A-AD07-4601-A285-2DF9CC960ACC}" type="pres">
      <dgm:prSet presAssocID="{10AEE8F2-4AA5-4235-B860-A04EFB8BA928}" presName="node" presStyleLbl="node1" presStyleIdx="2" presStyleCnt="6">
        <dgm:presLayoutVars>
          <dgm:bulletEnabled val="1"/>
        </dgm:presLayoutVars>
      </dgm:prSet>
      <dgm:spPr/>
      <dgm:t>
        <a:bodyPr/>
        <a:lstStyle/>
        <a:p>
          <a:endParaRPr lang="en-US"/>
        </a:p>
      </dgm:t>
    </dgm:pt>
    <dgm:pt modelId="{27B33C53-5D63-4B77-BDE3-85762B669567}" type="pres">
      <dgm:prSet presAssocID="{99473CE2-A28E-43F5-ABD5-A1BFB0D4A8A3}" presName="sibTrans" presStyleLbl="sibTrans2D1" presStyleIdx="2" presStyleCnt="5"/>
      <dgm:spPr/>
      <dgm:t>
        <a:bodyPr/>
        <a:lstStyle/>
        <a:p>
          <a:endParaRPr lang="en-US"/>
        </a:p>
      </dgm:t>
    </dgm:pt>
    <dgm:pt modelId="{6C50B9B3-8660-43D3-8F1C-3888A3807597}" type="pres">
      <dgm:prSet presAssocID="{99473CE2-A28E-43F5-ABD5-A1BFB0D4A8A3}" presName="connectorText" presStyleLbl="sibTrans2D1" presStyleIdx="2" presStyleCnt="5"/>
      <dgm:spPr/>
      <dgm:t>
        <a:bodyPr/>
        <a:lstStyle/>
        <a:p>
          <a:endParaRPr lang="en-US"/>
        </a:p>
      </dgm:t>
    </dgm:pt>
    <dgm:pt modelId="{6EBA7D98-309D-4D70-A084-99B17900FCC7}" type="pres">
      <dgm:prSet presAssocID="{5FDCB2B3-0987-430E-ABB2-46B0028E474F}" presName="node" presStyleLbl="node1" presStyleIdx="3" presStyleCnt="6">
        <dgm:presLayoutVars>
          <dgm:bulletEnabled val="1"/>
        </dgm:presLayoutVars>
      </dgm:prSet>
      <dgm:spPr/>
      <dgm:t>
        <a:bodyPr/>
        <a:lstStyle/>
        <a:p>
          <a:endParaRPr lang="en-US"/>
        </a:p>
      </dgm:t>
    </dgm:pt>
    <dgm:pt modelId="{71EF2703-C2DB-4CDD-95E6-30FE30A6A10F}" type="pres">
      <dgm:prSet presAssocID="{36A1ACD2-43FA-458F-90A1-8583B549FD2C}" presName="sibTrans" presStyleLbl="sibTrans2D1" presStyleIdx="3" presStyleCnt="5"/>
      <dgm:spPr/>
      <dgm:t>
        <a:bodyPr/>
        <a:lstStyle/>
        <a:p>
          <a:endParaRPr lang="en-US"/>
        </a:p>
      </dgm:t>
    </dgm:pt>
    <dgm:pt modelId="{E124BC24-6BDA-4F3D-9113-511620EB15D9}" type="pres">
      <dgm:prSet presAssocID="{36A1ACD2-43FA-458F-90A1-8583B549FD2C}" presName="connectorText" presStyleLbl="sibTrans2D1" presStyleIdx="3" presStyleCnt="5"/>
      <dgm:spPr/>
      <dgm:t>
        <a:bodyPr/>
        <a:lstStyle/>
        <a:p>
          <a:endParaRPr lang="en-US"/>
        </a:p>
      </dgm:t>
    </dgm:pt>
    <dgm:pt modelId="{C69D81C4-9878-4202-9B40-CC10F8DC3689}" type="pres">
      <dgm:prSet presAssocID="{96E13496-6901-479F-BEFB-4F5A7D0CAE2E}" presName="node" presStyleLbl="node1" presStyleIdx="4" presStyleCnt="6">
        <dgm:presLayoutVars>
          <dgm:bulletEnabled val="1"/>
        </dgm:presLayoutVars>
      </dgm:prSet>
      <dgm:spPr/>
      <dgm:t>
        <a:bodyPr/>
        <a:lstStyle/>
        <a:p>
          <a:endParaRPr lang="en-US"/>
        </a:p>
      </dgm:t>
    </dgm:pt>
    <dgm:pt modelId="{1053ADA7-9342-4A43-85BE-854780BFAF3E}" type="pres">
      <dgm:prSet presAssocID="{9D3FBD15-35BA-49D0-B35E-27C5EC1CBC50}" presName="sibTrans" presStyleLbl="sibTrans2D1" presStyleIdx="4" presStyleCnt="5"/>
      <dgm:spPr/>
      <dgm:t>
        <a:bodyPr/>
        <a:lstStyle/>
        <a:p>
          <a:endParaRPr lang="en-US"/>
        </a:p>
      </dgm:t>
    </dgm:pt>
    <dgm:pt modelId="{C725E861-0375-4E37-864F-64156DB2935C}" type="pres">
      <dgm:prSet presAssocID="{9D3FBD15-35BA-49D0-B35E-27C5EC1CBC50}" presName="connectorText" presStyleLbl="sibTrans2D1" presStyleIdx="4" presStyleCnt="5"/>
      <dgm:spPr/>
      <dgm:t>
        <a:bodyPr/>
        <a:lstStyle/>
        <a:p>
          <a:endParaRPr lang="en-US"/>
        </a:p>
      </dgm:t>
    </dgm:pt>
    <dgm:pt modelId="{2C3CD55E-6341-4B40-90CD-9A5DBE4DE4E6}" type="pres">
      <dgm:prSet presAssocID="{484FC586-B6E7-4817-8111-6E5AD9FD4D3D}" presName="node" presStyleLbl="node1" presStyleIdx="5" presStyleCnt="6">
        <dgm:presLayoutVars>
          <dgm:bulletEnabled val="1"/>
        </dgm:presLayoutVars>
      </dgm:prSet>
      <dgm:spPr/>
      <dgm:t>
        <a:bodyPr/>
        <a:lstStyle/>
        <a:p>
          <a:endParaRPr lang="en-US"/>
        </a:p>
      </dgm:t>
    </dgm:pt>
  </dgm:ptLst>
  <dgm:cxnLst>
    <dgm:cxn modelId="{2959C398-C3F4-46F7-B8A6-1A3386139246}" type="presOf" srcId="{99473CE2-A28E-43F5-ABD5-A1BFB0D4A8A3}" destId="{27B33C53-5D63-4B77-BDE3-85762B669567}" srcOrd="0" destOrd="0" presId="urn:microsoft.com/office/officeart/2005/8/layout/process5"/>
    <dgm:cxn modelId="{67DD6C4C-0343-4B21-8F31-8566F9DA938C}" type="presOf" srcId="{484FC586-B6E7-4817-8111-6E5AD9FD4D3D}" destId="{2C3CD55E-6341-4B40-90CD-9A5DBE4DE4E6}" srcOrd="0" destOrd="0" presId="urn:microsoft.com/office/officeart/2005/8/layout/process5"/>
    <dgm:cxn modelId="{95F40717-C60C-4DAE-A954-38B0723612E7}" type="presOf" srcId="{C6031E32-99C9-4A9C-9A22-EF002D9C10C3}" destId="{350F4642-437C-496F-BAFB-8B37C819675B}" srcOrd="1" destOrd="0" presId="urn:microsoft.com/office/officeart/2005/8/layout/process5"/>
    <dgm:cxn modelId="{FA2E4C80-25D2-4446-B351-6EAA7BCD96A8}" srcId="{276645E4-F7CD-490E-98E9-24A633E4B4D0}" destId="{4C190E86-EB1F-440C-BCFA-9C74D68ABA62}" srcOrd="0" destOrd="0" parTransId="{2F278490-A537-4548-A2FC-523480BA9023}" sibTransId="{C6031E32-99C9-4A9C-9A22-EF002D9C10C3}"/>
    <dgm:cxn modelId="{AC43E2C2-CB4F-47B9-8E92-A3D79B6C7506}" type="presOf" srcId="{36A1ACD2-43FA-458F-90A1-8583B549FD2C}" destId="{E124BC24-6BDA-4F3D-9113-511620EB15D9}" srcOrd="1" destOrd="0" presId="urn:microsoft.com/office/officeart/2005/8/layout/process5"/>
    <dgm:cxn modelId="{0745D04E-B2C0-4256-B432-9A4CD84F7886}" type="presOf" srcId="{96E13496-6901-479F-BEFB-4F5A7D0CAE2E}" destId="{C69D81C4-9878-4202-9B40-CC10F8DC3689}" srcOrd="0" destOrd="0" presId="urn:microsoft.com/office/officeart/2005/8/layout/process5"/>
    <dgm:cxn modelId="{20C9E839-B306-46FE-9F9F-F52DBD58052B}" type="presOf" srcId="{FD7803BE-F349-4E47-B00F-C5A88509D3DB}" destId="{571162A6-B478-4FFF-A018-E3F7F455F04F}" srcOrd="0" destOrd="0" presId="urn:microsoft.com/office/officeart/2005/8/layout/process5"/>
    <dgm:cxn modelId="{8C65B73F-8526-4BB4-9590-90B3E677124C}" type="presOf" srcId="{4C190E86-EB1F-440C-BCFA-9C74D68ABA62}" destId="{0FBB6830-3DBD-4B20-82D1-3255B5F6E9B7}" srcOrd="0" destOrd="0" presId="urn:microsoft.com/office/officeart/2005/8/layout/process5"/>
    <dgm:cxn modelId="{9F70D05C-6683-4837-A91A-CA4D6E60A151}" srcId="{276645E4-F7CD-490E-98E9-24A633E4B4D0}" destId="{5B109D5B-934D-4DB1-BF4D-E1822D86D940}" srcOrd="1" destOrd="0" parTransId="{6D281644-7933-48D8-9153-C8C09CB0EABC}" sibTransId="{FD7803BE-F349-4E47-B00F-C5A88509D3DB}"/>
    <dgm:cxn modelId="{84DAFD3D-F77B-43B1-AF20-A92A3E946627}" srcId="{276645E4-F7CD-490E-98E9-24A633E4B4D0}" destId="{5FDCB2B3-0987-430E-ABB2-46B0028E474F}" srcOrd="3" destOrd="0" parTransId="{605DB3C2-5EBD-4035-93CD-E98BF34407CF}" sibTransId="{36A1ACD2-43FA-458F-90A1-8583B549FD2C}"/>
    <dgm:cxn modelId="{F68EEA7B-042D-47C6-8884-42306C594262}" type="presOf" srcId="{5FDCB2B3-0987-430E-ABB2-46B0028E474F}" destId="{6EBA7D98-309D-4D70-A084-99B17900FCC7}" srcOrd="0" destOrd="0" presId="urn:microsoft.com/office/officeart/2005/8/layout/process5"/>
    <dgm:cxn modelId="{A2A80868-3F67-48A1-BCB2-BE09182C3B42}" type="presOf" srcId="{9D3FBD15-35BA-49D0-B35E-27C5EC1CBC50}" destId="{1053ADA7-9342-4A43-85BE-854780BFAF3E}" srcOrd="0" destOrd="0" presId="urn:microsoft.com/office/officeart/2005/8/layout/process5"/>
    <dgm:cxn modelId="{63492D62-E13B-4B89-9BAA-1B4CD68D7E82}" type="presOf" srcId="{10AEE8F2-4AA5-4235-B860-A04EFB8BA928}" destId="{240CBA1A-AD07-4601-A285-2DF9CC960ACC}" srcOrd="0" destOrd="0" presId="urn:microsoft.com/office/officeart/2005/8/layout/process5"/>
    <dgm:cxn modelId="{8D1204BB-8817-4FDD-8D74-930FF695C552}" type="presOf" srcId="{276645E4-F7CD-490E-98E9-24A633E4B4D0}" destId="{9238F137-833F-42CE-ABFB-0A10844FF3B8}" srcOrd="0" destOrd="0" presId="urn:microsoft.com/office/officeart/2005/8/layout/process5"/>
    <dgm:cxn modelId="{553F5920-28C2-40F1-9C3B-E2B2AE7DEDDA}" type="presOf" srcId="{5B109D5B-934D-4DB1-BF4D-E1822D86D940}" destId="{C622D9E8-9E12-472B-8192-B78C66F89E5E}" srcOrd="0" destOrd="0" presId="urn:microsoft.com/office/officeart/2005/8/layout/process5"/>
    <dgm:cxn modelId="{0F5F78E3-467C-4C3D-93FB-AF9FFC69FD3F}" srcId="{276645E4-F7CD-490E-98E9-24A633E4B4D0}" destId="{96E13496-6901-479F-BEFB-4F5A7D0CAE2E}" srcOrd="4" destOrd="0" parTransId="{3F688EA8-D393-4A3D-80A1-5AD7EA27691F}" sibTransId="{9D3FBD15-35BA-49D0-B35E-27C5EC1CBC50}"/>
    <dgm:cxn modelId="{08B1B966-1EF8-4350-A6C3-0C4DC9817FE8}" type="presOf" srcId="{36A1ACD2-43FA-458F-90A1-8583B549FD2C}" destId="{71EF2703-C2DB-4CDD-95E6-30FE30A6A10F}" srcOrd="0" destOrd="0" presId="urn:microsoft.com/office/officeart/2005/8/layout/process5"/>
    <dgm:cxn modelId="{67342BB0-337F-4E8D-A483-9CD14BEB8F63}" type="presOf" srcId="{C6031E32-99C9-4A9C-9A22-EF002D9C10C3}" destId="{E90D35B8-1166-468F-AAFB-967A9A0128D4}" srcOrd="0" destOrd="0" presId="urn:microsoft.com/office/officeart/2005/8/layout/process5"/>
    <dgm:cxn modelId="{E0D6BF42-7556-4A24-8DF4-16F6AFBF674A}" type="presOf" srcId="{FD7803BE-F349-4E47-B00F-C5A88509D3DB}" destId="{A63FF2EF-9A10-40DF-A9C5-4693C452F0E5}" srcOrd="1" destOrd="0" presId="urn:microsoft.com/office/officeart/2005/8/layout/process5"/>
    <dgm:cxn modelId="{AEC5FECE-EE78-4F3C-B9D9-3A98505D1AFC}" srcId="{276645E4-F7CD-490E-98E9-24A633E4B4D0}" destId="{484FC586-B6E7-4817-8111-6E5AD9FD4D3D}" srcOrd="5" destOrd="0" parTransId="{C2DC758F-33BD-4293-992A-AD480F230E14}" sibTransId="{62C1BCED-6AC7-4C67-97F2-2A43CC7AD5B0}"/>
    <dgm:cxn modelId="{E841A16D-9EA0-4D9B-A270-A949A0C936E6}" type="presOf" srcId="{9D3FBD15-35BA-49D0-B35E-27C5EC1CBC50}" destId="{C725E861-0375-4E37-864F-64156DB2935C}" srcOrd="1" destOrd="0" presId="urn:microsoft.com/office/officeart/2005/8/layout/process5"/>
    <dgm:cxn modelId="{B5C518EA-3A18-4D70-9114-F0CC011362A3}" type="presOf" srcId="{99473CE2-A28E-43F5-ABD5-A1BFB0D4A8A3}" destId="{6C50B9B3-8660-43D3-8F1C-3888A3807597}" srcOrd="1" destOrd="0" presId="urn:microsoft.com/office/officeart/2005/8/layout/process5"/>
    <dgm:cxn modelId="{0B684BD0-3150-4985-85C8-C1C0766E7D55}" srcId="{276645E4-F7CD-490E-98E9-24A633E4B4D0}" destId="{10AEE8F2-4AA5-4235-B860-A04EFB8BA928}" srcOrd="2" destOrd="0" parTransId="{355014A0-0410-4BB8-A89E-8AE596DAA75D}" sibTransId="{99473CE2-A28E-43F5-ABD5-A1BFB0D4A8A3}"/>
    <dgm:cxn modelId="{E86E06E8-1341-4BB1-A4AF-5AC933A8B5F4}" type="presParOf" srcId="{9238F137-833F-42CE-ABFB-0A10844FF3B8}" destId="{0FBB6830-3DBD-4B20-82D1-3255B5F6E9B7}" srcOrd="0" destOrd="0" presId="urn:microsoft.com/office/officeart/2005/8/layout/process5"/>
    <dgm:cxn modelId="{382A59F1-0CBB-4A99-BFE7-4279DCA3DCDC}" type="presParOf" srcId="{9238F137-833F-42CE-ABFB-0A10844FF3B8}" destId="{E90D35B8-1166-468F-AAFB-967A9A0128D4}" srcOrd="1" destOrd="0" presId="urn:microsoft.com/office/officeart/2005/8/layout/process5"/>
    <dgm:cxn modelId="{FB21F9FA-78CF-4354-A17E-3F2B4F49350D}" type="presParOf" srcId="{E90D35B8-1166-468F-AAFB-967A9A0128D4}" destId="{350F4642-437C-496F-BAFB-8B37C819675B}" srcOrd="0" destOrd="0" presId="urn:microsoft.com/office/officeart/2005/8/layout/process5"/>
    <dgm:cxn modelId="{9CC27C35-E5AC-4AB0-A75C-C89909F2D3BE}" type="presParOf" srcId="{9238F137-833F-42CE-ABFB-0A10844FF3B8}" destId="{C622D9E8-9E12-472B-8192-B78C66F89E5E}" srcOrd="2" destOrd="0" presId="urn:microsoft.com/office/officeart/2005/8/layout/process5"/>
    <dgm:cxn modelId="{ADA162C7-6A88-45A8-9053-CC1361E2165C}" type="presParOf" srcId="{9238F137-833F-42CE-ABFB-0A10844FF3B8}" destId="{571162A6-B478-4FFF-A018-E3F7F455F04F}" srcOrd="3" destOrd="0" presId="urn:microsoft.com/office/officeart/2005/8/layout/process5"/>
    <dgm:cxn modelId="{42B25FE4-B915-434C-9FDD-268E57F2C54A}" type="presParOf" srcId="{571162A6-B478-4FFF-A018-E3F7F455F04F}" destId="{A63FF2EF-9A10-40DF-A9C5-4693C452F0E5}" srcOrd="0" destOrd="0" presId="urn:microsoft.com/office/officeart/2005/8/layout/process5"/>
    <dgm:cxn modelId="{FD2A8B0D-7D24-46D4-AD3D-43FAB76BC001}" type="presParOf" srcId="{9238F137-833F-42CE-ABFB-0A10844FF3B8}" destId="{240CBA1A-AD07-4601-A285-2DF9CC960ACC}" srcOrd="4" destOrd="0" presId="urn:microsoft.com/office/officeart/2005/8/layout/process5"/>
    <dgm:cxn modelId="{52666E57-5998-4E3B-B1DA-BEED53A80B54}" type="presParOf" srcId="{9238F137-833F-42CE-ABFB-0A10844FF3B8}" destId="{27B33C53-5D63-4B77-BDE3-85762B669567}" srcOrd="5" destOrd="0" presId="urn:microsoft.com/office/officeart/2005/8/layout/process5"/>
    <dgm:cxn modelId="{0F9518FC-ECB2-4FE1-B161-60C874C57D59}" type="presParOf" srcId="{27B33C53-5D63-4B77-BDE3-85762B669567}" destId="{6C50B9B3-8660-43D3-8F1C-3888A3807597}" srcOrd="0" destOrd="0" presId="urn:microsoft.com/office/officeart/2005/8/layout/process5"/>
    <dgm:cxn modelId="{D448C73D-686F-4621-95D5-E53E3B064858}" type="presParOf" srcId="{9238F137-833F-42CE-ABFB-0A10844FF3B8}" destId="{6EBA7D98-309D-4D70-A084-99B17900FCC7}" srcOrd="6" destOrd="0" presId="urn:microsoft.com/office/officeart/2005/8/layout/process5"/>
    <dgm:cxn modelId="{8D0B8FF3-A7B8-4A8F-B6B6-6F9AA3131203}" type="presParOf" srcId="{9238F137-833F-42CE-ABFB-0A10844FF3B8}" destId="{71EF2703-C2DB-4CDD-95E6-30FE30A6A10F}" srcOrd="7" destOrd="0" presId="urn:microsoft.com/office/officeart/2005/8/layout/process5"/>
    <dgm:cxn modelId="{93C47ED6-21B4-4F25-BCD4-CB0D38BF9FDD}" type="presParOf" srcId="{71EF2703-C2DB-4CDD-95E6-30FE30A6A10F}" destId="{E124BC24-6BDA-4F3D-9113-511620EB15D9}" srcOrd="0" destOrd="0" presId="urn:microsoft.com/office/officeart/2005/8/layout/process5"/>
    <dgm:cxn modelId="{AF2C0AB9-5812-48AD-8C36-9252B4FA09CB}" type="presParOf" srcId="{9238F137-833F-42CE-ABFB-0A10844FF3B8}" destId="{C69D81C4-9878-4202-9B40-CC10F8DC3689}" srcOrd="8" destOrd="0" presId="urn:microsoft.com/office/officeart/2005/8/layout/process5"/>
    <dgm:cxn modelId="{33B96612-9D57-4539-8A1E-6BDD9B3D840F}" type="presParOf" srcId="{9238F137-833F-42CE-ABFB-0A10844FF3B8}" destId="{1053ADA7-9342-4A43-85BE-854780BFAF3E}" srcOrd="9" destOrd="0" presId="urn:microsoft.com/office/officeart/2005/8/layout/process5"/>
    <dgm:cxn modelId="{9B6B7ACE-9E51-413B-9070-87FEBE0D4B59}" type="presParOf" srcId="{1053ADA7-9342-4A43-85BE-854780BFAF3E}" destId="{C725E861-0375-4E37-864F-64156DB2935C}" srcOrd="0" destOrd="0" presId="urn:microsoft.com/office/officeart/2005/8/layout/process5"/>
    <dgm:cxn modelId="{7D30DEFD-770B-446B-B90E-C045CBD1B7FB}" type="presParOf" srcId="{9238F137-833F-42CE-ABFB-0A10844FF3B8}" destId="{2C3CD55E-6341-4B40-90CD-9A5DBE4DE4E6}"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23C616-7E4E-4655-B454-D2AA2876076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964DCDE-A60E-40BD-A762-FAE9FAC9C181}">
      <dgm:prSet phldrT="[Text]"/>
      <dgm:spPr/>
      <dgm:t>
        <a:bodyPr/>
        <a:lstStyle/>
        <a:p>
          <a:r>
            <a:rPr lang="en-US"/>
            <a:t>Human Resource Management </a:t>
          </a:r>
        </a:p>
      </dgm:t>
    </dgm:pt>
    <dgm:pt modelId="{24A72B9D-71CE-4573-9603-6AF338952EAA}" type="parTrans" cxnId="{799EDD75-FC84-4513-9C40-0D324E829A86}">
      <dgm:prSet/>
      <dgm:spPr/>
      <dgm:t>
        <a:bodyPr/>
        <a:lstStyle/>
        <a:p>
          <a:endParaRPr lang="en-US"/>
        </a:p>
      </dgm:t>
    </dgm:pt>
    <dgm:pt modelId="{A3338A28-7428-46E4-8F92-C9660C794C21}" type="sibTrans" cxnId="{799EDD75-FC84-4513-9C40-0D324E829A86}">
      <dgm:prSet/>
      <dgm:spPr/>
      <dgm:t>
        <a:bodyPr/>
        <a:lstStyle/>
        <a:p>
          <a:endParaRPr lang="en-US"/>
        </a:p>
      </dgm:t>
    </dgm:pt>
    <dgm:pt modelId="{A027E258-330E-46CC-8D3C-47F083DE8201}">
      <dgm:prSet phldrT="[Text]"/>
      <dgm:spPr/>
      <dgm:t>
        <a:bodyPr/>
        <a:lstStyle/>
        <a:p>
          <a:r>
            <a:rPr lang="en-US" dirty="0"/>
            <a:t>Project Management</a:t>
          </a:r>
        </a:p>
      </dgm:t>
    </dgm:pt>
    <dgm:pt modelId="{710CE8CE-A355-463A-B725-6526CCD659AD}" type="parTrans" cxnId="{611CEFC5-461C-403B-80B1-DDEBB49C29CA}">
      <dgm:prSet/>
      <dgm:spPr/>
      <dgm:t>
        <a:bodyPr/>
        <a:lstStyle/>
        <a:p>
          <a:endParaRPr lang="en-US"/>
        </a:p>
      </dgm:t>
    </dgm:pt>
    <dgm:pt modelId="{33EDAEE8-1A93-40E4-92D3-1467DF45277D}" type="sibTrans" cxnId="{611CEFC5-461C-403B-80B1-DDEBB49C29CA}">
      <dgm:prSet/>
      <dgm:spPr/>
      <dgm:t>
        <a:bodyPr/>
        <a:lstStyle/>
        <a:p>
          <a:endParaRPr lang="en-US"/>
        </a:p>
      </dgm:t>
    </dgm:pt>
    <dgm:pt modelId="{0E0982D5-DB7B-425A-B9A4-ACC5228924A2}">
      <dgm:prSet phldrT="[Text]" custT="1"/>
      <dgm:spPr/>
      <dgm:t>
        <a:bodyPr/>
        <a:lstStyle/>
        <a:p>
          <a:r>
            <a:rPr lang="en-US" sz="900" dirty="0"/>
            <a:t>Design template for managing</a:t>
          </a:r>
        </a:p>
      </dgm:t>
    </dgm:pt>
    <dgm:pt modelId="{261AF6FC-1B2B-4B7F-9AEF-AD60ED855096}" type="parTrans" cxnId="{C7DCAAA8-AFD3-4367-8252-CAC782D265DB}">
      <dgm:prSet/>
      <dgm:spPr/>
      <dgm:t>
        <a:bodyPr/>
        <a:lstStyle/>
        <a:p>
          <a:endParaRPr lang="en-US"/>
        </a:p>
      </dgm:t>
    </dgm:pt>
    <dgm:pt modelId="{AD689514-89CB-4B9B-BAD3-7EEF16FB5D86}" type="sibTrans" cxnId="{C7DCAAA8-AFD3-4367-8252-CAC782D265DB}">
      <dgm:prSet/>
      <dgm:spPr/>
      <dgm:t>
        <a:bodyPr/>
        <a:lstStyle/>
        <a:p>
          <a:endParaRPr lang="en-US"/>
        </a:p>
      </dgm:t>
    </dgm:pt>
    <dgm:pt modelId="{2DE57DBA-2FAB-4513-A39A-8B5CCF7B0EC5}">
      <dgm:prSet phldrT="[Text]"/>
      <dgm:spPr/>
      <dgm:t>
        <a:bodyPr/>
        <a:lstStyle/>
        <a:p>
          <a:r>
            <a:rPr lang="en-US"/>
            <a:t>Plan for all pharse of project</a:t>
          </a:r>
        </a:p>
      </dgm:t>
    </dgm:pt>
    <dgm:pt modelId="{355447B9-F724-45E4-BDEC-1CE36A7223F5}" type="parTrans" cxnId="{17506C1A-46DD-4F3B-ACDB-63B64FF8461E}">
      <dgm:prSet/>
      <dgm:spPr/>
      <dgm:t>
        <a:bodyPr/>
        <a:lstStyle/>
        <a:p>
          <a:endParaRPr lang="en-US"/>
        </a:p>
      </dgm:t>
    </dgm:pt>
    <dgm:pt modelId="{80DEE649-ED64-4F06-881D-DBED5B6A07CF}" type="sibTrans" cxnId="{17506C1A-46DD-4F3B-ACDB-63B64FF8461E}">
      <dgm:prSet/>
      <dgm:spPr/>
      <dgm:t>
        <a:bodyPr/>
        <a:lstStyle/>
        <a:p>
          <a:endParaRPr lang="en-US"/>
        </a:p>
      </dgm:t>
    </dgm:pt>
    <dgm:pt modelId="{35474DD5-C1D8-40F7-AB82-972A732A58FA}">
      <dgm:prSet phldrT="[Text]"/>
      <dgm:spPr/>
      <dgm:t>
        <a:bodyPr/>
        <a:lstStyle/>
        <a:p>
          <a:r>
            <a:rPr lang="en-US"/>
            <a:t>Requirement Analysis </a:t>
          </a:r>
        </a:p>
      </dgm:t>
    </dgm:pt>
    <dgm:pt modelId="{3D969FD6-B55A-46DC-AC40-283566ADFCA6}" type="parTrans" cxnId="{E50D6CBA-06DA-4DB4-AE4F-975ACADD3B0D}">
      <dgm:prSet/>
      <dgm:spPr/>
      <dgm:t>
        <a:bodyPr/>
        <a:lstStyle/>
        <a:p>
          <a:endParaRPr lang="en-US"/>
        </a:p>
      </dgm:t>
    </dgm:pt>
    <dgm:pt modelId="{A427E6ED-995F-4F00-BA41-DB5A493DC510}" type="sibTrans" cxnId="{E50D6CBA-06DA-4DB4-AE4F-975ACADD3B0D}">
      <dgm:prSet/>
      <dgm:spPr/>
      <dgm:t>
        <a:bodyPr/>
        <a:lstStyle/>
        <a:p>
          <a:endParaRPr lang="en-US"/>
        </a:p>
      </dgm:t>
    </dgm:pt>
    <dgm:pt modelId="{61926713-2341-4B01-AD65-FA34519FE16E}">
      <dgm:prSet phldrT="[Text]"/>
      <dgm:spPr/>
      <dgm:t>
        <a:bodyPr/>
        <a:lstStyle/>
        <a:p>
          <a:r>
            <a:rPr lang="en-US"/>
            <a:t>Elicitate requirement</a:t>
          </a:r>
        </a:p>
      </dgm:t>
    </dgm:pt>
    <dgm:pt modelId="{26114366-28D6-4B4B-870B-10B97360298F}" type="parTrans" cxnId="{37659608-17BC-4FD9-89DE-F277E6913903}">
      <dgm:prSet/>
      <dgm:spPr/>
      <dgm:t>
        <a:bodyPr/>
        <a:lstStyle/>
        <a:p>
          <a:endParaRPr lang="en-US"/>
        </a:p>
      </dgm:t>
    </dgm:pt>
    <dgm:pt modelId="{C6D38523-9625-46F2-B634-509FD9C407A2}" type="sibTrans" cxnId="{37659608-17BC-4FD9-89DE-F277E6913903}">
      <dgm:prSet/>
      <dgm:spPr/>
      <dgm:t>
        <a:bodyPr/>
        <a:lstStyle/>
        <a:p>
          <a:endParaRPr lang="en-US"/>
        </a:p>
      </dgm:t>
    </dgm:pt>
    <dgm:pt modelId="{4801F1AD-A96E-4573-AFB0-FE16DF6778D5}">
      <dgm:prSet phldrT="[Text]"/>
      <dgm:spPr/>
      <dgm:t>
        <a:bodyPr/>
        <a:lstStyle/>
        <a:p>
          <a:r>
            <a:rPr lang="en-US"/>
            <a:t>Architect Design Analysis</a:t>
          </a:r>
        </a:p>
      </dgm:t>
    </dgm:pt>
    <dgm:pt modelId="{CD284532-876A-4B4B-B1D0-19A6BD0F5D46}" type="parTrans" cxnId="{7B8FA0D7-E1ED-48D1-B49B-0CD0180FC636}">
      <dgm:prSet/>
      <dgm:spPr/>
      <dgm:t>
        <a:bodyPr/>
        <a:lstStyle/>
        <a:p>
          <a:endParaRPr lang="en-US"/>
        </a:p>
      </dgm:t>
    </dgm:pt>
    <dgm:pt modelId="{E73B9B56-D753-4B7B-8DE9-0F2864A4874B}" type="sibTrans" cxnId="{7B8FA0D7-E1ED-48D1-B49B-0CD0180FC636}">
      <dgm:prSet/>
      <dgm:spPr/>
      <dgm:t>
        <a:bodyPr/>
        <a:lstStyle/>
        <a:p>
          <a:endParaRPr lang="en-US"/>
        </a:p>
      </dgm:t>
    </dgm:pt>
    <dgm:pt modelId="{403F2DBE-63D1-4CC5-BC3D-F341ED243457}">
      <dgm:prSet phldrT="[Text]"/>
      <dgm:spPr/>
      <dgm:t>
        <a:bodyPr/>
        <a:lstStyle/>
        <a:p>
          <a:r>
            <a:rPr lang="en-US"/>
            <a:t>Detail Design Analysis</a:t>
          </a:r>
        </a:p>
      </dgm:t>
    </dgm:pt>
    <dgm:pt modelId="{215AD3AA-685B-4495-9661-5B19DFEEC168}" type="parTrans" cxnId="{A9C13AD1-99E6-4E34-AC05-96845425AF1C}">
      <dgm:prSet/>
      <dgm:spPr/>
      <dgm:t>
        <a:bodyPr/>
        <a:lstStyle/>
        <a:p>
          <a:endParaRPr lang="en-US"/>
        </a:p>
      </dgm:t>
    </dgm:pt>
    <dgm:pt modelId="{BF692D97-3B16-4702-9C09-CCCD6B90AA12}" type="sibTrans" cxnId="{A9C13AD1-99E6-4E34-AC05-96845425AF1C}">
      <dgm:prSet/>
      <dgm:spPr/>
      <dgm:t>
        <a:bodyPr/>
        <a:lstStyle/>
        <a:p>
          <a:endParaRPr lang="en-US"/>
        </a:p>
      </dgm:t>
    </dgm:pt>
    <dgm:pt modelId="{AB9F778B-0F56-4C45-98E5-7F2E2581A45C}">
      <dgm:prSet phldrT="[Text]" custT="1"/>
      <dgm:spPr/>
      <dgm:t>
        <a:bodyPr/>
        <a:lstStyle/>
        <a:p>
          <a:r>
            <a:rPr lang="en-US" sz="1200" dirty="0"/>
            <a:t>Develop ADD</a:t>
          </a:r>
        </a:p>
      </dgm:t>
    </dgm:pt>
    <dgm:pt modelId="{42057173-F497-449E-AE96-E3CC44DB1611}" type="parTrans" cxnId="{DDE3275C-C94E-432E-8078-4374A8B74577}">
      <dgm:prSet/>
      <dgm:spPr/>
      <dgm:t>
        <a:bodyPr/>
        <a:lstStyle/>
        <a:p>
          <a:endParaRPr lang="en-US"/>
        </a:p>
      </dgm:t>
    </dgm:pt>
    <dgm:pt modelId="{D715BF82-BF5E-45E7-A54C-E9303CCEB75B}" type="sibTrans" cxnId="{DDE3275C-C94E-432E-8078-4374A8B74577}">
      <dgm:prSet/>
      <dgm:spPr/>
      <dgm:t>
        <a:bodyPr/>
        <a:lstStyle/>
        <a:p>
          <a:endParaRPr lang="en-US"/>
        </a:p>
      </dgm:t>
    </dgm:pt>
    <dgm:pt modelId="{8275B2BF-7609-40CF-BAD4-B127F4C87FCD}">
      <dgm:prSet phldrT="[Text]"/>
      <dgm:spPr/>
      <dgm:t>
        <a:bodyPr/>
        <a:lstStyle/>
        <a:p>
          <a:r>
            <a:rPr lang="en-US"/>
            <a:t>Programming</a:t>
          </a:r>
        </a:p>
      </dgm:t>
    </dgm:pt>
    <dgm:pt modelId="{C144A995-4EE8-475D-A66A-45D8508BCA8A}" type="parTrans" cxnId="{9523ED63-A012-43D5-9E00-103D0C5E0491}">
      <dgm:prSet/>
      <dgm:spPr/>
      <dgm:t>
        <a:bodyPr/>
        <a:lstStyle/>
        <a:p>
          <a:endParaRPr lang="en-US"/>
        </a:p>
      </dgm:t>
    </dgm:pt>
    <dgm:pt modelId="{7E8970C2-3A84-4036-9E57-7D2E84B1056A}" type="sibTrans" cxnId="{9523ED63-A012-43D5-9E00-103D0C5E0491}">
      <dgm:prSet/>
      <dgm:spPr/>
      <dgm:t>
        <a:bodyPr/>
        <a:lstStyle/>
        <a:p>
          <a:endParaRPr lang="en-US"/>
        </a:p>
      </dgm:t>
    </dgm:pt>
    <dgm:pt modelId="{B0EA481C-54FE-4FFF-9361-C2D9E3AA6791}">
      <dgm:prSet phldrT="[Text]"/>
      <dgm:spPr/>
      <dgm:t>
        <a:bodyPr/>
        <a:lstStyle/>
        <a:p>
          <a:r>
            <a:rPr lang="en-US"/>
            <a:t>Design database</a:t>
          </a:r>
        </a:p>
      </dgm:t>
    </dgm:pt>
    <dgm:pt modelId="{0B736DDF-5200-4F32-8513-3C83D1A51FB5}" type="parTrans" cxnId="{B815270C-8E3C-4147-8633-140A09CC42DB}">
      <dgm:prSet/>
      <dgm:spPr/>
      <dgm:t>
        <a:bodyPr/>
        <a:lstStyle/>
        <a:p>
          <a:endParaRPr lang="en-US"/>
        </a:p>
      </dgm:t>
    </dgm:pt>
    <dgm:pt modelId="{9D7C898A-D928-46E2-85D9-D5B317B11C61}" type="sibTrans" cxnId="{B815270C-8E3C-4147-8633-140A09CC42DB}">
      <dgm:prSet/>
      <dgm:spPr/>
      <dgm:t>
        <a:bodyPr/>
        <a:lstStyle/>
        <a:p>
          <a:endParaRPr lang="en-US"/>
        </a:p>
      </dgm:t>
    </dgm:pt>
    <dgm:pt modelId="{608741A9-7D84-40E0-AD0D-8096AF7C2988}">
      <dgm:prSet phldrT="[Text]"/>
      <dgm:spPr/>
      <dgm:t>
        <a:bodyPr/>
        <a:lstStyle/>
        <a:p>
          <a:pPr algn="ctr"/>
          <a:r>
            <a:rPr lang="en-US"/>
            <a:t>Testing</a:t>
          </a:r>
        </a:p>
      </dgm:t>
    </dgm:pt>
    <dgm:pt modelId="{B9C38960-8DDB-4C71-BE7B-0CA32E84953D}" type="parTrans" cxnId="{2048EE04-DB0F-45F0-9CBA-E069D2D0BE38}">
      <dgm:prSet/>
      <dgm:spPr/>
      <dgm:t>
        <a:bodyPr/>
        <a:lstStyle/>
        <a:p>
          <a:endParaRPr lang="en-US"/>
        </a:p>
      </dgm:t>
    </dgm:pt>
    <dgm:pt modelId="{55B84338-A665-4AD9-8A28-24777EC9A6DF}" type="sibTrans" cxnId="{2048EE04-DB0F-45F0-9CBA-E069D2D0BE38}">
      <dgm:prSet/>
      <dgm:spPr/>
      <dgm:t>
        <a:bodyPr/>
        <a:lstStyle/>
        <a:p>
          <a:endParaRPr lang="en-US"/>
        </a:p>
      </dgm:t>
    </dgm:pt>
    <dgm:pt modelId="{8C609558-49D4-43C2-940D-E97B0EAB1AC1}">
      <dgm:prSet phldrT="[Text]"/>
      <dgm:spPr/>
      <dgm:t>
        <a:bodyPr/>
        <a:lstStyle/>
        <a:p>
          <a:r>
            <a:rPr lang="en-US"/>
            <a:t>Design test cases</a:t>
          </a:r>
        </a:p>
      </dgm:t>
    </dgm:pt>
    <dgm:pt modelId="{0529B0E0-2F57-4FC2-9F9F-1B2714ACF2BB}" type="parTrans" cxnId="{B6684E97-2109-44DD-8672-87BD4F067EA6}">
      <dgm:prSet/>
      <dgm:spPr/>
      <dgm:t>
        <a:bodyPr/>
        <a:lstStyle/>
        <a:p>
          <a:endParaRPr lang="en-US"/>
        </a:p>
      </dgm:t>
    </dgm:pt>
    <dgm:pt modelId="{5A4DF70C-D184-4F0D-8612-5FE3D359B8DC}" type="sibTrans" cxnId="{B6684E97-2109-44DD-8672-87BD4F067EA6}">
      <dgm:prSet/>
      <dgm:spPr/>
      <dgm:t>
        <a:bodyPr/>
        <a:lstStyle/>
        <a:p>
          <a:endParaRPr lang="en-US"/>
        </a:p>
      </dgm:t>
    </dgm:pt>
    <dgm:pt modelId="{814461C7-C483-4679-B873-3ABEA4983690}">
      <dgm:prSet phldrT="[Text]"/>
      <dgm:spPr/>
      <dgm:t>
        <a:bodyPr/>
        <a:lstStyle/>
        <a:p>
          <a:r>
            <a:rPr lang="en-US"/>
            <a:t>Deployment</a:t>
          </a:r>
        </a:p>
      </dgm:t>
    </dgm:pt>
    <dgm:pt modelId="{6152FBF8-13DB-422D-94EC-B6CA0F9C9346}" type="parTrans" cxnId="{AA120CC7-F539-43E6-85E9-E3A8E63B91F7}">
      <dgm:prSet/>
      <dgm:spPr/>
      <dgm:t>
        <a:bodyPr/>
        <a:lstStyle/>
        <a:p>
          <a:endParaRPr lang="en-US"/>
        </a:p>
      </dgm:t>
    </dgm:pt>
    <dgm:pt modelId="{010388D1-B94D-40A0-94AC-4AB342D79F21}" type="sibTrans" cxnId="{AA120CC7-F539-43E6-85E9-E3A8E63B91F7}">
      <dgm:prSet/>
      <dgm:spPr/>
      <dgm:t>
        <a:bodyPr/>
        <a:lstStyle/>
        <a:p>
          <a:endParaRPr lang="en-US"/>
        </a:p>
      </dgm:t>
    </dgm:pt>
    <dgm:pt modelId="{D82DB22A-A8CD-4A5E-B6EB-0E7566C34FB1}">
      <dgm:prSet phldrT="[Text]"/>
      <dgm:spPr/>
      <dgm:t>
        <a:bodyPr/>
        <a:lstStyle/>
        <a:p>
          <a:r>
            <a:rPr lang="en-US" dirty="0"/>
            <a:t>Transition</a:t>
          </a:r>
        </a:p>
      </dgm:t>
    </dgm:pt>
    <dgm:pt modelId="{0F7BCA7E-7D50-4270-AECC-0EA98CCF3616}" type="parTrans" cxnId="{80B74DEF-809B-48C3-BEBB-25B9E80D26DC}">
      <dgm:prSet/>
      <dgm:spPr/>
      <dgm:t>
        <a:bodyPr/>
        <a:lstStyle/>
        <a:p>
          <a:endParaRPr lang="en-US"/>
        </a:p>
      </dgm:t>
    </dgm:pt>
    <dgm:pt modelId="{E6094EBF-0DB6-40AF-9DF1-C3FF7CACE463}" type="sibTrans" cxnId="{80B74DEF-809B-48C3-BEBB-25B9E80D26DC}">
      <dgm:prSet/>
      <dgm:spPr/>
      <dgm:t>
        <a:bodyPr/>
        <a:lstStyle/>
        <a:p>
          <a:endParaRPr lang="en-US"/>
        </a:p>
      </dgm:t>
    </dgm:pt>
    <dgm:pt modelId="{E6B594A4-5B2C-421C-815C-C7D6AAC50ADC}">
      <dgm:prSet phldrT="[Text]"/>
      <dgm:spPr/>
      <dgm:t>
        <a:bodyPr/>
        <a:lstStyle/>
        <a:p>
          <a:r>
            <a:rPr lang="en-US" b="0" i="0" u="none"/>
            <a:t>Analysis requirement</a:t>
          </a:r>
          <a:endParaRPr lang="en-US"/>
        </a:p>
      </dgm:t>
    </dgm:pt>
    <dgm:pt modelId="{5A97111B-D002-49E0-BE9A-797AF99589E5}" type="parTrans" cxnId="{F0884338-4E6E-4FD0-A992-4DA6B2F35CAF}">
      <dgm:prSet/>
      <dgm:spPr/>
      <dgm:t>
        <a:bodyPr/>
        <a:lstStyle/>
        <a:p>
          <a:endParaRPr lang="en-US"/>
        </a:p>
      </dgm:t>
    </dgm:pt>
    <dgm:pt modelId="{D3F36502-AD41-4950-90A9-6CE28F03A91C}" type="sibTrans" cxnId="{F0884338-4E6E-4FD0-A992-4DA6B2F35CAF}">
      <dgm:prSet/>
      <dgm:spPr/>
      <dgm:t>
        <a:bodyPr/>
        <a:lstStyle/>
        <a:p>
          <a:endParaRPr lang="en-US"/>
        </a:p>
      </dgm:t>
    </dgm:pt>
    <dgm:pt modelId="{D725336D-908D-4983-A778-E257BC0862DB}">
      <dgm:prSet phldrT="[Text]"/>
      <dgm:spPr/>
      <dgm:t>
        <a:bodyPr/>
        <a:lstStyle/>
        <a:p>
          <a:r>
            <a:rPr lang="en-US"/>
            <a:t>Develop ConOfOper</a:t>
          </a:r>
        </a:p>
      </dgm:t>
    </dgm:pt>
    <dgm:pt modelId="{E07373D9-BA58-4ED9-9AE5-1788ACA9CB9B}" type="parTrans" cxnId="{DAC80CFB-2D97-420D-844B-B1231883C461}">
      <dgm:prSet/>
      <dgm:spPr/>
      <dgm:t>
        <a:bodyPr/>
        <a:lstStyle/>
        <a:p>
          <a:endParaRPr lang="en-US"/>
        </a:p>
      </dgm:t>
    </dgm:pt>
    <dgm:pt modelId="{E2FDD599-90DF-4814-BB49-D027C1C06DE0}" type="sibTrans" cxnId="{DAC80CFB-2D97-420D-844B-B1231883C461}">
      <dgm:prSet/>
      <dgm:spPr/>
      <dgm:t>
        <a:bodyPr/>
        <a:lstStyle/>
        <a:p>
          <a:endParaRPr lang="en-US"/>
        </a:p>
      </dgm:t>
    </dgm:pt>
    <dgm:pt modelId="{19A175B5-D074-451C-888A-9F42BE42471C}">
      <dgm:prSet phldrT="[Text]"/>
      <dgm:spPr/>
      <dgm:t>
        <a:bodyPr/>
        <a:lstStyle/>
        <a:p>
          <a:r>
            <a:rPr lang="en-US"/>
            <a:t>Develop SRS</a:t>
          </a:r>
        </a:p>
      </dgm:t>
    </dgm:pt>
    <dgm:pt modelId="{34D2BA6A-0F18-4585-A2DC-857FAE4B8721}" type="parTrans" cxnId="{EDDD910B-7E57-43E3-8B55-07580D14B7F4}">
      <dgm:prSet/>
      <dgm:spPr/>
      <dgm:t>
        <a:bodyPr/>
        <a:lstStyle/>
        <a:p>
          <a:endParaRPr lang="en-US"/>
        </a:p>
      </dgm:t>
    </dgm:pt>
    <dgm:pt modelId="{B24829D8-C38B-4018-8867-B87A285C9117}" type="sibTrans" cxnId="{EDDD910B-7E57-43E3-8B55-07580D14B7F4}">
      <dgm:prSet/>
      <dgm:spPr/>
      <dgm:t>
        <a:bodyPr/>
        <a:lstStyle/>
        <a:p>
          <a:endParaRPr lang="en-US"/>
        </a:p>
      </dgm:t>
    </dgm:pt>
    <dgm:pt modelId="{DF1AEDB1-7D45-49D7-A3A3-B93F20168C64}">
      <dgm:prSet phldrT="[Text]"/>
      <dgm:spPr/>
      <dgm:t>
        <a:bodyPr/>
        <a:lstStyle/>
        <a:p>
          <a:r>
            <a:rPr lang="en-US" dirty="0"/>
            <a:t>Descript Use-case</a:t>
          </a:r>
        </a:p>
      </dgm:t>
    </dgm:pt>
    <dgm:pt modelId="{A96D7239-17F0-40E4-9B69-E8DCFCFBAD77}" type="parTrans" cxnId="{46E2F50A-D5C6-4BB1-A5DE-66808BA67696}">
      <dgm:prSet/>
      <dgm:spPr/>
      <dgm:t>
        <a:bodyPr/>
        <a:lstStyle/>
        <a:p>
          <a:endParaRPr lang="en-US"/>
        </a:p>
      </dgm:t>
    </dgm:pt>
    <dgm:pt modelId="{6DEA18B6-0CAA-4825-85B4-0A88774D39E3}" type="sibTrans" cxnId="{46E2F50A-D5C6-4BB1-A5DE-66808BA67696}">
      <dgm:prSet/>
      <dgm:spPr/>
      <dgm:t>
        <a:bodyPr/>
        <a:lstStyle/>
        <a:p>
          <a:endParaRPr lang="en-US"/>
        </a:p>
      </dgm:t>
    </dgm:pt>
    <dgm:pt modelId="{DB16017B-00D0-4DE8-B104-FBB83EE9861C}">
      <dgm:prSet phldrT="[Text]"/>
      <dgm:spPr/>
      <dgm:t>
        <a:bodyPr/>
        <a:lstStyle/>
        <a:p>
          <a:r>
            <a:rPr lang="en-US"/>
            <a:t>Develop  Interface</a:t>
          </a:r>
        </a:p>
      </dgm:t>
    </dgm:pt>
    <dgm:pt modelId="{FBF5F67A-7A02-4EDD-9369-1742B34B6C33}" type="parTrans" cxnId="{24460133-FB85-4C24-898D-6E20AE42E7C7}">
      <dgm:prSet/>
      <dgm:spPr/>
      <dgm:t>
        <a:bodyPr/>
        <a:lstStyle/>
        <a:p>
          <a:endParaRPr lang="en-US"/>
        </a:p>
      </dgm:t>
    </dgm:pt>
    <dgm:pt modelId="{5A8B3C09-F892-4A16-B06C-86888947A886}" type="sibTrans" cxnId="{24460133-FB85-4C24-898D-6E20AE42E7C7}">
      <dgm:prSet/>
      <dgm:spPr/>
      <dgm:t>
        <a:bodyPr/>
        <a:lstStyle/>
        <a:p>
          <a:endParaRPr lang="en-US"/>
        </a:p>
      </dgm:t>
    </dgm:pt>
    <dgm:pt modelId="{F54937DC-4CB3-4F23-904D-3BD1DD81F1A3}">
      <dgm:prSet phldrT="[Text]"/>
      <dgm:spPr/>
      <dgm:t>
        <a:bodyPr/>
        <a:lstStyle/>
        <a:p>
          <a:r>
            <a:rPr lang="en-US"/>
            <a:t>Review</a:t>
          </a:r>
        </a:p>
      </dgm:t>
    </dgm:pt>
    <dgm:pt modelId="{1C604640-C017-4B35-BC5A-E41A91008B17}" type="parTrans" cxnId="{08C454B3-29D2-4ECB-8B5B-8FDB4C4F6325}">
      <dgm:prSet/>
      <dgm:spPr/>
      <dgm:t>
        <a:bodyPr/>
        <a:lstStyle/>
        <a:p>
          <a:endParaRPr lang="en-US"/>
        </a:p>
      </dgm:t>
    </dgm:pt>
    <dgm:pt modelId="{564E4524-F896-4BDC-89AB-4C5C3A4C3300}" type="sibTrans" cxnId="{08C454B3-29D2-4ECB-8B5B-8FDB4C4F6325}">
      <dgm:prSet/>
      <dgm:spPr/>
      <dgm:t>
        <a:bodyPr/>
        <a:lstStyle/>
        <a:p>
          <a:endParaRPr lang="en-US"/>
        </a:p>
      </dgm:t>
    </dgm:pt>
    <dgm:pt modelId="{E4CBFC9F-4668-499D-9F9F-535BFC100409}">
      <dgm:prSet phldrT="[Text]"/>
      <dgm:spPr/>
      <dgm:t>
        <a:bodyPr/>
        <a:lstStyle/>
        <a:p>
          <a:r>
            <a:rPr lang="en-US"/>
            <a:t>Develop AD</a:t>
          </a:r>
        </a:p>
      </dgm:t>
    </dgm:pt>
    <dgm:pt modelId="{433E4EC8-3126-4C72-92A0-B1AC02BE2C11}" type="parTrans" cxnId="{AA127F96-B7D0-4016-9CF8-A2E1D2EDAC11}">
      <dgm:prSet/>
      <dgm:spPr/>
      <dgm:t>
        <a:bodyPr/>
        <a:lstStyle/>
        <a:p>
          <a:endParaRPr lang="en-US"/>
        </a:p>
      </dgm:t>
    </dgm:pt>
    <dgm:pt modelId="{3D03B694-17D3-4B0E-B837-050C5C37B5CA}" type="sibTrans" cxnId="{AA127F96-B7D0-4016-9CF8-A2E1D2EDAC11}">
      <dgm:prSet/>
      <dgm:spPr/>
      <dgm:t>
        <a:bodyPr/>
        <a:lstStyle/>
        <a:p>
          <a:endParaRPr lang="en-US"/>
        </a:p>
      </dgm:t>
    </dgm:pt>
    <dgm:pt modelId="{41E170C5-BAF9-47B3-89EB-414D3BC0CC11}">
      <dgm:prSet phldrT="[Text]"/>
      <dgm:spPr/>
      <dgm:t>
        <a:bodyPr/>
        <a:lstStyle/>
        <a:p>
          <a:r>
            <a:rPr lang="en-US"/>
            <a:t>Analysis</a:t>
          </a:r>
        </a:p>
      </dgm:t>
    </dgm:pt>
    <dgm:pt modelId="{557AF893-836F-4537-B077-09AED03AE2CB}" type="parTrans" cxnId="{8BBCB076-CBDB-4D57-A674-750A2B8DDEE0}">
      <dgm:prSet/>
      <dgm:spPr/>
      <dgm:t>
        <a:bodyPr/>
        <a:lstStyle/>
        <a:p>
          <a:endParaRPr lang="en-US"/>
        </a:p>
      </dgm:t>
    </dgm:pt>
    <dgm:pt modelId="{BF4E7872-7618-409A-8D97-5777F8972C55}" type="sibTrans" cxnId="{8BBCB076-CBDB-4D57-A674-750A2B8DDEE0}">
      <dgm:prSet/>
      <dgm:spPr/>
      <dgm:t>
        <a:bodyPr/>
        <a:lstStyle/>
        <a:p>
          <a:endParaRPr lang="en-US"/>
        </a:p>
      </dgm:t>
    </dgm:pt>
    <dgm:pt modelId="{9D657A80-D71F-47A5-B9F9-C8751EA8C241}">
      <dgm:prSet phldrT="[Text]"/>
      <dgm:spPr/>
      <dgm:t>
        <a:bodyPr/>
        <a:lstStyle/>
        <a:p>
          <a:r>
            <a:rPr lang="en-US"/>
            <a:t>Conduct test cases</a:t>
          </a:r>
        </a:p>
      </dgm:t>
    </dgm:pt>
    <dgm:pt modelId="{CB884006-FD2F-4F8C-B830-50E46F01271E}" type="parTrans" cxnId="{2F74A887-C3EB-4A82-9A46-7EF9E6D0DAF0}">
      <dgm:prSet/>
      <dgm:spPr/>
      <dgm:t>
        <a:bodyPr/>
        <a:lstStyle/>
        <a:p>
          <a:endParaRPr lang="en-US"/>
        </a:p>
      </dgm:t>
    </dgm:pt>
    <dgm:pt modelId="{CA280C8D-16CD-47E1-8424-D8B5F70CF519}" type="sibTrans" cxnId="{2F74A887-C3EB-4A82-9A46-7EF9E6D0DAF0}">
      <dgm:prSet/>
      <dgm:spPr/>
      <dgm:t>
        <a:bodyPr/>
        <a:lstStyle/>
        <a:p>
          <a:endParaRPr lang="en-US"/>
        </a:p>
      </dgm:t>
    </dgm:pt>
    <dgm:pt modelId="{AFE52B07-2B56-4D4C-AD61-6B60C8E9302D}">
      <dgm:prSet phldrT="[Text]"/>
      <dgm:spPr/>
      <dgm:t>
        <a:bodyPr/>
        <a:lstStyle/>
        <a:p>
          <a:r>
            <a:rPr lang="en-US"/>
            <a:t>Training</a:t>
          </a:r>
        </a:p>
      </dgm:t>
    </dgm:pt>
    <dgm:pt modelId="{F2C597C4-2B01-4133-95E5-0858CA0C8E7E}" type="parTrans" cxnId="{08948000-A9BF-48CF-AA36-58A2A2F759D6}">
      <dgm:prSet/>
      <dgm:spPr/>
      <dgm:t>
        <a:bodyPr/>
        <a:lstStyle/>
        <a:p>
          <a:endParaRPr lang="en-US"/>
        </a:p>
      </dgm:t>
    </dgm:pt>
    <dgm:pt modelId="{EA4D4626-B3C1-45F6-9704-090798D7F21F}" type="sibTrans" cxnId="{08948000-A9BF-48CF-AA36-58A2A2F759D6}">
      <dgm:prSet/>
      <dgm:spPr/>
      <dgm:t>
        <a:bodyPr/>
        <a:lstStyle/>
        <a:p>
          <a:endParaRPr lang="en-US"/>
        </a:p>
      </dgm:t>
    </dgm:pt>
    <dgm:pt modelId="{0FA95E5D-21FE-423C-B23F-4B68774BB83D}">
      <dgm:prSet phldrT="[Text]"/>
      <dgm:spPr/>
      <dgm:t>
        <a:bodyPr/>
        <a:lstStyle/>
        <a:p>
          <a:r>
            <a:rPr lang="en-US"/>
            <a:t>Programming</a:t>
          </a:r>
        </a:p>
      </dgm:t>
    </dgm:pt>
    <dgm:pt modelId="{23C3639A-2B6D-4B4C-9E9B-96DA4E9A4A20}" type="parTrans" cxnId="{F4FDCAA3-6561-4B84-9F80-301884E42813}">
      <dgm:prSet/>
      <dgm:spPr/>
      <dgm:t>
        <a:bodyPr/>
        <a:lstStyle/>
        <a:p>
          <a:endParaRPr lang="en-US"/>
        </a:p>
      </dgm:t>
    </dgm:pt>
    <dgm:pt modelId="{99961598-241D-4D8E-9D52-08695811AD12}" type="sibTrans" cxnId="{F4FDCAA3-6561-4B84-9F80-301884E42813}">
      <dgm:prSet/>
      <dgm:spPr/>
      <dgm:t>
        <a:bodyPr/>
        <a:lstStyle/>
        <a:p>
          <a:endParaRPr lang="en-US"/>
        </a:p>
      </dgm:t>
    </dgm:pt>
    <dgm:pt modelId="{902E914E-EA24-494F-9FC5-7272C200FBEE}">
      <dgm:prSet phldrT="[Text]"/>
      <dgm:spPr/>
      <dgm:t>
        <a:bodyPr/>
        <a:lstStyle/>
        <a:p>
          <a:r>
            <a:rPr lang="en-US"/>
            <a:t>Dev SDS</a:t>
          </a:r>
        </a:p>
      </dgm:t>
    </dgm:pt>
    <dgm:pt modelId="{AF8D3A33-91CE-4214-9C3A-B6CD8713CE5A}" type="parTrans" cxnId="{584AA124-3E34-45A1-B5C0-4CF68B59B368}">
      <dgm:prSet/>
      <dgm:spPr/>
      <dgm:t>
        <a:bodyPr/>
        <a:lstStyle/>
        <a:p>
          <a:endParaRPr lang="en-US"/>
        </a:p>
      </dgm:t>
    </dgm:pt>
    <dgm:pt modelId="{C68111EB-4529-4A16-9842-A7572974AF54}" type="sibTrans" cxnId="{584AA124-3E34-45A1-B5C0-4CF68B59B368}">
      <dgm:prSet/>
      <dgm:spPr/>
      <dgm:t>
        <a:bodyPr/>
        <a:lstStyle/>
        <a:p>
          <a:endParaRPr lang="en-US"/>
        </a:p>
      </dgm:t>
    </dgm:pt>
    <dgm:pt modelId="{C4145AAC-D4FA-450D-B120-F4E1F91CD0D3}" type="pres">
      <dgm:prSet presAssocID="{CB23C616-7E4E-4655-B454-D2AA2876076E}" presName="hierChild1" presStyleCnt="0">
        <dgm:presLayoutVars>
          <dgm:orgChart val="1"/>
          <dgm:chPref val="1"/>
          <dgm:dir/>
          <dgm:animOne val="branch"/>
          <dgm:animLvl val="lvl"/>
          <dgm:resizeHandles/>
        </dgm:presLayoutVars>
      </dgm:prSet>
      <dgm:spPr/>
      <dgm:t>
        <a:bodyPr/>
        <a:lstStyle/>
        <a:p>
          <a:endParaRPr lang="en-US"/>
        </a:p>
      </dgm:t>
    </dgm:pt>
    <dgm:pt modelId="{AE6AE108-68B5-4470-8D87-123FB1EBB801}" type="pres">
      <dgm:prSet presAssocID="{5964DCDE-A60E-40BD-A762-FAE9FAC9C181}" presName="hierRoot1" presStyleCnt="0">
        <dgm:presLayoutVars>
          <dgm:hierBranch val="init"/>
        </dgm:presLayoutVars>
      </dgm:prSet>
      <dgm:spPr/>
      <dgm:t>
        <a:bodyPr/>
        <a:lstStyle/>
        <a:p>
          <a:endParaRPr lang="en-US"/>
        </a:p>
      </dgm:t>
    </dgm:pt>
    <dgm:pt modelId="{08EC071B-C4E9-435F-8D05-1CBFAA698213}" type="pres">
      <dgm:prSet presAssocID="{5964DCDE-A60E-40BD-A762-FAE9FAC9C181}" presName="rootComposite1" presStyleCnt="0"/>
      <dgm:spPr/>
      <dgm:t>
        <a:bodyPr/>
        <a:lstStyle/>
        <a:p>
          <a:endParaRPr lang="en-US"/>
        </a:p>
      </dgm:t>
    </dgm:pt>
    <dgm:pt modelId="{0E8D6331-546E-4AFD-8400-B4B5AB283FA6}" type="pres">
      <dgm:prSet presAssocID="{5964DCDE-A60E-40BD-A762-FAE9FAC9C181}" presName="rootText1" presStyleLbl="node0" presStyleIdx="0" presStyleCnt="1" custScaleX="79002">
        <dgm:presLayoutVars>
          <dgm:chPref val="3"/>
        </dgm:presLayoutVars>
      </dgm:prSet>
      <dgm:spPr/>
      <dgm:t>
        <a:bodyPr/>
        <a:lstStyle/>
        <a:p>
          <a:endParaRPr lang="en-US"/>
        </a:p>
      </dgm:t>
    </dgm:pt>
    <dgm:pt modelId="{93F04B48-E749-4F0B-BF8F-B06C5B2359F9}" type="pres">
      <dgm:prSet presAssocID="{5964DCDE-A60E-40BD-A762-FAE9FAC9C181}" presName="rootConnector1" presStyleLbl="node1" presStyleIdx="0" presStyleCnt="0"/>
      <dgm:spPr/>
      <dgm:t>
        <a:bodyPr/>
        <a:lstStyle/>
        <a:p>
          <a:endParaRPr lang="en-US"/>
        </a:p>
      </dgm:t>
    </dgm:pt>
    <dgm:pt modelId="{64267EF8-BEF8-40D6-A096-9E078A341DA8}" type="pres">
      <dgm:prSet presAssocID="{5964DCDE-A60E-40BD-A762-FAE9FAC9C181}" presName="hierChild2" presStyleCnt="0"/>
      <dgm:spPr/>
      <dgm:t>
        <a:bodyPr/>
        <a:lstStyle/>
        <a:p>
          <a:endParaRPr lang="en-US"/>
        </a:p>
      </dgm:t>
    </dgm:pt>
    <dgm:pt modelId="{D4376756-81CA-4B84-B5CF-66885F764FAD}" type="pres">
      <dgm:prSet presAssocID="{710CE8CE-A355-463A-B725-6526CCD659AD}" presName="Name37" presStyleLbl="parChTrans1D2" presStyleIdx="0" presStyleCnt="8" custSzX="2403135"/>
      <dgm:spPr/>
      <dgm:t>
        <a:bodyPr/>
        <a:lstStyle/>
        <a:p>
          <a:endParaRPr lang="en-US"/>
        </a:p>
      </dgm:t>
    </dgm:pt>
    <dgm:pt modelId="{2443584F-6A49-4EFC-AD18-48A65739AB21}" type="pres">
      <dgm:prSet presAssocID="{A027E258-330E-46CC-8D3C-47F083DE8201}" presName="hierRoot2" presStyleCnt="0">
        <dgm:presLayoutVars>
          <dgm:hierBranch val="init"/>
        </dgm:presLayoutVars>
      </dgm:prSet>
      <dgm:spPr/>
      <dgm:t>
        <a:bodyPr/>
        <a:lstStyle/>
        <a:p>
          <a:endParaRPr lang="en-US"/>
        </a:p>
      </dgm:t>
    </dgm:pt>
    <dgm:pt modelId="{1FD194C8-8AE7-435B-985F-29C4A7B79319}" type="pres">
      <dgm:prSet presAssocID="{A027E258-330E-46CC-8D3C-47F083DE8201}" presName="rootComposite" presStyleCnt="0"/>
      <dgm:spPr/>
      <dgm:t>
        <a:bodyPr/>
        <a:lstStyle/>
        <a:p>
          <a:endParaRPr lang="en-US"/>
        </a:p>
      </dgm:t>
    </dgm:pt>
    <dgm:pt modelId="{F6935F87-6D3C-4812-B302-EA581CB260A2}" type="pres">
      <dgm:prSet presAssocID="{A027E258-330E-46CC-8D3C-47F083DE8201}" presName="rootText" presStyleLbl="node2" presStyleIdx="0" presStyleCnt="8" custScaleX="74833" custLinFactNeighborX="54694" custLinFactNeighborY="3004">
        <dgm:presLayoutVars>
          <dgm:chPref val="3"/>
        </dgm:presLayoutVars>
      </dgm:prSet>
      <dgm:spPr/>
      <dgm:t>
        <a:bodyPr/>
        <a:lstStyle/>
        <a:p>
          <a:endParaRPr lang="en-US"/>
        </a:p>
      </dgm:t>
    </dgm:pt>
    <dgm:pt modelId="{098E8D60-D3AC-40A7-B048-D0A943EE1341}" type="pres">
      <dgm:prSet presAssocID="{A027E258-330E-46CC-8D3C-47F083DE8201}" presName="rootConnector" presStyleLbl="node2" presStyleIdx="0" presStyleCnt="8"/>
      <dgm:spPr/>
      <dgm:t>
        <a:bodyPr/>
        <a:lstStyle/>
        <a:p>
          <a:endParaRPr lang="en-US"/>
        </a:p>
      </dgm:t>
    </dgm:pt>
    <dgm:pt modelId="{AC56E894-F031-401E-8168-E08B928934AD}" type="pres">
      <dgm:prSet presAssocID="{A027E258-330E-46CC-8D3C-47F083DE8201}" presName="hierChild4" presStyleCnt="0"/>
      <dgm:spPr/>
      <dgm:t>
        <a:bodyPr/>
        <a:lstStyle/>
        <a:p>
          <a:endParaRPr lang="en-US"/>
        </a:p>
      </dgm:t>
    </dgm:pt>
    <dgm:pt modelId="{2A9B374C-637F-48E8-85B3-6B51DA40514C}" type="pres">
      <dgm:prSet presAssocID="{261AF6FC-1B2B-4B7F-9AEF-AD60ED855096}" presName="Name37" presStyleLbl="parChTrans1D3" presStyleIdx="0" presStyleCnt="18" custSzX="105457"/>
      <dgm:spPr/>
      <dgm:t>
        <a:bodyPr/>
        <a:lstStyle/>
        <a:p>
          <a:endParaRPr lang="en-US"/>
        </a:p>
      </dgm:t>
    </dgm:pt>
    <dgm:pt modelId="{CCC1AD0A-4112-4A5D-AC08-45E17462A5A6}" type="pres">
      <dgm:prSet presAssocID="{0E0982D5-DB7B-425A-B9A4-ACC5228924A2}" presName="hierRoot2" presStyleCnt="0">
        <dgm:presLayoutVars>
          <dgm:hierBranch val="init"/>
        </dgm:presLayoutVars>
      </dgm:prSet>
      <dgm:spPr/>
      <dgm:t>
        <a:bodyPr/>
        <a:lstStyle/>
        <a:p>
          <a:endParaRPr lang="en-US"/>
        </a:p>
      </dgm:t>
    </dgm:pt>
    <dgm:pt modelId="{1E874812-0DF2-4C6D-A485-FFF03A02A8D9}" type="pres">
      <dgm:prSet presAssocID="{0E0982D5-DB7B-425A-B9A4-ACC5228924A2}" presName="rootComposite" presStyleCnt="0"/>
      <dgm:spPr/>
      <dgm:t>
        <a:bodyPr/>
        <a:lstStyle/>
        <a:p>
          <a:endParaRPr lang="en-US"/>
        </a:p>
      </dgm:t>
    </dgm:pt>
    <dgm:pt modelId="{2C68E4EC-BF39-426C-A2E9-2CF3CC875FA6}" type="pres">
      <dgm:prSet presAssocID="{0E0982D5-DB7B-425A-B9A4-ACC5228924A2}" presName="rootText" presStyleLbl="node3" presStyleIdx="0" presStyleCnt="18" custScaleX="62995" custLinFactNeighborX="52693" custLinFactNeighborY="-23674">
        <dgm:presLayoutVars>
          <dgm:chPref val="3"/>
        </dgm:presLayoutVars>
      </dgm:prSet>
      <dgm:spPr/>
      <dgm:t>
        <a:bodyPr/>
        <a:lstStyle/>
        <a:p>
          <a:endParaRPr lang="en-US"/>
        </a:p>
      </dgm:t>
    </dgm:pt>
    <dgm:pt modelId="{CE40CAB9-39F5-4615-A44B-E5FB7D07211A}" type="pres">
      <dgm:prSet presAssocID="{0E0982D5-DB7B-425A-B9A4-ACC5228924A2}" presName="rootConnector" presStyleLbl="node3" presStyleIdx="0" presStyleCnt="18"/>
      <dgm:spPr/>
      <dgm:t>
        <a:bodyPr/>
        <a:lstStyle/>
        <a:p>
          <a:endParaRPr lang="en-US"/>
        </a:p>
      </dgm:t>
    </dgm:pt>
    <dgm:pt modelId="{B005B2BF-6AB3-441D-96AD-698C4A5F51B9}" type="pres">
      <dgm:prSet presAssocID="{0E0982D5-DB7B-425A-B9A4-ACC5228924A2}" presName="hierChild4" presStyleCnt="0"/>
      <dgm:spPr/>
      <dgm:t>
        <a:bodyPr/>
        <a:lstStyle/>
        <a:p>
          <a:endParaRPr lang="en-US"/>
        </a:p>
      </dgm:t>
    </dgm:pt>
    <dgm:pt modelId="{C1A93711-5E1A-4C7E-A40A-CCE7C76FDB47}" type="pres">
      <dgm:prSet presAssocID="{0E0982D5-DB7B-425A-B9A4-ACC5228924A2}" presName="hierChild5" presStyleCnt="0"/>
      <dgm:spPr/>
      <dgm:t>
        <a:bodyPr/>
        <a:lstStyle/>
        <a:p>
          <a:endParaRPr lang="en-US"/>
        </a:p>
      </dgm:t>
    </dgm:pt>
    <dgm:pt modelId="{E8C83A06-2683-48B3-B7E2-2B55EE0F1850}" type="pres">
      <dgm:prSet presAssocID="{355447B9-F724-45E4-BDEC-1CE36A7223F5}" presName="Name37" presStyleLbl="parChTrans1D3" presStyleIdx="1" presStyleCnt="18" custSzX="105457"/>
      <dgm:spPr/>
      <dgm:t>
        <a:bodyPr/>
        <a:lstStyle/>
        <a:p>
          <a:endParaRPr lang="en-US"/>
        </a:p>
      </dgm:t>
    </dgm:pt>
    <dgm:pt modelId="{05146095-0707-444E-A3D0-C551E6B39099}" type="pres">
      <dgm:prSet presAssocID="{2DE57DBA-2FAB-4513-A39A-8B5CCF7B0EC5}" presName="hierRoot2" presStyleCnt="0">
        <dgm:presLayoutVars>
          <dgm:hierBranch val="init"/>
        </dgm:presLayoutVars>
      </dgm:prSet>
      <dgm:spPr/>
      <dgm:t>
        <a:bodyPr/>
        <a:lstStyle/>
        <a:p>
          <a:endParaRPr lang="en-US"/>
        </a:p>
      </dgm:t>
    </dgm:pt>
    <dgm:pt modelId="{759FEF41-BACC-476D-9A7D-E4A017B98B1E}" type="pres">
      <dgm:prSet presAssocID="{2DE57DBA-2FAB-4513-A39A-8B5CCF7B0EC5}" presName="rootComposite" presStyleCnt="0"/>
      <dgm:spPr/>
      <dgm:t>
        <a:bodyPr/>
        <a:lstStyle/>
        <a:p>
          <a:endParaRPr lang="en-US"/>
        </a:p>
      </dgm:t>
    </dgm:pt>
    <dgm:pt modelId="{E0560906-94BB-430D-9F2C-7FD6580D07A8}" type="pres">
      <dgm:prSet presAssocID="{2DE57DBA-2FAB-4513-A39A-8B5CCF7B0EC5}" presName="rootText" presStyleLbl="node3" presStyleIdx="1" presStyleCnt="18" custScaleX="62317" custLinFactNeighborX="52026" custLinFactNeighborY="-58356">
        <dgm:presLayoutVars>
          <dgm:chPref val="3"/>
        </dgm:presLayoutVars>
      </dgm:prSet>
      <dgm:spPr/>
      <dgm:t>
        <a:bodyPr/>
        <a:lstStyle/>
        <a:p>
          <a:endParaRPr lang="en-US"/>
        </a:p>
      </dgm:t>
    </dgm:pt>
    <dgm:pt modelId="{E223A636-5BCC-4FE5-9F3E-305A36B7D33A}" type="pres">
      <dgm:prSet presAssocID="{2DE57DBA-2FAB-4513-A39A-8B5CCF7B0EC5}" presName="rootConnector" presStyleLbl="node3" presStyleIdx="1" presStyleCnt="18"/>
      <dgm:spPr/>
      <dgm:t>
        <a:bodyPr/>
        <a:lstStyle/>
        <a:p>
          <a:endParaRPr lang="en-US"/>
        </a:p>
      </dgm:t>
    </dgm:pt>
    <dgm:pt modelId="{1FDD8DE5-CDEA-4964-9AFB-3208FEA3E1EF}" type="pres">
      <dgm:prSet presAssocID="{2DE57DBA-2FAB-4513-A39A-8B5CCF7B0EC5}" presName="hierChild4" presStyleCnt="0"/>
      <dgm:spPr/>
      <dgm:t>
        <a:bodyPr/>
        <a:lstStyle/>
        <a:p>
          <a:endParaRPr lang="en-US"/>
        </a:p>
      </dgm:t>
    </dgm:pt>
    <dgm:pt modelId="{7DB6FF44-F1F5-4AA6-B71F-1732E6381FB8}" type="pres">
      <dgm:prSet presAssocID="{2DE57DBA-2FAB-4513-A39A-8B5CCF7B0EC5}" presName="hierChild5" presStyleCnt="0"/>
      <dgm:spPr/>
      <dgm:t>
        <a:bodyPr/>
        <a:lstStyle/>
        <a:p>
          <a:endParaRPr lang="en-US"/>
        </a:p>
      </dgm:t>
    </dgm:pt>
    <dgm:pt modelId="{8EA13FB8-BAB6-4CF0-AC1E-BAFF4DE21051}" type="pres">
      <dgm:prSet presAssocID="{A027E258-330E-46CC-8D3C-47F083DE8201}" presName="hierChild5" presStyleCnt="0"/>
      <dgm:spPr/>
      <dgm:t>
        <a:bodyPr/>
        <a:lstStyle/>
        <a:p>
          <a:endParaRPr lang="en-US"/>
        </a:p>
      </dgm:t>
    </dgm:pt>
    <dgm:pt modelId="{39CAFF11-F10E-442D-BDBA-E6DE8F26209E}" type="pres">
      <dgm:prSet presAssocID="{3D969FD6-B55A-46DC-AC40-283566ADFCA6}" presName="Name37" presStyleLbl="parChTrans1D2" presStyleIdx="1" presStyleCnt="8" custSzX="1869105"/>
      <dgm:spPr/>
      <dgm:t>
        <a:bodyPr/>
        <a:lstStyle/>
        <a:p>
          <a:endParaRPr lang="en-US"/>
        </a:p>
      </dgm:t>
    </dgm:pt>
    <dgm:pt modelId="{2AC168AF-F90B-44A6-A136-A28CACE2BBBE}" type="pres">
      <dgm:prSet presAssocID="{35474DD5-C1D8-40F7-AB82-972A732A58FA}" presName="hierRoot2" presStyleCnt="0">
        <dgm:presLayoutVars>
          <dgm:hierBranch val="init"/>
        </dgm:presLayoutVars>
      </dgm:prSet>
      <dgm:spPr/>
      <dgm:t>
        <a:bodyPr/>
        <a:lstStyle/>
        <a:p>
          <a:endParaRPr lang="en-US"/>
        </a:p>
      </dgm:t>
    </dgm:pt>
    <dgm:pt modelId="{AD850BFE-47F9-446D-B23E-31F8C0B2B7CE}" type="pres">
      <dgm:prSet presAssocID="{35474DD5-C1D8-40F7-AB82-972A732A58FA}" presName="rootComposite" presStyleCnt="0"/>
      <dgm:spPr/>
      <dgm:t>
        <a:bodyPr/>
        <a:lstStyle/>
        <a:p>
          <a:endParaRPr lang="en-US"/>
        </a:p>
      </dgm:t>
    </dgm:pt>
    <dgm:pt modelId="{3D4F6ACD-DE03-47B5-8260-ED2A89F64700}" type="pres">
      <dgm:prSet presAssocID="{35474DD5-C1D8-40F7-AB82-972A732A58FA}" presName="rootText" presStyleLbl="node2" presStyleIdx="1" presStyleCnt="8" custScaleX="67453" custLinFactNeighborX="37854" custLinFactNeighborY="3101">
        <dgm:presLayoutVars>
          <dgm:chPref val="3"/>
        </dgm:presLayoutVars>
      </dgm:prSet>
      <dgm:spPr/>
      <dgm:t>
        <a:bodyPr/>
        <a:lstStyle/>
        <a:p>
          <a:endParaRPr lang="en-US"/>
        </a:p>
      </dgm:t>
    </dgm:pt>
    <dgm:pt modelId="{03A79C54-E7BE-45A3-B068-BB4FFC51BF4A}" type="pres">
      <dgm:prSet presAssocID="{35474DD5-C1D8-40F7-AB82-972A732A58FA}" presName="rootConnector" presStyleLbl="node2" presStyleIdx="1" presStyleCnt="8"/>
      <dgm:spPr/>
      <dgm:t>
        <a:bodyPr/>
        <a:lstStyle/>
        <a:p>
          <a:endParaRPr lang="en-US"/>
        </a:p>
      </dgm:t>
    </dgm:pt>
    <dgm:pt modelId="{744CA5E8-D8A0-4979-A470-F39F72BF8D49}" type="pres">
      <dgm:prSet presAssocID="{35474DD5-C1D8-40F7-AB82-972A732A58FA}" presName="hierChild4" presStyleCnt="0"/>
      <dgm:spPr/>
      <dgm:t>
        <a:bodyPr/>
        <a:lstStyle/>
        <a:p>
          <a:endParaRPr lang="en-US"/>
        </a:p>
      </dgm:t>
    </dgm:pt>
    <dgm:pt modelId="{7EE13C12-1CD4-4578-8DB1-8687A5F74CDE}" type="pres">
      <dgm:prSet presAssocID="{26114366-28D6-4B4B-870B-10B97360298F}" presName="Name37" presStyleLbl="parChTrans1D3" presStyleIdx="2" presStyleCnt="18" custSzX="105457"/>
      <dgm:spPr/>
      <dgm:t>
        <a:bodyPr/>
        <a:lstStyle/>
        <a:p>
          <a:endParaRPr lang="en-US"/>
        </a:p>
      </dgm:t>
    </dgm:pt>
    <dgm:pt modelId="{A13A8424-5A0F-49A6-9815-98BB55FB660F}" type="pres">
      <dgm:prSet presAssocID="{61926713-2341-4B01-AD65-FA34519FE16E}" presName="hierRoot2" presStyleCnt="0">
        <dgm:presLayoutVars>
          <dgm:hierBranch val="init"/>
        </dgm:presLayoutVars>
      </dgm:prSet>
      <dgm:spPr/>
      <dgm:t>
        <a:bodyPr/>
        <a:lstStyle/>
        <a:p>
          <a:endParaRPr lang="en-US"/>
        </a:p>
      </dgm:t>
    </dgm:pt>
    <dgm:pt modelId="{C343DB3B-084C-4EED-AC16-7AFE4FB4E281}" type="pres">
      <dgm:prSet presAssocID="{61926713-2341-4B01-AD65-FA34519FE16E}" presName="rootComposite" presStyleCnt="0"/>
      <dgm:spPr/>
      <dgm:t>
        <a:bodyPr/>
        <a:lstStyle/>
        <a:p>
          <a:endParaRPr lang="en-US"/>
        </a:p>
      </dgm:t>
    </dgm:pt>
    <dgm:pt modelId="{C210D6AE-5779-4C5B-ACC2-B87740CB4AE4}" type="pres">
      <dgm:prSet presAssocID="{61926713-2341-4B01-AD65-FA34519FE16E}" presName="rootText" presStyleLbl="node3" presStyleIdx="2" presStyleCnt="18" custScaleX="72332" custLinFactNeighborX="38521" custLinFactNeighborY="-28913">
        <dgm:presLayoutVars>
          <dgm:chPref val="3"/>
        </dgm:presLayoutVars>
      </dgm:prSet>
      <dgm:spPr/>
      <dgm:t>
        <a:bodyPr/>
        <a:lstStyle/>
        <a:p>
          <a:endParaRPr lang="en-US"/>
        </a:p>
      </dgm:t>
    </dgm:pt>
    <dgm:pt modelId="{5DC034BA-DF2A-4969-918A-CF3F6A68B764}" type="pres">
      <dgm:prSet presAssocID="{61926713-2341-4B01-AD65-FA34519FE16E}" presName="rootConnector" presStyleLbl="node3" presStyleIdx="2" presStyleCnt="18"/>
      <dgm:spPr/>
      <dgm:t>
        <a:bodyPr/>
        <a:lstStyle/>
        <a:p>
          <a:endParaRPr lang="en-US"/>
        </a:p>
      </dgm:t>
    </dgm:pt>
    <dgm:pt modelId="{720827AC-73F5-4719-A4EA-351D4679FF10}" type="pres">
      <dgm:prSet presAssocID="{61926713-2341-4B01-AD65-FA34519FE16E}" presName="hierChild4" presStyleCnt="0"/>
      <dgm:spPr/>
      <dgm:t>
        <a:bodyPr/>
        <a:lstStyle/>
        <a:p>
          <a:endParaRPr lang="en-US"/>
        </a:p>
      </dgm:t>
    </dgm:pt>
    <dgm:pt modelId="{B8FB93C0-7A9A-46B9-ACD9-5694FB0A7299}" type="pres">
      <dgm:prSet presAssocID="{61926713-2341-4B01-AD65-FA34519FE16E}" presName="hierChild5" presStyleCnt="0"/>
      <dgm:spPr/>
      <dgm:t>
        <a:bodyPr/>
        <a:lstStyle/>
        <a:p>
          <a:endParaRPr lang="en-US"/>
        </a:p>
      </dgm:t>
    </dgm:pt>
    <dgm:pt modelId="{4474DD29-A864-4003-A009-6C4C4042AE9E}" type="pres">
      <dgm:prSet presAssocID="{5A97111B-D002-49E0-BE9A-797AF99589E5}" presName="Name37" presStyleLbl="parChTrans1D3" presStyleIdx="3" presStyleCnt="18" custSzX="105457"/>
      <dgm:spPr/>
      <dgm:t>
        <a:bodyPr/>
        <a:lstStyle/>
        <a:p>
          <a:endParaRPr lang="en-US"/>
        </a:p>
      </dgm:t>
    </dgm:pt>
    <dgm:pt modelId="{73F0F15F-76BE-4B4A-AF8A-3713B552404C}" type="pres">
      <dgm:prSet presAssocID="{E6B594A4-5B2C-421C-815C-C7D6AAC50ADC}" presName="hierRoot2" presStyleCnt="0">
        <dgm:presLayoutVars>
          <dgm:hierBranch val="init"/>
        </dgm:presLayoutVars>
      </dgm:prSet>
      <dgm:spPr/>
      <dgm:t>
        <a:bodyPr/>
        <a:lstStyle/>
        <a:p>
          <a:endParaRPr lang="en-US"/>
        </a:p>
      </dgm:t>
    </dgm:pt>
    <dgm:pt modelId="{B0CF99FC-921F-4FC6-814F-E24724C287AD}" type="pres">
      <dgm:prSet presAssocID="{E6B594A4-5B2C-421C-815C-C7D6AAC50ADC}" presName="rootComposite" presStyleCnt="0"/>
      <dgm:spPr/>
      <dgm:t>
        <a:bodyPr/>
        <a:lstStyle/>
        <a:p>
          <a:endParaRPr lang="en-US"/>
        </a:p>
      </dgm:t>
    </dgm:pt>
    <dgm:pt modelId="{B87C6EC1-8641-40D0-B791-F0D626F52460}" type="pres">
      <dgm:prSet presAssocID="{E6B594A4-5B2C-421C-815C-C7D6AAC50ADC}" presName="rootText" presStyleLbl="node3" presStyleIdx="3" presStyleCnt="18" custScaleX="67771" custLinFactNeighborX="37854" custLinFactNeighborY="-62260">
        <dgm:presLayoutVars>
          <dgm:chPref val="3"/>
        </dgm:presLayoutVars>
      </dgm:prSet>
      <dgm:spPr/>
      <dgm:t>
        <a:bodyPr/>
        <a:lstStyle/>
        <a:p>
          <a:endParaRPr lang="en-US"/>
        </a:p>
      </dgm:t>
    </dgm:pt>
    <dgm:pt modelId="{FBE2B92C-4C40-4514-8886-B744FEEC26F1}" type="pres">
      <dgm:prSet presAssocID="{E6B594A4-5B2C-421C-815C-C7D6AAC50ADC}" presName="rootConnector" presStyleLbl="node3" presStyleIdx="3" presStyleCnt="18"/>
      <dgm:spPr/>
      <dgm:t>
        <a:bodyPr/>
        <a:lstStyle/>
        <a:p>
          <a:endParaRPr lang="en-US"/>
        </a:p>
      </dgm:t>
    </dgm:pt>
    <dgm:pt modelId="{222D9718-0225-40C1-8477-402309A4CAAD}" type="pres">
      <dgm:prSet presAssocID="{E6B594A4-5B2C-421C-815C-C7D6AAC50ADC}" presName="hierChild4" presStyleCnt="0"/>
      <dgm:spPr/>
      <dgm:t>
        <a:bodyPr/>
        <a:lstStyle/>
        <a:p>
          <a:endParaRPr lang="en-US"/>
        </a:p>
      </dgm:t>
    </dgm:pt>
    <dgm:pt modelId="{E731419E-F1EB-44B1-8183-ADDB4CA66E4F}" type="pres">
      <dgm:prSet presAssocID="{E6B594A4-5B2C-421C-815C-C7D6AAC50ADC}" presName="hierChild5" presStyleCnt="0"/>
      <dgm:spPr/>
      <dgm:t>
        <a:bodyPr/>
        <a:lstStyle/>
        <a:p>
          <a:endParaRPr lang="en-US"/>
        </a:p>
      </dgm:t>
    </dgm:pt>
    <dgm:pt modelId="{64C69AB0-BFB3-41B0-9C0E-F2FAA1E1CB58}" type="pres">
      <dgm:prSet presAssocID="{E07373D9-BA58-4ED9-9AE5-1788ACA9CB9B}" presName="Name37" presStyleLbl="parChTrans1D3" presStyleIdx="4" presStyleCnt="18" custSzX="105457"/>
      <dgm:spPr/>
      <dgm:t>
        <a:bodyPr/>
        <a:lstStyle/>
        <a:p>
          <a:endParaRPr lang="en-US"/>
        </a:p>
      </dgm:t>
    </dgm:pt>
    <dgm:pt modelId="{67F1127C-C9DD-428E-A9B0-56F469998E7F}" type="pres">
      <dgm:prSet presAssocID="{D725336D-908D-4983-A778-E257BC0862DB}" presName="hierRoot2" presStyleCnt="0">
        <dgm:presLayoutVars>
          <dgm:hierBranch val="init"/>
        </dgm:presLayoutVars>
      </dgm:prSet>
      <dgm:spPr/>
      <dgm:t>
        <a:bodyPr/>
        <a:lstStyle/>
        <a:p>
          <a:endParaRPr lang="en-US"/>
        </a:p>
      </dgm:t>
    </dgm:pt>
    <dgm:pt modelId="{C5628B5B-0A1F-43FB-8E19-6A06BA7BC576}" type="pres">
      <dgm:prSet presAssocID="{D725336D-908D-4983-A778-E257BC0862DB}" presName="rootComposite" presStyleCnt="0"/>
      <dgm:spPr/>
      <dgm:t>
        <a:bodyPr/>
        <a:lstStyle/>
        <a:p>
          <a:endParaRPr lang="en-US"/>
        </a:p>
      </dgm:t>
    </dgm:pt>
    <dgm:pt modelId="{E7213BE1-6598-4FA4-B94C-9F608BFDCC88}" type="pres">
      <dgm:prSet presAssocID="{D725336D-908D-4983-A778-E257BC0862DB}" presName="rootText" presStyleLbl="node3" presStyleIdx="4" presStyleCnt="18" custScaleX="62996" custLinFactNeighborX="37854" custLinFactNeighborY="-96942">
        <dgm:presLayoutVars>
          <dgm:chPref val="3"/>
        </dgm:presLayoutVars>
      </dgm:prSet>
      <dgm:spPr/>
      <dgm:t>
        <a:bodyPr/>
        <a:lstStyle/>
        <a:p>
          <a:endParaRPr lang="en-US"/>
        </a:p>
      </dgm:t>
    </dgm:pt>
    <dgm:pt modelId="{B9B89C1C-CF2E-49AE-B66C-3AAA46C31504}" type="pres">
      <dgm:prSet presAssocID="{D725336D-908D-4983-A778-E257BC0862DB}" presName="rootConnector" presStyleLbl="node3" presStyleIdx="4" presStyleCnt="18"/>
      <dgm:spPr/>
      <dgm:t>
        <a:bodyPr/>
        <a:lstStyle/>
        <a:p>
          <a:endParaRPr lang="en-US"/>
        </a:p>
      </dgm:t>
    </dgm:pt>
    <dgm:pt modelId="{896AC518-7603-4B68-B0B4-818D23E2291A}" type="pres">
      <dgm:prSet presAssocID="{D725336D-908D-4983-A778-E257BC0862DB}" presName="hierChild4" presStyleCnt="0"/>
      <dgm:spPr/>
      <dgm:t>
        <a:bodyPr/>
        <a:lstStyle/>
        <a:p>
          <a:endParaRPr lang="en-US"/>
        </a:p>
      </dgm:t>
    </dgm:pt>
    <dgm:pt modelId="{1D26915E-75C3-4FA9-AE19-983A48CBD816}" type="pres">
      <dgm:prSet presAssocID="{D725336D-908D-4983-A778-E257BC0862DB}" presName="hierChild5" presStyleCnt="0"/>
      <dgm:spPr/>
      <dgm:t>
        <a:bodyPr/>
        <a:lstStyle/>
        <a:p>
          <a:endParaRPr lang="en-US"/>
        </a:p>
      </dgm:t>
    </dgm:pt>
    <dgm:pt modelId="{83C49FD7-945D-43D1-BCEA-60C4B5896841}" type="pres">
      <dgm:prSet presAssocID="{34D2BA6A-0F18-4585-A2DC-857FAE4B8721}" presName="Name37" presStyleLbl="parChTrans1D3" presStyleIdx="5" presStyleCnt="18" custSzX="105457"/>
      <dgm:spPr/>
      <dgm:t>
        <a:bodyPr/>
        <a:lstStyle/>
        <a:p>
          <a:endParaRPr lang="en-US"/>
        </a:p>
      </dgm:t>
    </dgm:pt>
    <dgm:pt modelId="{B4BFDA37-83AE-45BF-AE37-804A216879A1}" type="pres">
      <dgm:prSet presAssocID="{19A175B5-D074-451C-888A-9F42BE42471C}" presName="hierRoot2" presStyleCnt="0">
        <dgm:presLayoutVars>
          <dgm:hierBranch val="init"/>
        </dgm:presLayoutVars>
      </dgm:prSet>
      <dgm:spPr/>
      <dgm:t>
        <a:bodyPr/>
        <a:lstStyle/>
        <a:p>
          <a:endParaRPr lang="en-US"/>
        </a:p>
      </dgm:t>
    </dgm:pt>
    <dgm:pt modelId="{CFAAA778-4BBE-473A-BA74-D890CD7DBDFD}" type="pres">
      <dgm:prSet presAssocID="{19A175B5-D074-451C-888A-9F42BE42471C}" presName="rootComposite" presStyleCnt="0"/>
      <dgm:spPr/>
      <dgm:t>
        <a:bodyPr/>
        <a:lstStyle/>
        <a:p>
          <a:endParaRPr lang="en-US"/>
        </a:p>
      </dgm:t>
    </dgm:pt>
    <dgm:pt modelId="{D5BCC705-7A86-4041-855D-A9C520F08FCA}" type="pres">
      <dgm:prSet presAssocID="{19A175B5-D074-451C-888A-9F42BE42471C}" presName="rootText" presStyleLbl="node3" presStyleIdx="5" presStyleCnt="18" custScaleX="70999" custScaleY="67622" custLinFactY="-27622" custLinFactNeighborX="37854" custLinFactNeighborY="-100000">
        <dgm:presLayoutVars>
          <dgm:chPref val="3"/>
        </dgm:presLayoutVars>
      </dgm:prSet>
      <dgm:spPr/>
      <dgm:t>
        <a:bodyPr/>
        <a:lstStyle/>
        <a:p>
          <a:endParaRPr lang="en-US"/>
        </a:p>
      </dgm:t>
    </dgm:pt>
    <dgm:pt modelId="{EBAEEF99-9DC6-4AA3-89ED-47FC9F2BFF8C}" type="pres">
      <dgm:prSet presAssocID="{19A175B5-D074-451C-888A-9F42BE42471C}" presName="rootConnector" presStyleLbl="node3" presStyleIdx="5" presStyleCnt="18"/>
      <dgm:spPr/>
      <dgm:t>
        <a:bodyPr/>
        <a:lstStyle/>
        <a:p>
          <a:endParaRPr lang="en-US"/>
        </a:p>
      </dgm:t>
    </dgm:pt>
    <dgm:pt modelId="{EF003EBA-F3EF-48C4-A067-48F30B6960F3}" type="pres">
      <dgm:prSet presAssocID="{19A175B5-D074-451C-888A-9F42BE42471C}" presName="hierChild4" presStyleCnt="0"/>
      <dgm:spPr/>
      <dgm:t>
        <a:bodyPr/>
        <a:lstStyle/>
        <a:p>
          <a:endParaRPr lang="en-US"/>
        </a:p>
      </dgm:t>
    </dgm:pt>
    <dgm:pt modelId="{1945FB50-6480-4E6D-B4C2-FBD336E8CF7B}" type="pres">
      <dgm:prSet presAssocID="{19A175B5-D074-451C-888A-9F42BE42471C}" presName="hierChild5" presStyleCnt="0"/>
      <dgm:spPr/>
      <dgm:t>
        <a:bodyPr/>
        <a:lstStyle/>
        <a:p>
          <a:endParaRPr lang="en-US"/>
        </a:p>
      </dgm:t>
    </dgm:pt>
    <dgm:pt modelId="{9607AB06-C577-4521-B17E-9C1089C5F2BC}" type="pres">
      <dgm:prSet presAssocID="{A96D7239-17F0-40E4-9B69-E8DCFCFBAD77}" presName="Name37" presStyleLbl="parChTrans1D3" presStyleIdx="6" presStyleCnt="18" custSzX="105457"/>
      <dgm:spPr/>
      <dgm:t>
        <a:bodyPr/>
        <a:lstStyle/>
        <a:p>
          <a:endParaRPr lang="en-US"/>
        </a:p>
      </dgm:t>
    </dgm:pt>
    <dgm:pt modelId="{B9EE08FF-E2DD-4FC0-9F3F-F8D8EC11C7FE}" type="pres">
      <dgm:prSet presAssocID="{DF1AEDB1-7D45-49D7-A3A3-B93F20168C64}" presName="hierRoot2" presStyleCnt="0">
        <dgm:presLayoutVars>
          <dgm:hierBranch val="init"/>
        </dgm:presLayoutVars>
      </dgm:prSet>
      <dgm:spPr/>
      <dgm:t>
        <a:bodyPr/>
        <a:lstStyle/>
        <a:p>
          <a:endParaRPr lang="en-US"/>
        </a:p>
      </dgm:t>
    </dgm:pt>
    <dgm:pt modelId="{EF3F5D09-5295-4D5C-97C9-EE77607495DD}" type="pres">
      <dgm:prSet presAssocID="{DF1AEDB1-7D45-49D7-A3A3-B93F20168C64}" presName="rootComposite" presStyleCnt="0"/>
      <dgm:spPr/>
      <dgm:t>
        <a:bodyPr/>
        <a:lstStyle/>
        <a:p>
          <a:endParaRPr lang="en-US"/>
        </a:p>
      </dgm:t>
    </dgm:pt>
    <dgm:pt modelId="{69348D0D-AB79-4673-A01B-4BF3FC85D90D}" type="pres">
      <dgm:prSet presAssocID="{DF1AEDB1-7D45-49D7-A3A3-B93F20168C64}" presName="rootText" presStyleLbl="node3" presStyleIdx="6" presStyleCnt="18" custScaleX="76213" custScaleY="64590" custLinFactY="-62303" custLinFactNeighborX="37187" custLinFactNeighborY="-100000">
        <dgm:presLayoutVars>
          <dgm:chPref val="3"/>
        </dgm:presLayoutVars>
      </dgm:prSet>
      <dgm:spPr/>
      <dgm:t>
        <a:bodyPr/>
        <a:lstStyle/>
        <a:p>
          <a:endParaRPr lang="en-US"/>
        </a:p>
      </dgm:t>
    </dgm:pt>
    <dgm:pt modelId="{66DE0C79-9F6A-48C9-A3CC-B7331375F564}" type="pres">
      <dgm:prSet presAssocID="{DF1AEDB1-7D45-49D7-A3A3-B93F20168C64}" presName="rootConnector" presStyleLbl="node3" presStyleIdx="6" presStyleCnt="18"/>
      <dgm:spPr/>
      <dgm:t>
        <a:bodyPr/>
        <a:lstStyle/>
        <a:p>
          <a:endParaRPr lang="en-US"/>
        </a:p>
      </dgm:t>
    </dgm:pt>
    <dgm:pt modelId="{3B4A6AAB-1A29-403A-93CA-D462067ADDDA}" type="pres">
      <dgm:prSet presAssocID="{DF1AEDB1-7D45-49D7-A3A3-B93F20168C64}" presName="hierChild4" presStyleCnt="0"/>
      <dgm:spPr/>
      <dgm:t>
        <a:bodyPr/>
        <a:lstStyle/>
        <a:p>
          <a:endParaRPr lang="en-US"/>
        </a:p>
      </dgm:t>
    </dgm:pt>
    <dgm:pt modelId="{D49C630F-6DA2-4CAE-B4B2-9281F4E39BEF}" type="pres">
      <dgm:prSet presAssocID="{DF1AEDB1-7D45-49D7-A3A3-B93F20168C64}" presName="hierChild5" presStyleCnt="0"/>
      <dgm:spPr/>
      <dgm:t>
        <a:bodyPr/>
        <a:lstStyle/>
        <a:p>
          <a:endParaRPr lang="en-US"/>
        </a:p>
      </dgm:t>
    </dgm:pt>
    <dgm:pt modelId="{1F19FC3D-6FC9-428F-9466-2414697AAF99}" type="pres">
      <dgm:prSet presAssocID="{FBF5F67A-7A02-4EDD-9369-1742B34B6C33}" presName="Name37" presStyleLbl="parChTrans1D3" presStyleIdx="7" presStyleCnt="18" custSzX="105457"/>
      <dgm:spPr/>
      <dgm:t>
        <a:bodyPr/>
        <a:lstStyle/>
        <a:p>
          <a:endParaRPr lang="en-US"/>
        </a:p>
      </dgm:t>
    </dgm:pt>
    <dgm:pt modelId="{0C6D9F21-2025-4BAF-81DF-6FCA23CAC2BD}" type="pres">
      <dgm:prSet presAssocID="{DB16017B-00D0-4DE8-B104-FBB83EE9861C}" presName="hierRoot2" presStyleCnt="0">
        <dgm:presLayoutVars>
          <dgm:hierBranch val="init"/>
        </dgm:presLayoutVars>
      </dgm:prSet>
      <dgm:spPr/>
      <dgm:t>
        <a:bodyPr/>
        <a:lstStyle/>
        <a:p>
          <a:endParaRPr lang="en-US"/>
        </a:p>
      </dgm:t>
    </dgm:pt>
    <dgm:pt modelId="{DBD60504-6B5C-4D84-A609-87DE0E4A693F}" type="pres">
      <dgm:prSet presAssocID="{DB16017B-00D0-4DE8-B104-FBB83EE9861C}" presName="rootComposite" presStyleCnt="0"/>
      <dgm:spPr/>
      <dgm:t>
        <a:bodyPr/>
        <a:lstStyle/>
        <a:p>
          <a:endParaRPr lang="en-US"/>
        </a:p>
      </dgm:t>
    </dgm:pt>
    <dgm:pt modelId="{2CCC8E2A-DD0F-433D-A7AC-E8DEDFEEBE2E}" type="pres">
      <dgm:prSet presAssocID="{DB16017B-00D0-4DE8-B104-FBB83EE9861C}" presName="rootText" presStyleLbl="node3" presStyleIdx="7" presStyleCnt="18" custScaleX="75440" custScaleY="61600" custLinFactY="-98318" custLinFactNeighborX="36520" custLinFactNeighborY="-100000">
        <dgm:presLayoutVars>
          <dgm:chPref val="3"/>
        </dgm:presLayoutVars>
      </dgm:prSet>
      <dgm:spPr/>
      <dgm:t>
        <a:bodyPr/>
        <a:lstStyle/>
        <a:p>
          <a:endParaRPr lang="en-US"/>
        </a:p>
      </dgm:t>
    </dgm:pt>
    <dgm:pt modelId="{7D518870-B977-42F6-B76C-F5673AD9DCF0}" type="pres">
      <dgm:prSet presAssocID="{DB16017B-00D0-4DE8-B104-FBB83EE9861C}" presName="rootConnector" presStyleLbl="node3" presStyleIdx="7" presStyleCnt="18"/>
      <dgm:spPr/>
      <dgm:t>
        <a:bodyPr/>
        <a:lstStyle/>
        <a:p>
          <a:endParaRPr lang="en-US"/>
        </a:p>
      </dgm:t>
    </dgm:pt>
    <dgm:pt modelId="{0183AA8C-6CD4-47A7-8ADA-890466019F05}" type="pres">
      <dgm:prSet presAssocID="{DB16017B-00D0-4DE8-B104-FBB83EE9861C}" presName="hierChild4" presStyleCnt="0"/>
      <dgm:spPr/>
      <dgm:t>
        <a:bodyPr/>
        <a:lstStyle/>
        <a:p>
          <a:endParaRPr lang="en-US"/>
        </a:p>
      </dgm:t>
    </dgm:pt>
    <dgm:pt modelId="{BF5681DB-17E7-4E50-90EC-84620C5BF047}" type="pres">
      <dgm:prSet presAssocID="{DB16017B-00D0-4DE8-B104-FBB83EE9861C}" presName="hierChild5" presStyleCnt="0"/>
      <dgm:spPr/>
      <dgm:t>
        <a:bodyPr/>
        <a:lstStyle/>
        <a:p>
          <a:endParaRPr lang="en-US"/>
        </a:p>
      </dgm:t>
    </dgm:pt>
    <dgm:pt modelId="{64BFA392-C2E9-46D1-AD86-CEF93558240F}" type="pres">
      <dgm:prSet presAssocID="{1C604640-C017-4B35-BC5A-E41A91008B17}" presName="Name37" presStyleLbl="parChTrans1D3" presStyleIdx="8" presStyleCnt="18" custSzX="105457"/>
      <dgm:spPr/>
      <dgm:t>
        <a:bodyPr/>
        <a:lstStyle/>
        <a:p>
          <a:endParaRPr lang="en-US"/>
        </a:p>
      </dgm:t>
    </dgm:pt>
    <dgm:pt modelId="{B8D85DC7-4FD3-4E43-BEB1-0E2395793F9C}" type="pres">
      <dgm:prSet presAssocID="{F54937DC-4CB3-4F23-904D-3BD1DD81F1A3}" presName="hierRoot2" presStyleCnt="0">
        <dgm:presLayoutVars>
          <dgm:hierBranch val="init"/>
        </dgm:presLayoutVars>
      </dgm:prSet>
      <dgm:spPr/>
      <dgm:t>
        <a:bodyPr/>
        <a:lstStyle/>
        <a:p>
          <a:endParaRPr lang="en-US"/>
        </a:p>
      </dgm:t>
    </dgm:pt>
    <dgm:pt modelId="{C2BABB46-0F12-4912-BE75-F713B550BDE2}" type="pres">
      <dgm:prSet presAssocID="{F54937DC-4CB3-4F23-904D-3BD1DD81F1A3}" presName="rootComposite" presStyleCnt="0"/>
      <dgm:spPr/>
      <dgm:t>
        <a:bodyPr/>
        <a:lstStyle/>
        <a:p>
          <a:endParaRPr lang="en-US"/>
        </a:p>
      </dgm:t>
    </dgm:pt>
    <dgm:pt modelId="{2A780844-ACA8-4EA5-877A-D444865D0743}" type="pres">
      <dgm:prSet presAssocID="{F54937DC-4CB3-4F23-904D-3BD1DD81F1A3}" presName="rootText" presStyleLbl="node3" presStyleIdx="8" presStyleCnt="18" custScaleX="81549" custScaleY="51762" custLinFactY="-100000" custLinFactNeighborX="35853" custLinFactNeighborY="-135669">
        <dgm:presLayoutVars>
          <dgm:chPref val="3"/>
        </dgm:presLayoutVars>
      </dgm:prSet>
      <dgm:spPr/>
      <dgm:t>
        <a:bodyPr/>
        <a:lstStyle/>
        <a:p>
          <a:endParaRPr lang="en-US"/>
        </a:p>
      </dgm:t>
    </dgm:pt>
    <dgm:pt modelId="{5F1E28A5-08E4-4FAB-B8E8-F1F74394ECEF}" type="pres">
      <dgm:prSet presAssocID="{F54937DC-4CB3-4F23-904D-3BD1DD81F1A3}" presName="rootConnector" presStyleLbl="node3" presStyleIdx="8" presStyleCnt="18"/>
      <dgm:spPr/>
      <dgm:t>
        <a:bodyPr/>
        <a:lstStyle/>
        <a:p>
          <a:endParaRPr lang="en-US"/>
        </a:p>
      </dgm:t>
    </dgm:pt>
    <dgm:pt modelId="{F177CF2F-1BB2-4C6C-A91C-EBD2E69E7CC9}" type="pres">
      <dgm:prSet presAssocID="{F54937DC-4CB3-4F23-904D-3BD1DD81F1A3}" presName="hierChild4" presStyleCnt="0"/>
      <dgm:spPr/>
      <dgm:t>
        <a:bodyPr/>
        <a:lstStyle/>
        <a:p>
          <a:endParaRPr lang="en-US"/>
        </a:p>
      </dgm:t>
    </dgm:pt>
    <dgm:pt modelId="{FF499118-6418-4609-A860-F90A5AED3602}" type="pres">
      <dgm:prSet presAssocID="{F54937DC-4CB3-4F23-904D-3BD1DD81F1A3}" presName="hierChild5" presStyleCnt="0"/>
      <dgm:spPr/>
      <dgm:t>
        <a:bodyPr/>
        <a:lstStyle/>
        <a:p>
          <a:endParaRPr lang="en-US"/>
        </a:p>
      </dgm:t>
    </dgm:pt>
    <dgm:pt modelId="{8F63F742-2C82-416E-8339-01C31B7307A4}" type="pres">
      <dgm:prSet presAssocID="{35474DD5-C1D8-40F7-AB82-972A732A58FA}" presName="hierChild5" presStyleCnt="0"/>
      <dgm:spPr/>
      <dgm:t>
        <a:bodyPr/>
        <a:lstStyle/>
        <a:p>
          <a:endParaRPr lang="en-US"/>
        </a:p>
      </dgm:t>
    </dgm:pt>
    <dgm:pt modelId="{AD7272A7-870C-495C-AB67-93A7ABCD448F}" type="pres">
      <dgm:prSet presAssocID="{CD284532-876A-4B4B-B1D0-19A6BD0F5D46}" presName="Name37" presStyleLbl="parChTrans1D2" presStyleIdx="2" presStyleCnt="8" custSzX="1335075"/>
      <dgm:spPr/>
      <dgm:t>
        <a:bodyPr/>
        <a:lstStyle/>
        <a:p>
          <a:endParaRPr lang="en-US"/>
        </a:p>
      </dgm:t>
    </dgm:pt>
    <dgm:pt modelId="{140F2A4C-6047-4AB2-8983-010FA8626F9F}" type="pres">
      <dgm:prSet presAssocID="{4801F1AD-A96E-4573-AFB0-FE16DF6778D5}" presName="hierRoot2" presStyleCnt="0">
        <dgm:presLayoutVars>
          <dgm:hierBranch val="init"/>
        </dgm:presLayoutVars>
      </dgm:prSet>
      <dgm:spPr/>
      <dgm:t>
        <a:bodyPr/>
        <a:lstStyle/>
        <a:p>
          <a:endParaRPr lang="en-US"/>
        </a:p>
      </dgm:t>
    </dgm:pt>
    <dgm:pt modelId="{C0149099-2454-433A-9D12-FD7A74EA949A}" type="pres">
      <dgm:prSet presAssocID="{4801F1AD-A96E-4573-AFB0-FE16DF6778D5}" presName="rootComposite" presStyleCnt="0"/>
      <dgm:spPr/>
      <dgm:t>
        <a:bodyPr/>
        <a:lstStyle/>
        <a:p>
          <a:endParaRPr lang="en-US"/>
        </a:p>
      </dgm:t>
    </dgm:pt>
    <dgm:pt modelId="{C83E3879-91AD-4F7B-BB7A-97A3AA5161FD}" type="pres">
      <dgm:prSet presAssocID="{4801F1AD-A96E-4573-AFB0-FE16DF6778D5}" presName="rootText" presStyleLbl="node2" presStyleIdx="2" presStyleCnt="8" custScaleX="58067" custLinFactNeighborX="31853" custLinFactNeighborY="4002">
        <dgm:presLayoutVars>
          <dgm:chPref val="3"/>
        </dgm:presLayoutVars>
      </dgm:prSet>
      <dgm:spPr/>
      <dgm:t>
        <a:bodyPr/>
        <a:lstStyle/>
        <a:p>
          <a:endParaRPr lang="en-US"/>
        </a:p>
      </dgm:t>
    </dgm:pt>
    <dgm:pt modelId="{1EE20754-E706-48F7-83F6-EFB03FFF895C}" type="pres">
      <dgm:prSet presAssocID="{4801F1AD-A96E-4573-AFB0-FE16DF6778D5}" presName="rootConnector" presStyleLbl="node2" presStyleIdx="2" presStyleCnt="8"/>
      <dgm:spPr/>
      <dgm:t>
        <a:bodyPr/>
        <a:lstStyle/>
        <a:p>
          <a:endParaRPr lang="en-US"/>
        </a:p>
      </dgm:t>
    </dgm:pt>
    <dgm:pt modelId="{02F1B8C3-346E-4DDB-A08F-A2C001CF0BF0}" type="pres">
      <dgm:prSet presAssocID="{4801F1AD-A96E-4573-AFB0-FE16DF6778D5}" presName="hierChild4" presStyleCnt="0"/>
      <dgm:spPr/>
      <dgm:t>
        <a:bodyPr/>
        <a:lstStyle/>
        <a:p>
          <a:endParaRPr lang="en-US"/>
        </a:p>
      </dgm:t>
    </dgm:pt>
    <dgm:pt modelId="{08922407-1F9B-4067-9ED5-6F1221124BB5}" type="pres">
      <dgm:prSet presAssocID="{42057173-F497-449E-AE96-E3CC44DB1611}" presName="Name37" presStyleLbl="parChTrans1D3" presStyleIdx="9" presStyleCnt="18" custSzX="105457"/>
      <dgm:spPr/>
      <dgm:t>
        <a:bodyPr/>
        <a:lstStyle/>
        <a:p>
          <a:endParaRPr lang="en-US"/>
        </a:p>
      </dgm:t>
    </dgm:pt>
    <dgm:pt modelId="{1B194F6A-9611-4705-9E00-C0FC415E6A71}" type="pres">
      <dgm:prSet presAssocID="{AB9F778B-0F56-4C45-98E5-7F2E2581A45C}" presName="hierRoot2" presStyleCnt="0">
        <dgm:presLayoutVars>
          <dgm:hierBranch val="init"/>
        </dgm:presLayoutVars>
      </dgm:prSet>
      <dgm:spPr/>
      <dgm:t>
        <a:bodyPr/>
        <a:lstStyle/>
        <a:p>
          <a:endParaRPr lang="en-US"/>
        </a:p>
      </dgm:t>
    </dgm:pt>
    <dgm:pt modelId="{2E4FAA1E-5C79-4C03-B349-CABD75604CA3}" type="pres">
      <dgm:prSet presAssocID="{AB9F778B-0F56-4C45-98E5-7F2E2581A45C}" presName="rootComposite" presStyleCnt="0"/>
      <dgm:spPr/>
      <dgm:t>
        <a:bodyPr/>
        <a:lstStyle/>
        <a:p>
          <a:endParaRPr lang="en-US"/>
        </a:p>
      </dgm:t>
    </dgm:pt>
    <dgm:pt modelId="{2C889DB8-5AB4-4162-A377-4E7A196EB7E9}" type="pres">
      <dgm:prSet presAssocID="{AB9F778B-0F56-4C45-98E5-7F2E2581A45C}" presName="rootText" presStyleLbl="node3" presStyleIdx="9" presStyleCnt="18" custScaleX="46395" custLinFactNeighborX="30519" custLinFactNeighborY="-30680">
        <dgm:presLayoutVars>
          <dgm:chPref val="3"/>
        </dgm:presLayoutVars>
      </dgm:prSet>
      <dgm:spPr/>
      <dgm:t>
        <a:bodyPr/>
        <a:lstStyle/>
        <a:p>
          <a:endParaRPr lang="en-US"/>
        </a:p>
      </dgm:t>
    </dgm:pt>
    <dgm:pt modelId="{4881A204-A3E9-4D96-A48F-CE47831FFA7B}" type="pres">
      <dgm:prSet presAssocID="{AB9F778B-0F56-4C45-98E5-7F2E2581A45C}" presName="rootConnector" presStyleLbl="node3" presStyleIdx="9" presStyleCnt="18"/>
      <dgm:spPr/>
      <dgm:t>
        <a:bodyPr/>
        <a:lstStyle/>
        <a:p>
          <a:endParaRPr lang="en-US"/>
        </a:p>
      </dgm:t>
    </dgm:pt>
    <dgm:pt modelId="{CDEAB86E-59DE-40D0-8BDB-1789D2866F82}" type="pres">
      <dgm:prSet presAssocID="{AB9F778B-0F56-4C45-98E5-7F2E2581A45C}" presName="hierChild4" presStyleCnt="0"/>
      <dgm:spPr/>
      <dgm:t>
        <a:bodyPr/>
        <a:lstStyle/>
        <a:p>
          <a:endParaRPr lang="en-US"/>
        </a:p>
      </dgm:t>
    </dgm:pt>
    <dgm:pt modelId="{7C44CC6B-3645-4FE9-999E-1939EB32911D}" type="pres">
      <dgm:prSet presAssocID="{AB9F778B-0F56-4C45-98E5-7F2E2581A45C}" presName="hierChild5" presStyleCnt="0"/>
      <dgm:spPr/>
      <dgm:t>
        <a:bodyPr/>
        <a:lstStyle/>
        <a:p>
          <a:endParaRPr lang="en-US"/>
        </a:p>
      </dgm:t>
    </dgm:pt>
    <dgm:pt modelId="{852C641A-9BC8-4C3D-882E-747393D7A2F3}" type="pres">
      <dgm:prSet presAssocID="{433E4EC8-3126-4C72-92A0-B1AC02BE2C11}" presName="Name37" presStyleLbl="parChTrans1D3" presStyleIdx="10" presStyleCnt="18" custSzX="105457"/>
      <dgm:spPr/>
      <dgm:t>
        <a:bodyPr/>
        <a:lstStyle/>
        <a:p>
          <a:endParaRPr lang="en-US"/>
        </a:p>
      </dgm:t>
    </dgm:pt>
    <dgm:pt modelId="{FDBE159E-78E2-4E6D-98AD-A8D893049265}" type="pres">
      <dgm:prSet presAssocID="{E4CBFC9F-4668-499D-9F9F-535BFC100409}" presName="hierRoot2" presStyleCnt="0">
        <dgm:presLayoutVars>
          <dgm:hierBranch val="init"/>
        </dgm:presLayoutVars>
      </dgm:prSet>
      <dgm:spPr/>
      <dgm:t>
        <a:bodyPr/>
        <a:lstStyle/>
        <a:p>
          <a:endParaRPr lang="en-US"/>
        </a:p>
      </dgm:t>
    </dgm:pt>
    <dgm:pt modelId="{5E31A45C-F496-4BE2-9E9D-7F3115391D08}" type="pres">
      <dgm:prSet presAssocID="{E4CBFC9F-4668-499D-9F9F-535BFC100409}" presName="rootComposite" presStyleCnt="0"/>
      <dgm:spPr/>
      <dgm:t>
        <a:bodyPr/>
        <a:lstStyle/>
        <a:p>
          <a:endParaRPr lang="en-US"/>
        </a:p>
      </dgm:t>
    </dgm:pt>
    <dgm:pt modelId="{16942240-3A41-480B-AC42-9954AFEFAFDE}" type="pres">
      <dgm:prSet presAssocID="{E4CBFC9F-4668-499D-9F9F-535BFC100409}" presName="rootText" presStyleLbl="node3" presStyleIdx="10" presStyleCnt="18" custScaleX="46277" custLinFactNeighborX="31186" custLinFactNeighborY="-70696">
        <dgm:presLayoutVars>
          <dgm:chPref val="3"/>
        </dgm:presLayoutVars>
      </dgm:prSet>
      <dgm:spPr/>
      <dgm:t>
        <a:bodyPr/>
        <a:lstStyle/>
        <a:p>
          <a:endParaRPr lang="en-US"/>
        </a:p>
      </dgm:t>
    </dgm:pt>
    <dgm:pt modelId="{31ACDB1F-ACA1-4A6F-89F8-92917AF5224A}" type="pres">
      <dgm:prSet presAssocID="{E4CBFC9F-4668-499D-9F9F-535BFC100409}" presName="rootConnector" presStyleLbl="node3" presStyleIdx="10" presStyleCnt="18"/>
      <dgm:spPr/>
      <dgm:t>
        <a:bodyPr/>
        <a:lstStyle/>
        <a:p>
          <a:endParaRPr lang="en-US"/>
        </a:p>
      </dgm:t>
    </dgm:pt>
    <dgm:pt modelId="{CE4FE6F4-3365-4849-A162-20141364DA38}" type="pres">
      <dgm:prSet presAssocID="{E4CBFC9F-4668-499D-9F9F-535BFC100409}" presName="hierChild4" presStyleCnt="0"/>
      <dgm:spPr/>
      <dgm:t>
        <a:bodyPr/>
        <a:lstStyle/>
        <a:p>
          <a:endParaRPr lang="en-US"/>
        </a:p>
      </dgm:t>
    </dgm:pt>
    <dgm:pt modelId="{5A8B2468-9C35-432E-8522-096266B0BD29}" type="pres">
      <dgm:prSet presAssocID="{E4CBFC9F-4668-499D-9F9F-535BFC100409}" presName="hierChild5" presStyleCnt="0"/>
      <dgm:spPr/>
      <dgm:t>
        <a:bodyPr/>
        <a:lstStyle/>
        <a:p>
          <a:endParaRPr lang="en-US"/>
        </a:p>
      </dgm:t>
    </dgm:pt>
    <dgm:pt modelId="{4B20C784-A8A2-4F08-A6DE-1ED95B4AA2C8}" type="pres">
      <dgm:prSet presAssocID="{4801F1AD-A96E-4573-AFB0-FE16DF6778D5}" presName="hierChild5" presStyleCnt="0"/>
      <dgm:spPr/>
      <dgm:t>
        <a:bodyPr/>
        <a:lstStyle/>
        <a:p>
          <a:endParaRPr lang="en-US"/>
        </a:p>
      </dgm:t>
    </dgm:pt>
    <dgm:pt modelId="{86260CFB-9A31-4DA1-8C3F-A873546A3E99}" type="pres">
      <dgm:prSet presAssocID="{215AD3AA-685B-4495-9661-5B19DFEEC168}" presName="Name37" presStyleLbl="parChTrans1D2" presStyleIdx="3" presStyleCnt="8" custSzX="801045"/>
      <dgm:spPr/>
      <dgm:t>
        <a:bodyPr/>
        <a:lstStyle/>
        <a:p>
          <a:endParaRPr lang="en-US"/>
        </a:p>
      </dgm:t>
    </dgm:pt>
    <dgm:pt modelId="{F24B0FCA-2DC2-4D36-8740-32A80DC75259}" type="pres">
      <dgm:prSet presAssocID="{403F2DBE-63D1-4CC5-BC3D-F341ED243457}" presName="hierRoot2" presStyleCnt="0">
        <dgm:presLayoutVars>
          <dgm:hierBranch val="init"/>
        </dgm:presLayoutVars>
      </dgm:prSet>
      <dgm:spPr/>
      <dgm:t>
        <a:bodyPr/>
        <a:lstStyle/>
        <a:p>
          <a:endParaRPr lang="en-US"/>
        </a:p>
      </dgm:t>
    </dgm:pt>
    <dgm:pt modelId="{A26B99DC-120E-4D91-AA87-EE035E326CFF}" type="pres">
      <dgm:prSet presAssocID="{403F2DBE-63D1-4CC5-BC3D-F341ED243457}" presName="rootComposite" presStyleCnt="0"/>
      <dgm:spPr/>
      <dgm:t>
        <a:bodyPr/>
        <a:lstStyle/>
        <a:p>
          <a:endParaRPr lang="en-US"/>
        </a:p>
      </dgm:t>
    </dgm:pt>
    <dgm:pt modelId="{3A5771AE-6723-4282-B851-52B69F955A27}" type="pres">
      <dgm:prSet presAssocID="{403F2DBE-63D1-4CC5-BC3D-F341ED243457}" presName="rootText" presStyleLbl="node2" presStyleIdx="3" presStyleCnt="8" custScaleX="52943" custLinFactNeighborX="14007" custLinFactNeighborY="4670">
        <dgm:presLayoutVars>
          <dgm:chPref val="3"/>
        </dgm:presLayoutVars>
      </dgm:prSet>
      <dgm:spPr/>
      <dgm:t>
        <a:bodyPr/>
        <a:lstStyle/>
        <a:p>
          <a:endParaRPr lang="en-US"/>
        </a:p>
      </dgm:t>
    </dgm:pt>
    <dgm:pt modelId="{73855C96-2346-4A5A-9C69-8ADB1FB00397}" type="pres">
      <dgm:prSet presAssocID="{403F2DBE-63D1-4CC5-BC3D-F341ED243457}" presName="rootConnector" presStyleLbl="node2" presStyleIdx="3" presStyleCnt="8"/>
      <dgm:spPr/>
      <dgm:t>
        <a:bodyPr/>
        <a:lstStyle/>
        <a:p>
          <a:endParaRPr lang="en-US"/>
        </a:p>
      </dgm:t>
    </dgm:pt>
    <dgm:pt modelId="{BEA370B1-DD73-4D44-9424-3ECAAAD793B9}" type="pres">
      <dgm:prSet presAssocID="{403F2DBE-63D1-4CC5-BC3D-F341ED243457}" presName="hierChild4" presStyleCnt="0"/>
      <dgm:spPr/>
      <dgm:t>
        <a:bodyPr/>
        <a:lstStyle/>
        <a:p>
          <a:endParaRPr lang="en-US"/>
        </a:p>
      </dgm:t>
    </dgm:pt>
    <dgm:pt modelId="{C0158CD9-B0A1-41FE-AE5F-926E66E62156}" type="pres">
      <dgm:prSet presAssocID="{0B736DDF-5200-4F32-8513-3C83D1A51FB5}" presName="Name37" presStyleLbl="parChTrans1D3" presStyleIdx="11" presStyleCnt="18" custSzX="105457"/>
      <dgm:spPr/>
      <dgm:t>
        <a:bodyPr/>
        <a:lstStyle/>
        <a:p>
          <a:endParaRPr lang="en-US"/>
        </a:p>
      </dgm:t>
    </dgm:pt>
    <dgm:pt modelId="{A9BAEC30-C6E9-4634-A4E9-FC3D2DEB3E47}" type="pres">
      <dgm:prSet presAssocID="{B0EA481C-54FE-4FFF-9361-C2D9E3AA6791}" presName="hierRoot2" presStyleCnt="0">
        <dgm:presLayoutVars>
          <dgm:hierBranch val="init"/>
        </dgm:presLayoutVars>
      </dgm:prSet>
      <dgm:spPr/>
      <dgm:t>
        <a:bodyPr/>
        <a:lstStyle/>
        <a:p>
          <a:endParaRPr lang="en-US"/>
        </a:p>
      </dgm:t>
    </dgm:pt>
    <dgm:pt modelId="{6FB7ADE2-0ABA-4C6A-8182-1A340378D968}" type="pres">
      <dgm:prSet presAssocID="{B0EA481C-54FE-4FFF-9361-C2D9E3AA6791}" presName="rootComposite" presStyleCnt="0"/>
      <dgm:spPr/>
      <dgm:t>
        <a:bodyPr/>
        <a:lstStyle/>
        <a:p>
          <a:endParaRPr lang="en-US"/>
        </a:p>
      </dgm:t>
    </dgm:pt>
    <dgm:pt modelId="{981E8AA3-3F74-424F-A794-E0AD8B799BDC}" type="pres">
      <dgm:prSet presAssocID="{B0EA481C-54FE-4FFF-9361-C2D9E3AA6791}" presName="rootText" presStyleLbl="node3" presStyleIdx="11" presStyleCnt="18" custScaleX="48121" custLinFactNeighborX="13340" custLinFactNeighborY="-27344">
        <dgm:presLayoutVars>
          <dgm:chPref val="3"/>
        </dgm:presLayoutVars>
      </dgm:prSet>
      <dgm:spPr/>
      <dgm:t>
        <a:bodyPr/>
        <a:lstStyle/>
        <a:p>
          <a:endParaRPr lang="en-US"/>
        </a:p>
      </dgm:t>
    </dgm:pt>
    <dgm:pt modelId="{F62C8F37-B864-47BC-A3C2-826DA5F139CD}" type="pres">
      <dgm:prSet presAssocID="{B0EA481C-54FE-4FFF-9361-C2D9E3AA6791}" presName="rootConnector" presStyleLbl="node3" presStyleIdx="11" presStyleCnt="18"/>
      <dgm:spPr/>
      <dgm:t>
        <a:bodyPr/>
        <a:lstStyle/>
        <a:p>
          <a:endParaRPr lang="en-US"/>
        </a:p>
      </dgm:t>
    </dgm:pt>
    <dgm:pt modelId="{88D5A157-C9B6-4216-BC70-4FBE2BB9F93F}" type="pres">
      <dgm:prSet presAssocID="{B0EA481C-54FE-4FFF-9361-C2D9E3AA6791}" presName="hierChild4" presStyleCnt="0"/>
      <dgm:spPr/>
      <dgm:t>
        <a:bodyPr/>
        <a:lstStyle/>
        <a:p>
          <a:endParaRPr lang="en-US"/>
        </a:p>
      </dgm:t>
    </dgm:pt>
    <dgm:pt modelId="{F3D19EB2-F637-45A2-8CE2-E22E5FA181DF}" type="pres">
      <dgm:prSet presAssocID="{B0EA481C-54FE-4FFF-9361-C2D9E3AA6791}" presName="hierChild5" presStyleCnt="0"/>
      <dgm:spPr/>
      <dgm:t>
        <a:bodyPr/>
        <a:lstStyle/>
        <a:p>
          <a:endParaRPr lang="en-US"/>
        </a:p>
      </dgm:t>
    </dgm:pt>
    <dgm:pt modelId="{4D001234-527E-49E3-A426-7C170B4494E0}" type="pres">
      <dgm:prSet presAssocID="{557AF893-836F-4537-B077-09AED03AE2CB}" presName="Name37" presStyleLbl="parChTrans1D3" presStyleIdx="12" presStyleCnt="18" custSzX="105457"/>
      <dgm:spPr/>
      <dgm:t>
        <a:bodyPr/>
        <a:lstStyle/>
        <a:p>
          <a:endParaRPr lang="en-US"/>
        </a:p>
      </dgm:t>
    </dgm:pt>
    <dgm:pt modelId="{C1DE69A8-39AB-47E9-B5E1-407BE2A9A674}" type="pres">
      <dgm:prSet presAssocID="{41E170C5-BAF9-47B3-89EB-414D3BC0CC11}" presName="hierRoot2" presStyleCnt="0">
        <dgm:presLayoutVars>
          <dgm:hierBranch val="init"/>
        </dgm:presLayoutVars>
      </dgm:prSet>
      <dgm:spPr/>
      <dgm:t>
        <a:bodyPr/>
        <a:lstStyle/>
        <a:p>
          <a:endParaRPr lang="en-US"/>
        </a:p>
      </dgm:t>
    </dgm:pt>
    <dgm:pt modelId="{27914AAA-89ED-4014-8D1E-0C6EDF891CFD}" type="pres">
      <dgm:prSet presAssocID="{41E170C5-BAF9-47B3-89EB-414D3BC0CC11}" presName="rootComposite" presStyleCnt="0"/>
      <dgm:spPr/>
      <dgm:t>
        <a:bodyPr/>
        <a:lstStyle/>
        <a:p>
          <a:endParaRPr lang="en-US"/>
        </a:p>
      </dgm:t>
    </dgm:pt>
    <dgm:pt modelId="{14D1E7B1-084C-4C4C-8CB9-658F9139E36D}" type="pres">
      <dgm:prSet presAssocID="{41E170C5-BAF9-47B3-89EB-414D3BC0CC11}" presName="rootText" presStyleLbl="node3" presStyleIdx="12" presStyleCnt="18" custScaleX="49252" custLinFactNeighborX="12673" custLinFactNeighborY="-67361">
        <dgm:presLayoutVars>
          <dgm:chPref val="3"/>
        </dgm:presLayoutVars>
      </dgm:prSet>
      <dgm:spPr/>
      <dgm:t>
        <a:bodyPr/>
        <a:lstStyle/>
        <a:p>
          <a:endParaRPr lang="en-US"/>
        </a:p>
      </dgm:t>
    </dgm:pt>
    <dgm:pt modelId="{F72A5180-0688-4191-BEF1-BC5F48366635}" type="pres">
      <dgm:prSet presAssocID="{41E170C5-BAF9-47B3-89EB-414D3BC0CC11}" presName="rootConnector" presStyleLbl="node3" presStyleIdx="12" presStyleCnt="18"/>
      <dgm:spPr/>
      <dgm:t>
        <a:bodyPr/>
        <a:lstStyle/>
        <a:p>
          <a:endParaRPr lang="en-US"/>
        </a:p>
      </dgm:t>
    </dgm:pt>
    <dgm:pt modelId="{FBE2ABB8-D783-4C13-A467-1DBA598CA808}" type="pres">
      <dgm:prSet presAssocID="{41E170C5-BAF9-47B3-89EB-414D3BC0CC11}" presName="hierChild4" presStyleCnt="0"/>
      <dgm:spPr/>
      <dgm:t>
        <a:bodyPr/>
        <a:lstStyle/>
        <a:p>
          <a:endParaRPr lang="en-US"/>
        </a:p>
      </dgm:t>
    </dgm:pt>
    <dgm:pt modelId="{D7CCE032-1A1E-4AF7-8FA8-13FA13416A13}" type="pres">
      <dgm:prSet presAssocID="{41E170C5-BAF9-47B3-89EB-414D3BC0CC11}" presName="hierChild5" presStyleCnt="0"/>
      <dgm:spPr/>
      <dgm:t>
        <a:bodyPr/>
        <a:lstStyle/>
        <a:p>
          <a:endParaRPr lang="en-US"/>
        </a:p>
      </dgm:t>
    </dgm:pt>
    <dgm:pt modelId="{338DC201-F10B-4C3A-BCF2-8ACDF02C3DD4}" type="pres">
      <dgm:prSet presAssocID="{AF8D3A33-91CE-4214-9C3A-B6CD8713CE5A}" presName="Name37" presStyleLbl="parChTrans1D3" presStyleIdx="13" presStyleCnt="18"/>
      <dgm:spPr/>
      <dgm:t>
        <a:bodyPr/>
        <a:lstStyle/>
        <a:p>
          <a:endParaRPr lang="en-US"/>
        </a:p>
      </dgm:t>
    </dgm:pt>
    <dgm:pt modelId="{8EB67248-796E-4DF5-9F96-A9F3AFE147FD}" type="pres">
      <dgm:prSet presAssocID="{902E914E-EA24-494F-9FC5-7272C200FBEE}" presName="hierRoot2" presStyleCnt="0">
        <dgm:presLayoutVars>
          <dgm:hierBranch val="init"/>
        </dgm:presLayoutVars>
      </dgm:prSet>
      <dgm:spPr/>
      <dgm:t>
        <a:bodyPr/>
        <a:lstStyle/>
        <a:p>
          <a:endParaRPr lang="en-US"/>
        </a:p>
      </dgm:t>
    </dgm:pt>
    <dgm:pt modelId="{EF91FC51-B480-4C29-8299-E9E39B94AE1C}" type="pres">
      <dgm:prSet presAssocID="{902E914E-EA24-494F-9FC5-7272C200FBEE}" presName="rootComposite" presStyleCnt="0"/>
      <dgm:spPr/>
      <dgm:t>
        <a:bodyPr/>
        <a:lstStyle/>
        <a:p>
          <a:endParaRPr lang="en-US"/>
        </a:p>
      </dgm:t>
    </dgm:pt>
    <dgm:pt modelId="{B89AE7A1-941F-4E93-A160-B13124A2A580}" type="pres">
      <dgm:prSet presAssocID="{902E914E-EA24-494F-9FC5-7272C200FBEE}" presName="rootText" presStyleLbl="node3" presStyleIdx="13" presStyleCnt="18" custScaleX="48980" custScaleY="75017" custLinFactY="-5088" custLinFactNeighborX="14012" custLinFactNeighborY="-100000">
        <dgm:presLayoutVars>
          <dgm:chPref val="3"/>
        </dgm:presLayoutVars>
      </dgm:prSet>
      <dgm:spPr/>
      <dgm:t>
        <a:bodyPr/>
        <a:lstStyle/>
        <a:p>
          <a:endParaRPr lang="en-US"/>
        </a:p>
      </dgm:t>
    </dgm:pt>
    <dgm:pt modelId="{CFE6339D-C043-4E5C-BF64-4790A279EA57}" type="pres">
      <dgm:prSet presAssocID="{902E914E-EA24-494F-9FC5-7272C200FBEE}" presName="rootConnector" presStyleLbl="node3" presStyleIdx="13" presStyleCnt="18"/>
      <dgm:spPr/>
      <dgm:t>
        <a:bodyPr/>
        <a:lstStyle/>
        <a:p>
          <a:endParaRPr lang="en-US"/>
        </a:p>
      </dgm:t>
    </dgm:pt>
    <dgm:pt modelId="{94D915C7-401C-4221-9D3D-9AD245FB691A}" type="pres">
      <dgm:prSet presAssocID="{902E914E-EA24-494F-9FC5-7272C200FBEE}" presName="hierChild4" presStyleCnt="0"/>
      <dgm:spPr/>
      <dgm:t>
        <a:bodyPr/>
        <a:lstStyle/>
        <a:p>
          <a:endParaRPr lang="en-US"/>
        </a:p>
      </dgm:t>
    </dgm:pt>
    <dgm:pt modelId="{ABC4BC78-EAF0-4C88-B8A9-CA8568F7688A}" type="pres">
      <dgm:prSet presAssocID="{902E914E-EA24-494F-9FC5-7272C200FBEE}" presName="hierChild5" presStyleCnt="0"/>
      <dgm:spPr/>
      <dgm:t>
        <a:bodyPr/>
        <a:lstStyle/>
        <a:p>
          <a:endParaRPr lang="en-US"/>
        </a:p>
      </dgm:t>
    </dgm:pt>
    <dgm:pt modelId="{5AB54017-12C4-44B3-91DE-DFA7208EE66B}" type="pres">
      <dgm:prSet presAssocID="{403F2DBE-63D1-4CC5-BC3D-F341ED243457}" presName="hierChild5" presStyleCnt="0"/>
      <dgm:spPr/>
      <dgm:t>
        <a:bodyPr/>
        <a:lstStyle/>
        <a:p>
          <a:endParaRPr lang="en-US"/>
        </a:p>
      </dgm:t>
    </dgm:pt>
    <dgm:pt modelId="{EFC1B564-8580-4680-B78A-AE8DE59351FF}" type="pres">
      <dgm:prSet presAssocID="{C144A995-4EE8-475D-A66A-45D8508BCA8A}" presName="Name37" presStyleLbl="parChTrans1D2" presStyleIdx="4" presStyleCnt="8" custSzX="267015"/>
      <dgm:spPr/>
      <dgm:t>
        <a:bodyPr/>
        <a:lstStyle/>
        <a:p>
          <a:endParaRPr lang="en-US"/>
        </a:p>
      </dgm:t>
    </dgm:pt>
    <dgm:pt modelId="{9D4DFD12-4EDA-4ECA-9F82-044BA5D3BFD5}" type="pres">
      <dgm:prSet presAssocID="{8275B2BF-7609-40CF-BAD4-B127F4C87FCD}" presName="hierRoot2" presStyleCnt="0">
        <dgm:presLayoutVars>
          <dgm:hierBranch val="init"/>
        </dgm:presLayoutVars>
      </dgm:prSet>
      <dgm:spPr/>
      <dgm:t>
        <a:bodyPr/>
        <a:lstStyle/>
        <a:p>
          <a:endParaRPr lang="en-US"/>
        </a:p>
      </dgm:t>
    </dgm:pt>
    <dgm:pt modelId="{A46BDEAD-2503-461C-9B9C-8811839DE81E}" type="pres">
      <dgm:prSet presAssocID="{8275B2BF-7609-40CF-BAD4-B127F4C87FCD}" presName="rootComposite" presStyleCnt="0"/>
      <dgm:spPr/>
      <dgm:t>
        <a:bodyPr/>
        <a:lstStyle/>
        <a:p>
          <a:endParaRPr lang="en-US"/>
        </a:p>
      </dgm:t>
    </dgm:pt>
    <dgm:pt modelId="{4AA5EB1D-5B8F-4C69-8906-73D57D8D2018}" type="pres">
      <dgm:prSet presAssocID="{8275B2BF-7609-40CF-BAD4-B127F4C87FCD}" presName="rootText" presStyleLbl="node2" presStyleIdx="4" presStyleCnt="8" custScaleX="79002" custLinFactNeighborX="584" custLinFactNeighborY="3503">
        <dgm:presLayoutVars>
          <dgm:chPref val="3"/>
        </dgm:presLayoutVars>
      </dgm:prSet>
      <dgm:spPr/>
      <dgm:t>
        <a:bodyPr/>
        <a:lstStyle/>
        <a:p>
          <a:endParaRPr lang="en-US"/>
        </a:p>
      </dgm:t>
    </dgm:pt>
    <dgm:pt modelId="{FE1889BE-2042-42E3-91CE-B2A31BADD81F}" type="pres">
      <dgm:prSet presAssocID="{8275B2BF-7609-40CF-BAD4-B127F4C87FCD}" presName="rootConnector" presStyleLbl="node2" presStyleIdx="4" presStyleCnt="8"/>
      <dgm:spPr/>
      <dgm:t>
        <a:bodyPr/>
        <a:lstStyle/>
        <a:p>
          <a:endParaRPr lang="en-US"/>
        </a:p>
      </dgm:t>
    </dgm:pt>
    <dgm:pt modelId="{AA035B1D-F220-4B33-B2BC-EB5363284FC9}" type="pres">
      <dgm:prSet presAssocID="{8275B2BF-7609-40CF-BAD4-B127F4C87FCD}" presName="hierChild4" presStyleCnt="0"/>
      <dgm:spPr/>
      <dgm:t>
        <a:bodyPr/>
        <a:lstStyle/>
        <a:p>
          <a:endParaRPr lang="en-US"/>
        </a:p>
      </dgm:t>
    </dgm:pt>
    <dgm:pt modelId="{3DAAAE94-B59E-4BDC-AB97-D7FE8B8060F6}" type="pres">
      <dgm:prSet presAssocID="{F2C597C4-2B01-4133-95E5-0858CA0C8E7E}" presName="Name37" presStyleLbl="parChTrans1D3" presStyleIdx="14" presStyleCnt="18" custSzX="105457"/>
      <dgm:spPr/>
      <dgm:t>
        <a:bodyPr/>
        <a:lstStyle/>
        <a:p>
          <a:endParaRPr lang="en-US"/>
        </a:p>
      </dgm:t>
    </dgm:pt>
    <dgm:pt modelId="{2F0FDF1F-DD42-4C4D-B736-D2CE47C5897D}" type="pres">
      <dgm:prSet presAssocID="{AFE52B07-2B56-4D4C-AD61-6B60C8E9302D}" presName="hierRoot2" presStyleCnt="0">
        <dgm:presLayoutVars>
          <dgm:hierBranch val="init"/>
        </dgm:presLayoutVars>
      </dgm:prSet>
      <dgm:spPr/>
      <dgm:t>
        <a:bodyPr/>
        <a:lstStyle/>
        <a:p>
          <a:endParaRPr lang="en-US"/>
        </a:p>
      </dgm:t>
    </dgm:pt>
    <dgm:pt modelId="{9F3669C1-0E5B-4699-8B56-76A6D4CC0030}" type="pres">
      <dgm:prSet presAssocID="{AFE52B07-2B56-4D4C-AD61-6B60C8E9302D}" presName="rootComposite" presStyleCnt="0"/>
      <dgm:spPr/>
      <dgm:t>
        <a:bodyPr/>
        <a:lstStyle/>
        <a:p>
          <a:endParaRPr lang="en-US"/>
        </a:p>
      </dgm:t>
    </dgm:pt>
    <dgm:pt modelId="{C1DD527C-10AF-4C1B-AF92-63630886E2A1}" type="pres">
      <dgm:prSet presAssocID="{AFE52B07-2B56-4D4C-AD61-6B60C8E9302D}" presName="rootText" presStyleLbl="node3" presStyleIdx="14" presStyleCnt="18" custScaleX="52207" custLinFactNeighborX="1918" custLinFactNeighborY="-28511">
        <dgm:presLayoutVars>
          <dgm:chPref val="3"/>
        </dgm:presLayoutVars>
      </dgm:prSet>
      <dgm:spPr/>
      <dgm:t>
        <a:bodyPr/>
        <a:lstStyle/>
        <a:p>
          <a:endParaRPr lang="en-US"/>
        </a:p>
      </dgm:t>
    </dgm:pt>
    <dgm:pt modelId="{83F3D5DC-79A5-4496-A72D-A4EBF84299B6}" type="pres">
      <dgm:prSet presAssocID="{AFE52B07-2B56-4D4C-AD61-6B60C8E9302D}" presName="rootConnector" presStyleLbl="node3" presStyleIdx="14" presStyleCnt="18"/>
      <dgm:spPr/>
      <dgm:t>
        <a:bodyPr/>
        <a:lstStyle/>
        <a:p>
          <a:endParaRPr lang="en-US"/>
        </a:p>
      </dgm:t>
    </dgm:pt>
    <dgm:pt modelId="{8DA78B61-B6F0-485E-ACD1-6E8FEB00E60A}" type="pres">
      <dgm:prSet presAssocID="{AFE52B07-2B56-4D4C-AD61-6B60C8E9302D}" presName="hierChild4" presStyleCnt="0"/>
      <dgm:spPr/>
      <dgm:t>
        <a:bodyPr/>
        <a:lstStyle/>
        <a:p>
          <a:endParaRPr lang="en-US"/>
        </a:p>
      </dgm:t>
    </dgm:pt>
    <dgm:pt modelId="{95189274-3B36-4D0D-AEFF-C393BEA8CE7E}" type="pres">
      <dgm:prSet presAssocID="{AFE52B07-2B56-4D4C-AD61-6B60C8E9302D}" presName="hierChild5" presStyleCnt="0"/>
      <dgm:spPr/>
      <dgm:t>
        <a:bodyPr/>
        <a:lstStyle/>
        <a:p>
          <a:endParaRPr lang="en-US"/>
        </a:p>
      </dgm:t>
    </dgm:pt>
    <dgm:pt modelId="{628DD9F1-17F0-44BD-B24D-AA55496039EF}" type="pres">
      <dgm:prSet presAssocID="{23C3639A-2B6D-4B4C-9E9B-96DA4E9A4A20}" presName="Name37" presStyleLbl="parChTrans1D3" presStyleIdx="15" presStyleCnt="18" custSzX="105457"/>
      <dgm:spPr/>
      <dgm:t>
        <a:bodyPr/>
        <a:lstStyle/>
        <a:p>
          <a:endParaRPr lang="en-US"/>
        </a:p>
      </dgm:t>
    </dgm:pt>
    <dgm:pt modelId="{01F97B67-D788-40F4-B8AC-B842FEB93F90}" type="pres">
      <dgm:prSet presAssocID="{0FA95E5D-21FE-423C-B23F-4B68774BB83D}" presName="hierRoot2" presStyleCnt="0">
        <dgm:presLayoutVars>
          <dgm:hierBranch val="init"/>
        </dgm:presLayoutVars>
      </dgm:prSet>
      <dgm:spPr/>
      <dgm:t>
        <a:bodyPr/>
        <a:lstStyle/>
        <a:p>
          <a:endParaRPr lang="en-US"/>
        </a:p>
      </dgm:t>
    </dgm:pt>
    <dgm:pt modelId="{D2514FFA-B205-4C09-9DBB-B43C6B15D40B}" type="pres">
      <dgm:prSet presAssocID="{0FA95E5D-21FE-423C-B23F-4B68774BB83D}" presName="rootComposite" presStyleCnt="0"/>
      <dgm:spPr/>
      <dgm:t>
        <a:bodyPr/>
        <a:lstStyle/>
        <a:p>
          <a:endParaRPr lang="en-US"/>
        </a:p>
      </dgm:t>
    </dgm:pt>
    <dgm:pt modelId="{0227D0A3-84D2-4041-A814-D3D592E1B586}" type="pres">
      <dgm:prSet presAssocID="{0FA95E5D-21FE-423C-B23F-4B68774BB83D}" presName="rootText" presStyleLbl="node3" presStyleIdx="15" presStyleCnt="18" custScaleX="72215" custLinFactNeighborX="584" custLinFactNeighborY="-67194">
        <dgm:presLayoutVars>
          <dgm:chPref val="3"/>
        </dgm:presLayoutVars>
      </dgm:prSet>
      <dgm:spPr/>
      <dgm:t>
        <a:bodyPr/>
        <a:lstStyle/>
        <a:p>
          <a:endParaRPr lang="en-US"/>
        </a:p>
      </dgm:t>
    </dgm:pt>
    <dgm:pt modelId="{BF699C28-0EF3-49F5-A1E8-83BA825DB42E}" type="pres">
      <dgm:prSet presAssocID="{0FA95E5D-21FE-423C-B23F-4B68774BB83D}" presName="rootConnector" presStyleLbl="node3" presStyleIdx="15" presStyleCnt="18"/>
      <dgm:spPr/>
      <dgm:t>
        <a:bodyPr/>
        <a:lstStyle/>
        <a:p>
          <a:endParaRPr lang="en-US"/>
        </a:p>
      </dgm:t>
    </dgm:pt>
    <dgm:pt modelId="{11FCAC92-C46D-4D09-A6B4-6100A5EC4661}" type="pres">
      <dgm:prSet presAssocID="{0FA95E5D-21FE-423C-B23F-4B68774BB83D}" presName="hierChild4" presStyleCnt="0"/>
      <dgm:spPr/>
      <dgm:t>
        <a:bodyPr/>
        <a:lstStyle/>
        <a:p>
          <a:endParaRPr lang="en-US"/>
        </a:p>
      </dgm:t>
    </dgm:pt>
    <dgm:pt modelId="{B0284FF8-4ECC-4DF2-81BD-C3157E052C15}" type="pres">
      <dgm:prSet presAssocID="{0FA95E5D-21FE-423C-B23F-4B68774BB83D}" presName="hierChild5" presStyleCnt="0"/>
      <dgm:spPr/>
      <dgm:t>
        <a:bodyPr/>
        <a:lstStyle/>
        <a:p>
          <a:endParaRPr lang="en-US"/>
        </a:p>
      </dgm:t>
    </dgm:pt>
    <dgm:pt modelId="{E67A6FEA-64B2-4DD4-85B7-D8BE19FFEE64}" type="pres">
      <dgm:prSet presAssocID="{8275B2BF-7609-40CF-BAD4-B127F4C87FCD}" presName="hierChild5" presStyleCnt="0"/>
      <dgm:spPr/>
      <dgm:t>
        <a:bodyPr/>
        <a:lstStyle/>
        <a:p>
          <a:endParaRPr lang="en-US"/>
        </a:p>
      </dgm:t>
    </dgm:pt>
    <dgm:pt modelId="{B83A6336-6C6F-4479-9782-14F0392AA6E1}" type="pres">
      <dgm:prSet presAssocID="{B9C38960-8DDB-4C71-BE7B-0CA32E84953D}" presName="Name37" presStyleLbl="parChTrans1D2" presStyleIdx="5" presStyleCnt="8" custSzX="267015"/>
      <dgm:spPr/>
      <dgm:t>
        <a:bodyPr/>
        <a:lstStyle/>
        <a:p>
          <a:endParaRPr lang="en-US"/>
        </a:p>
      </dgm:t>
    </dgm:pt>
    <dgm:pt modelId="{9C343461-D096-4617-A564-9646DDE8636F}" type="pres">
      <dgm:prSet presAssocID="{608741A9-7D84-40E0-AD0D-8096AF7C2988}" presName="hierRoot2" presStyleCnt="0">
        <dgm:presLayoutVars>
          <dgm:hierBranch val="init"/>
        </dgm:presLayoutVars>
      </dgm:prSet>
      <dgm:spPr/>
      <dgm:t>
        <a:bodyPr/>
        <a:lstStyle/>
        <a:p>
          <a:endParaRPr lang="en-US"/>
        </a:p>
      </dgm:t>
    </dgm:pt>
    <dgm:pt modelId="{DC84F1F0-79B5-4BD4-93C4-9F65D9465E63}" type="pres">
      <dgm:prSet presAssocID="{608741A9-7D84-40E0-AD0D-8096AF7C2988}" presName="rootComposite" presStyleCnt="0"/>
      <dgm:spPr/>
      <dgm:t>
        <a:bodyPr/>
        <a:lstStyle/>
        <a:p>
          <a:endParaRPr lang="en-US"/>
        </a:p>
      </dgm:t>
    </dgm:pt>
    <dgm:pt modelId="{B1F02929-9CC4-44C0-BEAA-196DAE36F15A}" type="pres">
      <dgm:prSet presAssocID="{608741A9-7D84-40E0-AD0D-8096AF7C2988}" presName="rootText" presStyleLbl="node2" presStyleIdx="5" presStyleCnt="8" custScaleX="57435" custLinFactNeighborX="-6669" custLinFactNeighborY="4671">
        <dgm:presLayoutVars>
          <dgm:chPref val="3"/>
        </dgm:presLayoutVars>
      </dgm:prSet>
      <dgm:spPr/>
      <dgm:t>
        <a:bodyPr/>
        <a:lstStyle/>
        <a:p>
          <a:endParaRPr lang="en-US"/>
        </a:p>
      </dgm:t>
    </dgm:pt>
    <dgm:pt modelId="{8FD39127-3979-4A4B-A413-D9762793E40D}" type="pres">
      <dgm:prSet presAssocID="{608741A9-7D84-40E0-AD0D-8096AF7C2988}" presName="rootConnector" presStyleLbl="node2" presStyleIdx="5" presStyleCnt="8"/>
      <dgm:spPr/>
      <dgm:t>
        <a:bodyPr/>
        <a:lstStyle/>
        <a:p>
          <a:endParaRPr lang="en-US"/>
        </a:p>
      </dgm:t>
    </dgm:pt>
    <dgm:pt modelId="{FC061D77-5487-4CC1-89CA-ED0206632AEF}" type="pres">
      <dgm:prSet presAssocID="{608741A9-7D84-40E0-AD0D-8096AF7C2988}" presName="hierChild4" presStyleCnt="0"/>
      <dgm:spPr/>
      <dgm:t>
        <a:bodyPr/>
        <a:lstStyle/>
        <a:p>
          <a:endParaRPr lang="en-US"/>
        </a:p>
      </dgm:t>
    </dgm:pt>
    <dgm:pt modelId="{FEF54DAB-399A-43F7-BAD4-B53FE0DDC08C}" type="pres">
      <dgm:prSet presAssocID="{0529B0E0-2F57-4FC2-9F9F-1B2714ACF2BB}" presName="Name37" presStyleLbl="parChTrans1D3" presStyleIdx="16" presStyleCnt="18" custSzX="105457"/>
      <dgm:spPr/>
      <dgm:t>
        <a:bodyPr/>
        <a:lstStyle/>
        <a:p>
          <a:endParaRPr lang="en-US"/>
        </a:p>
      </dgm:t>
    </dgm:pt>
    <dgm:pt modelId="{F3975957-915C-4503-9883-2DB63E49CCE5}" type="pres">
      <dgm:prSet presAssocID="{8C609558-49D4-43C2-940D-E97B0EAB1AC1}" presName="hierRoot2" presStyleCnt="0">
        <dgm:presLayoutVars>
          <dgm:hierBranch val="init"/>
        </dgm:presLayoutVars>
      </dgm:prSet>
      <dgm:spPr/>
      <dgm:t>
        <a:bodyPr/>
        <a:lstStyle/>
        <a:p>
          <a:endParaRPr lang="en-US"/>
        </a:p>
      </dgm:t>
    </dgm:pt>
    <dgm:pt modelId="{1DAA49BF-9E63-466B-83A2-6F0BA4B62540}" type="pres">
      <dgm:prSet presAssocID="{8C609558-49D4-43C2-940D-E97B0EAB1AC1}" presName="rootComposite" presStyleCnt="0"/>
      <dgm:spPr/>
      <dgm:t>
        <a:bodyPr/>
        <a:lstStyle/>
        <a:p>
          <a:endParaRPr lang="en-US"/>
        </a:p>
      </dgm:t>
    </dgm:pt>
    <dgm:pt modelId="{AD7A642A-D691-4165-BF43-97CB53F1E319}" type="pres">
      <dgm:prSet presAssocID="{8C609558-49D4-43C2-940D-E97B0EAB1AC1}" presName="rootText" presStyleLbl="node3" presStyleIdx="16" presStyleCnt="18" custScaleX="46988" custLinFactNeighborX="-6669" custLinFactNeighborY="-33348">
        <dgm:presLayoutVars>
          <dgm:chPref val="3"/>
        </dgm:presLayoutVars>
      </dgm:prSet>
      <dgm:spPr/>
      <dgm:t>
        <a:bodyPr/>
        <a:lstStyle/>
        <a:p>
          <a:endParaRPr lang="en-US"/>
        </a:p>
      </dgm:t>
    </dgm:pt>
    <dgm:pt modelId="{1D109D25-79C9-4730-A758-ACE6D8B1D791}" type="pres">
      <dgm:prSet presAssocID="{8C609558-49D4-43C2-940D-E97B0EAB1AC1}" presName="rootConnector" presStyleLbl="node3" presStyleIdx="16" presStyleCnt="18"/>
      <dgm:spPr/>
      <dgm:t>
        <a:bodyPr/>
        <a:lstStyle/>
        <a:p>
          <a:endParaRPr lang="en-US"/>
        </a:p>
      </dgm:t>
    </dgm:pt>
    <dgm:pt modelId="{19B399AC-E512-4CF6-9F5A-5F35DDCAB9F3}" type="pres">
      <dgm:prSet presAssocID="{8C609558-49D4-43C2-940D-E97B0EAB1AC1}" presName="hierChild4" presStyleCnt="0"/>
      <dgm:spPr/>
      <dgm:t>
        <a:bodyPr/>
        <a:lstStyle/>
        <a:p>
          <a:endParaRPr lang="en-US"/>
        </a:p>
      </dgm:t>
    </dgm:pt>
    <dgm:pt modelId="{571D1A26-2DBE-4592-A435-C90D1A76FAC1}" type="pres">
      <dgm:prSet presAssocID="{8C609558-49D4-43C2-940D-E97B0EAB1AC1}" presName="hierChild5" presStyleCnt="0"/>
      <dgm:spPr/>
      <dgm:t>
        <a:bodyPr/>
        <a:lstStyle/>
        <a:p>
          <a:endParaRPr lang="en-US"/>
        </a:p>
      </dgm:t>
    </dgm:pt>
    <dgm:pt modelId="{78E865B2-B0A6-407B-B6A7-04B688A57102}" type="pres">
      <dgm:prSet presAssocID="{CB884006-FD2F-4F8C-B830-50E46F01271E}" presName="Name37" presStyleLbl="parChTrans1D3" presStyleIdx="17" presStyleCnt="18" custSzX="105457"/>
      <dgm:spPr/>
      <dgm:t>
        <a:bodyPr/>
        <a:lstStyle/>
        <a:p>
          <a:endParaRPr lang="en-US"/>
        </a:p>
      </dgm:t>
    </dgm:pt>
    <dgm:pt modelId="{56768DFE-AB3B-4A90-ACC3-63AAC8F5E606}" type="pres">
      <dgm:prSet presAssocID="{9D657A80-D71F-47A5-B9F9-C8751EA8C241}" presName="hierRoot2" presStyleCnt="0">
        <dgm:presLayoutVars>
          <dgm:hierBranch val="init"/>
        </dgm:presLayoutVars>
      </dgm:prSet>
      <dgm:spPr/>
      <dgm:t>
        <a:bodyPr/>
        <a:lstStyle/>
        <a:p>
          <a:endParaRPr lang="en-US"/>
        </a:p>
      </dgm:t>
    </dgm:pt>
    <dgm:pt modelId="{AABD5A68-D68E-4C1D-AF1B-DAAC9903580C}" type="pres">
      <dgm:prSet presAssocID="{9D657A80-D71F-47A5-B9F9-C8751EA8C241}" presName="rootComposite" presStyleCnt="0"/>
      <dgm:spPr/>
      <dgm:t>
        <a:bodyPr/>
        <a:lstStyle/>
        <a:p>
          <a:endParaRPr lang="en-US"/>
        </a:p>
      </dgm:t>
    </dgm:pt>
    <dgm:pt modelId="{C09158B1-9FB3-442F-8273-55664B923662}" type="pres">
      <dgm:prSet presAssocID="{9D657A80-D71F-47A5-B9F9-C8751EA8C241}" presName="rootText" presStyleLbl="node3" presStyleIdx="17" presStyleCnt="18" custScaleX="69868" custLinFactNeighborX="-9337" custLinFactNeighborY="-68029">
        <dgm:presLayoutVars>
          <dgm:chPref val="3"/>
        </dgm:presLayoutVars>
      </dgm:prSet>
      <dgm:spPr/>
      <dgm:t>
        <a:bodyPr/>
        <a:lstStyle/>
        <a:p>
          <a:endParaRPr lang="en-US"/>
        </a:p>
      </dgm:t>
    </dgm:pt>
    <dgm:pt modelId="{C908BEB0-B961-450D-9D2A-2411E6498B17}" type="pres">
      <dgm:prSet presAssocID="{9D657A80-D71F-47A5-B9F9-C8751EA8C241}" presName="rootConnector" presStyleLbl="node3" presStyleIdx="17" presStyleCnt="18"/>
      <dgm:spPr/>
      <dgm:t>
        <a:bodyPr/>
        <a:lstStyle/>
        <a:p>
          <a:endParaRPr lang="en-US"/>
        </a:p>
      </dgm:t>
    </dgm:pt>
    <dgm:pt modelId="{03D77C19-39CC-476B-B537-023E8C09228E}" type="pres">
      <dgm:prSet presAssocID="{9D657A80-D71F-47A5-B9F9-C8751EA8C241}" presName="hierChild4" presStyleCnt="0"/>
      <dgm:spPr/>
      <dgm:t>
        <a:bodyPr/>
        <a:lstStyle/>
        <a:p>
          <a:endParaRPr lang="en-US"/>
        </a:p>
      </dgm:t>
    </dgm:pt>
    <dgm:pt modelId="{FC9ED877-B465-4551-93D4-0B73522D3422}" type="pres">
      <dgm:prSet presAssocID="{9D657A80-D71F-47A5-B9F9-C8751EA8C241}" presName="hierChild5" presStyleCnt="0"/>
      <dgm:spPr/>
      <dgm:t>
        <a:bodyPr/>
        <a:lstStyle/>
        <a:p>
          <a:endParaRPr lang="en-US"/>
        </a:p>
      </dgm:t>
    </dgm:pt>
    <dgm:pt modelId="{680306DC-021C-4AFF-84A8-B373774C4851}" type="pres">
      <dgm:prSet presAssocID="{608741A9-7D84-40E0-AD0D-8096AF7C2988}" presName="hierChild5" presStyleCnt="0"/>
      <dgm:spPr/>
      <dgm:t>
        <a:bodyPr/>
        <a:lstStyle/>
        <a:p>
          <a:endParaRPr lang="en-US"/>
        </a:p>
      </dgm:t>
    </dgm:pt>
    <dgm:pt modelId="{02B8CAAA-DDEB-4145-8CF0-63772D6DD2D2}" type="pres">
      <dgm:prSet presAssocID="{6152FBF8-13DB-422D-94EC-B6CA0F9C9346}" presName="Name37" presStyleLbl="parChTrans1D2" presStyleIdx="6" presStyleCnt="8" custSzX="1335075"/>
      <dgm:spPr/>
      <dgm:t>
        <a:bodyPr/>
        <a:lstStyle/>
        <a:p>
          <a:endParaRPr lang="en-US"/>
        </a:p>
      </dgm:t>
    </dgm:pt>
    <dgm:pt modelId="{42B0F0CF-1F7F-4457-A190-AE013F853B86}" type="pres">
      <dgm:prSet presAssocID="{814461C7-C483-4679-B873-3ABEA4983690}" presName="hierRoot2" presStyleCnt="0">
        <dgm:presLayoutVars>
          <dgm:hierBranch val="init"/>
        </dgm:presLayoutVars>
      </dgm:prSet>
      <dgm:spPr/>
      <dgm:t>
        <a:bodyPr/>
        <a:lstStyle/>
        <a:p>
          <a:endParaRPr lang="en-US"/>
        </a:p>
      </dgm:t>
    </dgm:pt>
    <dgm:pt modelId="{4B49916B-650E-4868-A9BB-E0F30B178C11}" type="pres">
      <dgm:prSet presAssocID="{814461C7-C483-4679-B873-3ABEA4983690}" presName="rootComposite" presStyleCnt="0"/>
      <dgm:spPr/>
      <dgm:t>
        <a:bodyPr/>
        <a:lstStyle/>
        <a:p>
          <a:endParaRPr lang="en-US"/>
        </a:p>
      </dgm:t>
    </dgm:pt>
    <dgm:pt modelId="{2C5756C3-32AB-4F91-9117-921C5D210AE6}" type="pres">
      <dgm:prSet presAssocID="{814461C7-C483-4679-B873-3ABEA4983690}" presName="rootText" presStyleLbl="node2" presStyleIdx="6" presStyleCnt="8" custScaleX="55636" custLinFactNeighborX="-28257" custLinFactNeighborY="3337">
        <dgm:presLayoutVars>
          <dgm:chPref val="3"/>
        </dgm:presLayoutVars>
      </dgm:prSet>
      <dgm:spPr/>
      <dgm:t>
        <a:bodyPr/>
        <a:lstStyle/>
        <a:p>
          <a:endParaRPr lang="en-US"/>
        </a:p>
      </dgm:t>
    </dgm:pt>
    <dgm:pt modelId="{32105BC4-DE10-42F6-829A-DFB56B49CF7E}" type="pres">
      <dgm:prSet presAssocID="{814461C7-C483-4679-B873-3ABEA4983690}" presName="rootConnector" presStyleLbl="node2" presStyleIdx="6" presStyleCnt="8"/>
      <dgm:spPr/>
      <dgm:t>
        <a:bodyPr/>
        <a:lstStyle/>
        <a:p>
          <a:endParaRPr lang="en-US"/>
        </a:p>
      </dgm:t>
    </dgm:pt>
    <dgm:pt modelId="{2270D62A-11D6-457D-AA9B-D1FCAAFCB25D}" type="pres">
      <dgm:prSet presAssocID="{814461C7-C483-4679-B873-3ABEA4983690}" presName="hierChild4" presStyleCnt="0"/>
      <dgm:spPr/>
      <dgm:t>
        <a:bodyPr/>
        <a:lstStyle/>
        <a:p>
          <a:endParaRPr lang="en-US"/>
        </a:p>
      </dgm:t>
    </dgm:pt>
    <dgm:pt modelId="{043EDDBF-59CE-4A6E-8B07-7D45BD96CFB5}" type="pres">
      <dgm:prSet presAssocID="{814461C7-C483-4679-B873-3ABEA4983690}" presName="hierChild5" presStyleCnt="0"/>
      <dgm:spPr/>
      <dgm:t>
        <a:bodyPr/>
        <a:lstStyle/>
        <a:p>
          <a:endParaRPr lang="en-US"/>
        </a:p>
      </dgm:t>
    </dgm:pt>
    <dgm:pt modelId="{3E1E7E78-5229-44BF-BDE2-BCBF7C85F977}" type="pres">
      <dgm:prSet presAssocID="{0F7BCA7E-7D50-4270-AECC-0EA98CCF3616}" presName="Name37" presStyleLbl="parChTrans1D2" presStyleIdx="7" presStyleCnt="8" custSzX="1869105"/>
      <dgm:spPr/>
      <dgm:t>
        <a:bodyPr/>
        <a:lstStyle/>
        <a:p>
          <a:endParaRPr lang="en-US"/>
        </a:p>
      </dgm:t>
    </dgm:pt>
    <dgm:pt modelId="{B409B624-4AE4-4F2C-B244-CF9E50D47B80}" type="pres">
      <dgm:prSet presAssocID="{D82DB22A-A8CD-4A5E-B6EB-0E7566C34FB1}" presName="hierRoot2" presStyleCnt="0">
        <dgm:presLayoutVars>
          <dgm:hierBranch val="init"/>
        </dgm:presLayoutVars>
      </dgm:prSet>
      <dgm:spPr/>
      <dgm:t>
        <a:bodyPr/>
        <a:lstStyle/>
        <a:p>
          <a:endParaRPr lang="en-US"/>
        </a:p>
      </dgm:t>
    </dgm:pt>
    <dgm:pt modelId="{EE33DC1C-F4B4-4FAD-AA1E-4031091F16E6}" type="pres">
      <dgm:prSet presAssocID="{D82DB22A-A8CD-4A5E-B6EB-0E7566C34FB1}" presName="rootComposite" presStyleCnt="0"/>
      <dgm:spPr/>
      <dgm:t>
        <a:bodyPr/>
        <a:lstStyle/>
        <a:p>
          <a:endParaRPr lang="en-US"/>
        </a:p>
      </dgm:t>
    </dgm:pt>
    <dgm:pt modelId="{5B654E79-500B-4AAC-AD99-1D454DC8DB14}" type="pres">
      <dgm:prSet presAssocID="{D82DB22A-A8CD-4A5E-B6EB-0E7566C34FB1}" presName="rootText" presStyleLbl="node2" presStyleIdx="7" presStyleCnt="8" custScaleX="53740" custLinFactNeighborX="-47599" custLinFactNeighborY="3337">
        <dgm:presLayoutVars>
          <dgm:chPref val="3"/>
        </dgm:presLayoutVars>
      </dgm:prSet>
      <dgm:spPr/>
      <dgm:t>
        <a:bodyPr/>
        <a:lstStyle/>
        <a:p>
          <a:endParaRPr lang="en-US"/>
        </a:p>
      </dgm:t>
    </dgm:pt>
    <dgm:pt modelId="{D3DB9451-F2C2-4C1C-B2F8-637A908B97B0}" type="pres">
      <dgm:prSet presAssocID="{D82DB22A-A8CD-4A5E-B6EB-0E7566C34FB1}" presName="rootConnector" presStyleLbl="node2" presStyleIdx="7" presStyleCnt="8"/>
      <dgm:spPr/>
      <dgm:t>
        <a:bodyPr/>
        <a:lstStyle/>
        <a:p>
          <a:endParaRPr lang="en-US"/>
        </a:p>
      </dgm:t>
    </dgm:pt>
    <dgm:pt modelId="{75E55ED8-40A6-4650-8A64-25B49E1CE2EC}" type="pres">
      <dgm:prSet presAssocID="{D82DB22A-A8CD-4A5E-B6EB-0E7566C34FB1}" presName="hierChild4" presStyleCnt="0"/>
      <dgm:spPr/>
      <dgm:t>
        <a:bodyPr/>
        <a:lstStyle/>
        <a:p>
          <a:endParaRPr lang="en-US"/>
        </a:p>
      </dgm:t>
    </dgm:pt>
    <dgm:pt modelId="{8EE75BA8-2DDC-4CBC-B88D-A16BD7016C33}" type="pres">
      <dgm:prSet presAssocID="{D82DB22A-A8CD-4A5E-B6EB-0E7566C34FB1}" presName="hierChild5" presStyleCnt="0"/>
      <dgm:spPr/>
      <dgm:t>
        <a:bodyPr/>
        <a:lstStyle/>
        <a:p>
          <a:endParaRPr lang="en-US"/>
        </a:p>
      </dgm:t>
    </dgm:pt>
    <dgm:pt modelId="{D76C5EDC-93A2-4059-859D-B2AE70BE6F07}" type="pres">
      <dgm:prSet presAssocID="{5964DCDE-A60E-40BD-A762-FAE9FAC9C181}" presName="hierChild3" presStyleCnt="0"/>
      <dgm:spPr/>
      <dgm:t>
        <a:bodyPr/>
        <a:lstStyle/>
        <a:p>
          <a:endParaRPr lang="en-US"/>
        </a:p>
      </dgm:t>
    </dgm:pt>
  </dgm:ptLst>
  <dgm:cxnLst>
    <dgm:cxn modelId="{80B74DEF-809B-48C3-BEBB-25B9E80D26DC}" srcId="{5964DCDE-A60E-40BD-A762-FAE9FAC9C181}" destId="{D82DB22A-A8CD-4A5E-B6EB-0E7566C34FB1}" srcOrd="7" destOrd="0" parTransId="{0F7BCA7E-7D50-4270-AECC-0EA98CCF3616}" sibTransId="{E6094EBF-0DB6-40AF-9DF1-C3FF7CACE463}"/>
    <dgm:cxn modelId="{5DC41150-90B4-4D58-BBF1-0CA5B718A24E}" type="presOf" srcId="{0E0982D5-DB7B-425A-B9A4-ACC5228924A2}" destId="{CE40CAB9-39F5-4615-A44B-E5FB7D07211A}" srcOrd="1" destOrd="0" presId="urn:microsoft.com/office/officeart/2005/8/layout/orgChart1"/>
    <dgm:cxn modelId="{FD1CA80E-CC4D-4337-9ECC-31095C5BBA9B}" type="presOf" srcId="{4801F1AD-A96E-4573-AFB0-FE16DF6778D5}" destId="{1EE20754-E706-48F7-83F6-EFB03FFF895C}" srcOrd="1" destOrd="0" presId="urn:microsoft.com/office/officeart/2005/8/layout/orgChart1"/>
    <dgm:cxn modelId="{628C88B0-6A4A-4CF0-A8DC-90BC8C88E7DC}" type="presOf" srcId="{8C609558-49D4-43C2-940D-E97B0EAB1AC1}" destId="{1D109D25-79C9-4730-A758-ACE6D8B1D791}" srcOrd="1" destOrd="0" presId="urn:microsoft.com/office/officeart/2005/8/layout/orgChart1"/>
    <dgm:cxn modelId="{AA127F96-B7D0-4016-9CF8-A2E1D2EDAC11}" srcId="{4801F1AD-A96E-4573-AFB0-FE16DF6778D5}" destId="{E4CBFC9F-4668-499D-9F9F-535BFC100409}" srcOrd="1" destOrd="0" parTransId="{433E4EC8-3126-4C72-92A0-B1AC02BE2C11}" sibTransId="{3D03B694-17D3-4B0E-B837-050C5C37B5CA}"/>
    <dgm:cxn modelId="{3A260009-4C9C-4DCE-895B-D7DBC81F29F6}" type="presOf" srcId="{AB9F778B-0F56-4C45-98E5-7F2E2581A45C}" destId="{4881A204-A3E9-4D96-A48F-CE47831FFA7B}" srcOrd="1" destOrd="0" presId="urn:microsoft.com/office/officeart/2005/8/layout/orgChart1"/>
    <dgm:cxn modelId="{7B8FA0D7-E1ED-48D1-B49B-0CD0180FC636}" srcId="{5964DCDE-A60E-40BD-A762-FAE9FAC9C181}" destId="{4801F1AD-A96E-4573-AFB0-FE16DF6778D5}" srcOrd="2" destOrd="0" parTransId="{CD284532-876A-4B4B-B1D0-19A6BD0F5D46}" sibTransId="{E73B9B56-D753-4B7B-8DE9-0F2864A4874B}"/>
    <dgm:cxn modelId="{4020C796-EBDB-46EA-BDDB-AA570E04A6D6}" type="presOf" srcId="{41E170C5-BAF9-47B3-89EB-414D3BC0CC11}" destId="{14D1E7B1-084C-4C4C-8CB9-658F9139E36D}" srcOrd="0" destOrd="0" presId="urn:microsoft.com/office/officeart/2005/8/layout/orgChart1"/>
    <dgm:cxn modelId="{1756CDE1-821B-4DD4-AB63-0644DFF0CCEC}" type="presOf" srcId="{D725336D-908D-4983-A778-E257BC0862DB}" destId="{B9B89C1C-CF2E-49AE-B66C-3AAA46C31504}" srcOrd="1" destOrd="0" presId="urn:microsoft.com/office/officeart/2005/8/layout/orgChart1"/>
    <dgm:cxn modelId="{31C9ABE4-9FDF-484A-9D0A-B9F62EB502E8}" type="presOf" srcId="{AB9F778B-0F56-4C45-98E5-7F2E2581A45C}" destId="{2C889DB8-5AB4-4162-A377-4E7A196EB7E9}" srcOrd="0" destOrd="0" presId="urn:microsoft.com/office/officeart/2005/8/layout/orgChart1"/>
    <dgm:cxn modelId="{5EA607C0-5296-428B-8D8E-ECFC3F76532E}" type="presOf" srcId="{814461C7-C483-4679-B873-3ABEA4983690}" destId="{2C5756C3-32AB-4F91-9117-921C5D210AE6}" srcOrd="0" destOrd="0" presId="urn:microsoft.com/office/officeart/2005/8/layout/orgChart1"/>
    <dgm:cxn modelId="{74150B22-409C-48EA-9034-07CA043DB9CE}" type="presOf" srcId="{B0EA481C-54FE-4FFF-9361-C2D9E3AA6791}" destId="{F62C8F37-B864-47BC-A3C2-826DA5F139CD}" srcOrd="1" destOrd="0" presId="urn:microsoft.com/office/officeart/2005/8/layout/orgChart1"/>
    <dgm:cxn modelId="{A5393D0A-6E2F-4E70-A13B-F8CC95DB70A0}" type="presOf" srcId="{403F2DBE-63D1-4CC5-BC3D-F341ED243457}" destId="{73855C96-2346-4A5A-9C69-8ADB1FB00397}" srcOrd="1" destOrd="0" presId="urn:microsoft.com/office/officeart/2005/8/layout/orgChart1"/>
    <dgm:cxn modelId="{F0884338-4E6E-4FD0-A992-4DA6B2F35CAF}" srcId="{35474DD5-C1D8-40F7-AB82-972A732A58FA}" destId="{E6B594A4-5B2C-421C-815C-C7D6AAC50ADC}" srcOrd="1" destOrd="0" parTransId="{5A97111B-D002-49E0-BE9A-797AF99589E5}" sibTransId="{D3F36502-AD41-4950-90A9-6CE28F03A91C}"/>
    <dgm:cxn modelId="{772E1492-D696-4F13-A231-8B02BBFAD5E2}" type="presOf" srcId="{23C3639A-2B6D-4B4C-9E9B-96DA4E9A4A20}" destId="{628DD9F1-17F0-44BD-B24D-AA55496039EF}" srcOrd="0" destOrd="0" presId="urn:microsoft.com/office/officeart/2005/8/layout/orgChart1"/>
    <dgm:cxn modelId="{CC02344B-AC49-4526-80A9-6EB1CD1BC77B}" type="presOf" srcId="{8275B2BF-7609-40CF-BAD4-B127F4C87FCD}" destId="{FE1889BE-2042-42E3-91CE-B2A31BADD81F}" srcOrd="1" destOrd="0" presId="urn:microsoft.com/office/officeart/2005/8/layout/orgChart1"/>
    <dgm:cxn modelId="{2EB34342-F22A-43F9-8C89-98F58168A00D}" type="presOf" srcId="{D82DB22A-A8CD-4A5E-B6EB-0E7566C34FB1}" destId="{5B654E79-500B-4AAC-AD99-1D454DC8DB14}" srcOrd="0" destOrd="0" presId="urn:microsoft.com/office/officeart/2005/8/layout/orgChart1"/>
    <dgm:cxn modelId="{AA120CC7-F539-43E6-85E9-E3A8E63B91F7}" srcId="{5964DCDE-A60E-40BD-A762-FAE9FAC9C181}" destId="{814461C7-C483-4679-B873-3ABEA4983690}" srcOrd="6" destOrd="0" parTransId="{6152FBF8-13DB-422D-94EC-B6CA0F9C9346}" sibTransId="{010388D1-B94D-40A0-94AC-4AB342D79F21}"/>
    <dgm:cxn modelId="{611CEFC5-461C-403B-80B1-DDEBB49C29CA}" srcId="{5964DCDE-A60E-40BD-A762-FAE9FAC9C181}" destId="{A027E258-330E-46CC-8D3C-47F083DE8201}" srcOrd="0" destOrd="0" parTransId="{710CE8CE-A355-463A-B725-6526CCD659AD}" sibTransId="{33EDAEE8-1A93-40E4-92D3-1467DF45277D}"/>
    <dgm:cxn modelId="{47716887-5D43-475E-9B16-41E3BBE12CDF}" type="presOf" srcId="{8275B2BF-7609-40CF-BAD4-B127F4C87FCD}" destId="{4AA5EB1D-5B8F-4C69-8906-73D57D8D2018}" srcOrd="0" destOrd="0" presId="urn:microsoft.com/office/officeart/2005/8/layout/orgChart1"/>
    <dgm:cxn modelId="{A2804C87-345C-4DB0-8668-F249747BB432}" type="presOf" srcId="{2DE57DBA-2FAB-4513-A39A-8B5CCF7B0EC5}" destId="{E223A636-5BCC-4FE5-9F3E-305A36B7D33A}" srcOrd="1" destOrd="0" presId="urn:microsoft.com/office/officeart/2005/8/layout/orgChart1"/>
    <dgm:cxn modelId="{34077638-6450-43FB-A401-5585336B472C}" type="presOf" srcId="{DB16017B-00D0-4DE8-B104-FBB83EE9861C}" destId="{2CCC8E2A-DD0F-433D-A7AC-E8DEDFEEBE2E}" srcOrd="0" destOrd="0" presId="urn:microsoft.com/office/officeart/2005/8/layout/orgChart1"/>
    <dgm:cxn modelId="{54B22345-249B-45E4-9F62-608C932736BE}" type="presOf" srcId="{355447B9-F724-45E4-BDEC-1CE36A7223F5}" destId="{E8C83A06-2683-48B3-B7E2-2B55EE0F1850}" srcOrd="0" destOrd="0" presId="urn:microsoft.com/office/officeart/2005/8/layout/orgChart1"/>
    <dgm:cxn modelId="{20BEDC38-215E-4DAD-B1FC-748531D414ED}" type="presOf" srcId="{0FA95E5D-21FE-423C-B23F-4B68774BB83D}" destId="{BF699C28-0EF3-49F5-A1E8-83BA825DB42E}" srcOrd="1" destOrd="0" presId="urn:microsoft.com/office/officeart/2005/8/layout/orgChart1"/>
    <dgm:cxn modelId="{95D788E1-4FA1-42AF-AC64-2EECC0608355}" type="presOf" srcId="{E6B594A4-5B2C-421C-815C-C7D6AAC50ADC}" destId="{B87C6EC1-8641-40D0-B791-F0D626F52460}" srcOrd="0" destOrd="0" presId="urn:microsoft.com/office/officeart/2005/8/layout/orgChart1"/>
    <dgm:cxn modelId="{DAC80CFB-2D97-420D-844B-B1231883C461}" srcId="{35474DD5-C1D8-40F7-AB82-972A732A58FA}" destId="{D725336D-908D-4983-A778-E257BC0862DB}" srcOrd="2" destOrd="0" parTransId="{E07373D9-BA58-4ED9-9AE5-1788ACA9CB9B}" sibTransId="{E2FDD599-90DF-4814-BB49-D027C1C06DE0}"/>
    <dgm:cxn modelId="{2F9A5B06-A85E-4DCE-A939-5CB7D4D162B0}" type="presOf" srcId="{557AF893-836F-4537-B077-09AED03AE2CB}" destId="{4D001234-527E-49E3-A426-7C170B4494E0}" srcOrd="0" destOrd="0" presId="urn:microsoft.com/office/officeart/2005/8/layout/orgChart1"/>
    <dgm:cxn modelId="{E50D6CBA-06DA-4DB4-AE4F-975ACADD3B0D}" srcId="{5964DCDE-A60E-40BD-A762-FAE9FAC9C181}" destId="{35474DD5-C1D8-40F7-AB82-972A732A58FA}" srcOrd="1" destOrd="0" parTransId="{3D969FD6-B55A-46DC-AC40-283566ADFCA6}" sibTransId="{A427E6ED-995F-4F00-BA41-DB5A493DC510}"/>
    <dgm:cxn modelId="{B3F1A614-AF21-40A9-9B2D-E42E1637656B}" type="presOf" srcId="{E6B594A4-5B2C-421C-815C-C7D6AAC50ADC}" destId="{FBE2B92C-4C40-4514-8886-B744FEEC26F1}" srcOrd="1" destOrd="0" presId="urn:microsoft.com/office/officeart/2005/8/layout/orgChart1"/>
    <dgm:cxn modelId="{81A63CA5-A262-4197-9A6F-9B57D2636279}" type="presOf" srcId="{433E4EC8-3126-4C72-92A0-B1AC02BE2C11}" destId="{852C641A-9BC8-4C3D-882E-747393D7A2F3}" srcOrd="0" destOrd="0" presId="urn:microsoft.com/office/officeart/2005/8/layout/orgChart1"/>
    <dgm:cxn modelId="{9A4538CF-4172-48F0-8879-C58C1854DB1B}" type="presOf" srcId="{CD284532-876A-4B4B-B1D0-19A6BD0F5D46}" destId="{AD7272A7-870C-495C-AB67-93A7ABCD448F}" srcOrd="0" destOrd="0" presId="urn:microsoft.com/office/officeart/2005/8/layout/orgChart1"/>
    <dgm:cxn modelId="{B06C18B7-30AF-44E0-98CE-664E36258A59}" type="presOf" srcId="{0B736DDF-5200-4F32-8513-3C83D1A51FB5}" destId="{C0158CD9-B0A1-41FE-AE5F-926E66E62156}" srcOrd="0" destOrd="0" presId="urn:microsoft.com/office/officeart/2005/8/layout/orgChart1"/>
    <dgm:cxn modelId="{799EDD75-FC84-4513-9C40-0D324E829A86}" srcId="{CB23C616-7E4E-4655-B454-D2AA2876076E}" destId="{5964DCDE-A60E-40BD-A762-FAE9FAC9C181}" srcOrd="0" destOrd="0" parTransId="{24A72B9D-71CE-4573-9603-6AF338952EAA}" sibTransId="{A3338A28-7428-46E4-8F92-C9660C794C21}"/>
    <dgm:cxn modelId="{24460133-FB85-4C24-898D-6E20AE42E7C7}" srcId="{35474DD5-C1D8-40F7-AB82-972A732A58FA}" destId="{DB16017B-00D0-4DE8-B104-FBB83EE9861C}" srcOrd="5" destOrd="0" parTransId="{FBF5F67A-7A02-4EDD-9369-1742B34B6C33}" sibTransId="{5A8B3C09-F892-4A16-B06C-86888947A886}"/>
    <dgm:cxn modelId="{B741218A-F5C8-4ACB-98E6-1A434572CE06}" type="presOf" srcId="{AF8D3A33-91CE-4214-9C3A-B6CD8713CE5A}" destId="{338DC201-F10B-4C3A-BCF2-8ACDF02C3DD4}" srcOrd="0" destOrd="0" presId="urn:microsoft.com/office/officeart/2005/8/layout/orgChart1"/>
    <dgm:cxn modelId="{F31B8F36-23B5-41E8-9772-894CB7206958}" type="presOf" srcId="{B0EA481C-54FE-4FFF-9361-C2D9E3AA6791}" destId="{981E8AA3-3F74-424F-A794-E0AD8B799BDC}" srcOrd="0" destOrd="0" presId="urn:microsoft.com/office/officeart/2005/8/layout/orgChart1"/>
    <dgm:cxn modelId="{DDE3275C-C94E-432E-8078-4374A8B74577}" srcId="{4801F1AD-A96E-4573-AFB0-FE16DF6778D5}" destId="{AB9F778B-0F56-4C45-98E5-7F2E2581A45C}" srcOrd="0" destOrd="0" parTransId="{42057173-F497-449E-AE96-E3CC44DB1611}" sibTransId="{D715BF82-BF5E-45E7-A54C-E9303CCEB75B}"/>
    <dgm:cxn modelId="{26633E03-33F6-4653-8584-43C50075DBAC}" type="presOf" srcId="{A027E258-330E-46CC-8D3C-47F083DE8201}" destId="{098E8D60-D3AC-40A7-B048-D0A943EE1341}" srcOrd="1" destOrd="0" presId="urn:microsoft.com/office/officeart/2005/8/layout/orgChart1"/>
    <dgm:cxn modelId="{346EAC8D-E6CA-41DC-A8A2-B46FE8B9A5C5}" type="presOf" srcId="{D725336D-908D-4983-A778-E257BC0862DB}" destId="{E7213BE1-6598-4FA4-B94C-9F608BFDCC88}" srcOrd="0" destOrd="0" presId="urn:microsoft.com/office/officeart/2005/8/layout/orgChart1"/>
    <dgm:cxn modelId="{89DE19F0-A574-44A5-A997-09FB3DC80E9E}" type="presOf" srcId="{5A97111B-D002-49E0-BE9A-797AF99589E5}" destId="{4474DD29-A864-4003-A009-6C4C4042AE9E}" srcOrd="0" destOrd="0" presId="urn:microsoft.com/office/officeart/2005/8/layout/orgChart1"/>
    <dgm:cxn modelId="{3FA2BC43-A2F8-4386-A319-B9544CA2AB9D}" type="presOf" srcId="{DB16017B-00D0-4DE8-B104-FBB83EE9861C}" destId="{7D518870-B977-42F6-B76C-F5673AD9DCF0}" srcOrd="1" destOrd="0" presId="urn:microsoft.com/office/officeart/2005/8/layout/orgChart1"/>
    <dgm:cxn modelId="{D2795A4F-C65C-4496-AA03-D5DA152B274E}" type="presOf" srcId="{F2C597C4-2B01-4133-95E5-0858CA0C8E7E}" destId="{3DAAAE94-B59E-4BDC-AB97-D7FE8B8060F6}" srcOrd="0" destOrd="0" presId="urn:microsoft.com/office/officeart/2005/8/layout/orgChart1"/>
    <dgm:cxn modelId="{630E8A17-F9A1-40A9-B7B1-313BD88AB0AB}" type="presOf" srcId="{403F2DBE-63D1-4CC5-BC3D-F341ED243457}" destId="{3A5771AE-6723-4282-B851-52B69F955A27}" srcOrd="0" destOrd="0" presId="urn:microsoft.com/office/officeart/2005/8/layout/orgChart1"/>
    <dgm:cxn modelId="{37659608-17BC-4FD9-89DE-F277E6913903}" srcId="{35474DD5-C1D8-40F7-AB82-972A732A58FA}" destId="{61926713-2341-4B01-AD65-FA34519FE16E}" srcOrd="0" destOrd="0" parTransId="{26114366-28D6-4B4B-870B-10B97360298F}" sibTransId="{C6D38523-9625-46F2-B634-509FD9C407A2}"/>
    <dgm:cxn modelId="{E409850C-5786-4BA5-B24B-3BBF96B4AC43}" type="presOf" srcId="{902E914E-EA24-494F-9FC5-7272C200FBEE}" destId="{B89AE7A1-941F-4E93-A160-B13124A2A580}" srcOrd="0" destOrd="0" presId="urn:microsoft.com/office/officeart/2005/8/layout/orgChart1"/>
    <dgm:cxn modelId="{17506C1A-46DD-4F3B-ACDB-63B64FF8461E}" srcId="{A027E258-330E-46CC-8D3C-47F083DE8201}" destId="{2DE57DBA-2FAB-4513-A39A-8B5CCF7B0EC5}" srcOrd="1" destOrd="0" parTransId="{355447B9-F724-45E4-BDEC-1CE36A7223F5}" sibTransId="{80DEE649-ED64-4F06-881D-DBED5B6A07CF}"/>
    <dgm:cxn modelId="{84936ECB-80D2-4B15-8985-38B11C24714A}" type="presOf" srcId="{61926713-2341-4B01-AD65-FA34519FE16E}" destId="{5DC034BA-DF2A-4969-918A-CF3F6A68B764}" srcOrd="1" destOrd="0" presId="urn:microsoft.com/office/officeart/2005/8/layout/orgChart1"/>
    <dgm:cxn modelId="{24055814-934D-41FC-A222-9236D2DAC505}" type="presOf" srcId="{215AD3AA-685B-4495-9661-5B19DFEEC168}" destId="{86260CFB-9A31-4DA1-8C3F-A873546A3E99}" srcOrd="0" destOrd="0" presId="urn:microsoft.com/office/officeart/2005/8/layout/orgChart1"/>
    <dgm:cxn modelId="{19877D8F-B1ED-4E6C-8216-3EFA1E42F764}" type="presOf" srcId="{42057173-F497-449E-AE96-E3CC44DB1611}" destId="{08922407-1F9B-4067-9ED5-6F1221124BB5}" srcOrd="0" destOrd="0" presId="urn:microsoft.com/office/officeart/2005/8/layout/orgChart1"/>
    <dgm:cxn modelId="{6AE2E30A-119C-4A2D-B0DD-BC41768C0A7B}" type="presOf" srcId="{5964DCDE-A60E-40BD-A762-FAE9FAC9C181}" destId="{93F04B48-E749-4F0B-BF8F-B06C5B2359F9}" srcOrd="1" destOrd="0" presId="urn:microsoft.com/office/officeart/2005/8/layout/orgChart1"/>
    <dgm:cxn modelId="{5B7C0EFA-939D-4409-A9D4-0902C8C78809}" type="presOf" srcId="{19A175B5-D074-451C-888A-9F42BE42471C}" destId="{EBAEEF99-9DC6-4AA3-89ED-47FC9F2BFF8C}" srcOrd="1" destOrd="0" presId="urn:microsoft.com/office/officeart/2005/8/layout/orgChart1"/>
    <dgm:cxn modelId="{949A7D21-B7D8-47A2-A15F-5C174F3A5D92}" type="presOf" srcId="{0529B0E0-2F57-4FC2-9F9F-1B2714ACF2BB}" destId="{FEF54DAB-399A-43F7-BAD4-B53FE0DDC08C}" srcOrd="0" destOrd="0" presId="urn:microsoft.com/office/officeart/2005/8/layout/orgChart1"/>
    <dgm:cxn modelId="{5B74B1C2-3943-488E-A7AA-3E04C6AA343C}" type="presOf" srcId="{35474DD5-C1D8-40F7-AB82-972A732A58FA}" destId="{3D4F6ACD-DE03-47B5-8260-ED2A89F64700}" srcOrd="0" destOrd="0" presId="urn:microsoft.com/office/officeart/2005/8/layout/orgChart1"/>
    <dgm:cxn modelId="{9707BD6D-75DF-42E5-8393-2083D443619C}" type="presOf" srcId="{F54937DC-4CB3-4F23-904D-3BD1DD81F1A3}" destId="{5F1E28A5-08E4-4FAB-B8E8-F1F74394ECEF}" srcOrd="1" destOrd="0" presId="urn:microsoft.com/office/officeart/2005/8/layout/orgChart1"/>
    <dgm:cxn modelId="{C5D0A6B7-CA85-437B-A9CC-AEF0E31AA9F9}" type="presOf" srcId="{608741A9-7D84-40E0-AD0D-8096AF7C2988}" destId="{8FD39127-3979-4A4B-A413-D9762793E40D}" srcOrd="1" destOrd="0" presId="urn:microsoft.com/office/officeart/2005/8/layout/orgChart1"/>
    <dgm:cxn modelId="{1732E8DE-8263-4911-8B51-B0D45E4E30BE}" type="presOf" srcId="{5964DCDE-A60E-40BD-A762-FAE9FAC9C181}" destId="{0E8D6331-546E-4AFD-8400-B4B5AB283FA6}" srcOrd="0" destOrd="0" presId="urn:microsoft.com/office/officeart/2005/8/layout/orgChart1"/>
    <dgm:cxn modelId="{EDDD910B-7E57-43E3-8B55-07580D14B7F4}" srcId="{35474DD5-C1D8-40F7-AB82-972A732A58FA}" destId="{19A175B5-D074-451C-888A-9F42BE42471C}" srcOrd="3" destOrd="0" parTransId="{34D2BA6A-0F18-4585-A2DC-857FAE4B8721}" sibTransId="{B24829D8-C38B-4018-8867-B87A285C9117}"/>
    <dgm:cxn modelId="{DA41E496-1EBA-4843-AA81-0F7B6EA0E463}" type="presOf" srcId="{1C604640-C017-4B35-BC5A-E41A91008B17}" destId="{64BFA392-C2E9-46D1-AD86-CEF93558240F}" srcOrd="0" destOrd="0" presId="urn:microsoft.com/office/officeart/2005/8/layout/orgChart1"/>
    <dgm:cxn modelId="{B25A2C4D-B470-4E82-B547-68168F603A89}" type="presOf" srcId="{0F7BCA7E-7D50-4270-AECC-0EA98CCF3616}" destId="{3E1E7E78-5229-44BF-BDE2-BCBF7C85F977}" srcOrd="0" destOrd="0" presId="urn:microsoft.com/office/officeart/2005/8/layout/orgChart1"/>
    <dgm:cxn modelId="{CC907912-E87A-4793-96C9-9D2653E6B75F}" type="presOf" srcId="{0E0982D5-DB7B-425A-B9A4-ACC5228924A2}" destId="{2C68E4EC-BF39-426C-A2E9-2CF3CC875FA6}" srcOrd="0" destOrd="0" presId="urn:microsoft.com/office/officeart/2005/8/layout/orgChart1"/>
    <dgm:cxn modelId="{78C1FF24-A6C6-4117-B2D2-4B559646492B}" type="presOf" srcId="{FBF5F67A-7A02-4EDD-9369-1742B34B6C33}" destId="{1F19FC3D-6FC9-428F-9466-2414697AAF99}" srcOrd="0" destOrd="0" presId="urn:microsoft.com/office/officeart/2005/8/layout/orgChart1"/>
    <dgm:cxn modelId="{08948000-A9BF-48CF-AA36-58A2A2F759D6}" srcId="{8275B2BF-7609-40CF-BAD4-B127F4C87FCD}" destId="{AFE52B07-2B56-4D4C-AD61-6B60C8E9302D}" srcOrd="0" destOrd="0" parTransId="{F2C597C4-2B01-4133-95E5-0858CA0C8E7E}" sibTransId="{EA4D4626-B3C1-45F6-9704-090798D7F21F}"/>
    <dgm:cxn modelId="{3F8E35D2-3F9F-4F50-B216-99D9BB978721}" type="presOf" srcId="{710CE8CE-A355-463A-B725-6526CCD659AD}" destId="{D4376756-81CA-4B84-B5CF-66885F764FAD}" srcOrd="0" destOrd="0" presId="urn:microsoft.com/office/officeart/2005/8/layout/orgChart1"/>
    <dgm:cxn modelId="{B815270C-8E3C-4147-8633-140A09CC42DB}" srcId="{403F2DBE-63D1-4CC5-BC3D-F341ED243457}" destId="{B0EA481C-54FE-4FFF-9361-C2D9E3AA6791}" srcOrd="0" destOrd="0" parTransId="{0B736DDF-5200-4F32-8513-3C83D1A51FB5}" sibTransId="{9D7C898A-D928-46E2-85D9-D5B317B11C61}"/>
    <dgm:cxn modelId="{FA3B2117-108A-4926-B32D-C81D056FA9F7}" type="presOf" srcId="{A027E258-330E-46CC-8D3C-47F083DE8201}" destId="{F6935F87-6D3C-4812-B302-EA581CB260A2}" srcOrd="0" destOrd="0" presId="urn:microsoft.com/office/officeart/2005/8/layout/orgChart1"/>
    <dgm:cxn modelId="{EAF855E6-9F17-4031-A94B-AEC3D70BE7CE}" type="presOf" srcId="{DF1AEDB1-7D45-49D7-A3A3-B93F20168C64}" destId="{69348D0D-AB79-4673-A01B-4BF3FC85D90D}" srcOrd="0" destOrd="0" presId="urn:microsoft.com/office/officeart/2005/8/layout/orgChart1"/>
    <dgm:cxn modelId="{58CE2F1A-64D1-4BC5-8576-1817A5C66F24}" type="presOf" srcId="{8C609558-49D4-43C2-940D-E97B0EAB1AC1}" destId="{AD7A642A-D691-4165-BF43-97CB53F1E319}" srcOrd="0" destOrd="0" presId="urn:microsoft.com/office/officeart/2005/8/layout/orgChart1"/>
    <dgm:cxn modelId="{46E2F50A-D5C6-4BB1-A5DE-66808BA67696}" srcId="{35474DD5-C1D8-40F7-AB82-972A732A58FA}" destId="{DF1AEDB1-7D45-49D7-A3A3-B93F20168C64}" srcOrd="4" destOrd="0" parTransId="{A96D7239-17F0-40E4-9B69-E8DCFCFBAD77}" sibTransId="{6DEA18B6-0CAA-4825-85B4-0A88774D39E3}"/>
    <dgm:cxn modelId="{720EAE97-02A9-4569-8ECA-17B47894D041}" type="presOf" srcId="{E4CBFC9F-4668-499D-9F9F-535BFC100409}" destId="{31ACDB1F-ACA1-4A6F-89F8-92917AF5224A}" srcOrd="1" destOrd="0" presId="urn:microsoft.com/office/officeart/2005/8/layout/orgChart1"/>
    <dgm:cxn modelId="{B6684E97-2109-44DD-8672-87BD4F067EA6}" srcId="{608741A9-7D84-40E0-AD0D-8096AF7C2988}" destId="{8C609558-49D4-43C2-940D-E97B0EAB1AC1}" srcOrd="0" destOrd="0" parTransId="{0529B0E0-2F57-4FC2-9F9F-1B2714ACF2BB}" sibTransId="{5A4DF70C-D184-4F0D-8612-5FE3D359B8DC}"/>
    <dgm:cxn modelId="{FAEEAC2A-9C06-43E1-AE7A-679E50D67F42}" type="presOf" srcId="{34D2BA6A-0F18-4585-A2DC-857FAE4B8721}" destId="{83C49FD7-945D-43D1-BCEA-60C4B5896841}" srcOrd="0" destOrd="0" presId="urn:microsoft.com/office/officeart/2005/8/layout/orgChart1"/>
    <dgm:cxn modelId="{09D29D80-B322-40A6-ACAA-26B992968CF6}" type="presOf" srcId="{CB23C616-7E4E-4655-B454-D2AA2876076E}" destId="{C4145AAC-D4FA-450D-B120-F4E1F91CD0D3}" srcOrd="0" destOrd="0" presId="urn:microsoft.com/office/officeart/2005/8/layout/orgChart1"/>
    <dgm:cxn modelId="{F1927CF1-2BFB-407A-B2AA-DF2482BE4D19}" type="presOf" srcId="{DF1AEDB1-7D45-49D7-A3A3-B93F20168C64}" destId="{66DE0C79-9F6A-48C9-A3CC-B7331375F564}" srcOrd="1" destOrd="0" presId="urn:microsoft.com/office/officeart/2005/8/layout/orgChart1"/>
    <dgm:cxn modelId="{F4FDCAA3-6561-4B84-9F80-301884E42813}" srcId="{8275B2BF-7609-40CF-BAD4-B127F4C87FCD}" destId="{0FA95E5D-21FE-423C-B23F-4B68774BB83D}" srcOrd="1" destOrd="0" parTransId="{23C3639A-2B6D-4B4C-9E9B-96DA4E9A4A20}" sibTransId="{99961598-241D-4D8E-9D52-08695811AD12}"/>
    <dgm:cxn modelId="{2048EE04-DB0F-45F0-9CBA-E069D2D0BE38}" srcId="{5964DCDE-A60E-40BD-A762-FAE9FAC9C181}" destId="{608741A9-7D84-40E0-AD0D-8096AF7C2988}" srcOrd="5" destOrd="0" parTransId="{B9C38960-8DDB-4C71-BE7B-0CA32E84953D}" sibTransId="{55B84338-A665-4AD9-8A28-24777EC9A6DF}"/>
    <dgm:cxn modelId="{F98548CA-BC99-4779-805D-1F1C6D45300B}" type="presOf" srcId="{AFE52B07-2B56-4D4C-AD61-6B60C8E9302D}" destId="{83F3D5DC-79A5-4496-A72D-A4EBF84299B6}" srcOrd="1" destOrd="0" presId="urn:microsoft.com/office/officeart/2005/8/layout/orgChart1"/>
    <dgm:cxn modelId="{101D7D6A-D6EF-41CF-B688-1FBEB2A3B7AA}" type="presOf" srcId="{2DE57DBA-2FAB-4513-A39A-8B5CCF7B0EC5}" destId="{E0560906-94BB-430D-9F2C-7FD6580D07A8}" srcOrd="0" destOrd="0" presId="urn:microsoft.com/office/officeart/2005/8/layout/orgChart1"/>
    <dgm:cxn modelId="{08C454B3-29D2-4ECB-8B5B-8FDB4C4F6325}" srcId="{35474DD5-C1D8-40F7-AB82-972A732A58FA}" destId="{F54937DC-4CB3-4F23-904D-3BD1DD81F1A3}" srcOrd="6" destOrd="0" parTransId="{1C604640-C017-4B35-BC5A-E41A91008B17}" sibTransId="{564E4524-F896-4BDC-89AB-4C5C3A4C3300}"/>
    <dgm:cxn modelId="{6994CF4B-00C2-405E-9BC8-263EC93CBA88}" type="presOf" srcId="{814461C7-C483-4679-B873-3ABEA4983690}" destId="{32105BC4-DE10-42F6-829A-DFB56B49CF7E}" srcOrd="1" destOrd="0" presId="urn:microsoft.com/office/officeart/2005/8/layout/orgChart1"/>
    <dgm:cxn modelId="{BAD06252-424A-4632-90A1-DF0FE27BF3FE}" type="presOf" srcId="{C144A995-4EE8-475D-A66A-45D8508BCA8A}" destId="{EFC1B564-8580-4680-B78A-AE8DE59351FF}" srcOrd="0" destOrd="0" presId="urn:microsoft.com/office/officeart/2005/8/layout/orgChart1"/>
    <dgm:cxn modelId="{F0024023-8B5A-4717-89B0-472E26D7459C}" type="presOf" srcId="{F54937DC-4CB3-4F23-904D-3BD1DD81F1A3}" destId="{2A780844-ACA8-4EA5-877A-D444865D0743}" srcOrd="0" destOrd="0" presId="urn:microsoft.com/office/officeart/2005/8/layout/orgChart1"/>
    <dgm:cxn modelId="{8CC29F96-A050-4426-A303-CC0A8E5853EF}" type="presOf" srcId="{D82DB22A-A8CD-4A5E-B6EB-0E7566C34FB1}" destId="{D3DB9451-F2C2-4C1C-B2F8-637A908B97B0}" srcOrd="1" destOrd="0" presId="urn:microsoft.com/office/officeart/2005/8/layout/orgChart1"/>
    <dgm:cxn modelId="{0EA0696A-5381-4E51-BEA2-3E2B6751FBD0}" type="presOf" srcId="{AFE52B07-2B56-4D4C-AD61-6B60C8E9302D}" destId="{C1DD527C-10AF-4C1B-AF92-63630886E2A1}" srcOrd="0" destOrd="0" presId="urn:microsoft.com/office/officeart/2005/8/layout/orgChart1"/>
    <dgm:cxn modelId="{FDD4B5B8-AA1C-4C57-8E4D-5CB017E1BAD2}" type="presOf" srcId="{261AF6FC-1B2B-4B7F-9AEF-AD60ED855096}" destId="{2A9B374C-637F-48E8-85B3-6B51DA40514C}" srcOrd="0" destOrd="0" presId="urn:microsoft.com/office/officeart/2005/8/layout/orgChart1"/>
    <dgm:cxn modelId="{96423B3C-8197-4CAE-88F9-0854DCF9D1F5}" type="presOf" srcId="{26114366-28D6-4B4B-870B-10B97360298F}" destId="{7EE13C12-1CD4-4578-8DB1-8687A5F74CDE}" srcOrd="0" destOrd="0" presId="urn:microsoft.com/office/officeart/2005/8/layout/orgChart1"/>
    <dgm:cxn modelId="{964F9FD5-05D9-4A04-831A-21E3B5C42BD7}" type="presOf" srcId="{35474DD5-C1D8-40F7-AB82-972A732A58FA}" destId="{03A79C54-E7BE-45A3-B068-BB4FFC51BF4A}" srcOrd="1" destOrd="0" presId="urn:microsoft.com/office/officeart/2005/8/layout/orgChart1"/>
    <dgm:cxn modelId="{5FFA8435-15B0-46A7-B04D-537F34463E8E}" type="presOf" srcId="{61926713-2341-4B01-AD65-FA34519FE16E}" destId="{C210D6AE-5779-4C5B-ACC2-B87740CB4AE4}" srcOrd="0" destOrd="0" presId="urn:microsoft.com/office/officeart/2005/8/layout/orgChart1"/>
    <dgm:cxn modelId="{11518EA9-5244-411B-901D-9E7F8711F249}" type="presOf" srcId="{6152FBF8-13DB-422D-94EC-B6CA0F9C9346}" destId="{02B8CAAA-DDEB-4145-8CF0-63772D6DD2D2}" srcOrd="0" destOrd="0" presId="urn:microsoft.com/office/officeart/2005/8/layout/orgChart1"/>
    <dgm:cxn modelId="{86C912E6-B8A2-46E7-907C-11744ED870BF}" type="presOf" srcId="{41E170C5-BAF9-47B3-89EB-414D3BC0CC11}" destId="{F72A5180-0688-4191-BEF1-BC5F48366635}" srcOrd="1" destOrd="0" presId="urn:microsoft.com/office/officeart/2005/8/layout/orgChart1"/>
    <dgm:cxn modelId="{ECC087C1-0134-46A5-8A82-79CBB4C72CFC}" type="presOf" srcId="{E4CBFC9F-4668-499D-9F9F-535BFC100409}" destId="{16942240-3A41-480B-AC42-9954AFEFAFDE}" srcOrd="0" destOrd="0" presId="urn:microsoft.com/office/officeart/2005/8/layout/orgChart1"/>
    <dgm:cxn modelId="{8BBCB076-CBDB-4D57-A674-750A2B8DDEE0}" srcId="{403F2DBE-63D1-4CC5-BC3D-F341ED243457}" destId="{41E170C5-BAF9-47B3-89EB-414D3BC0CC11}" srcOrd="1" destOrd="0" parTransId="{557AF893-836F-4537-B077-09AED03AE2CB}" sibTransId="{BF4E7872-7618-409A-8D97-5777F8972C55}"/>
    <dgm:cxn modelId="{04E93DF2-306F-4461-933D-B7939AE1767E}" type="presOf" srcId="{E07373D9-BA58-4ED9-9AE5-1788ACA9CB9B}" destId="{64C69AB0-BFB3-41B0-9C0E-F2FAA1E1CB58}" srcOrd="0" destOrd="0" presId="urn:microsoft.com/office/officeart/2005/8/layout/orgChart1"/>
    <dgm:cxn modelId="{C18771B3-CC55-4DED-A7B2-ED4DACB51BB7}" type="presOf" srcId="{902E914E-EA24-494F-9FC5-7272C200FBEE}" destId="{CFE6339D-C043-4E5C-BF64-4790A279EA57}" srcOrd="1" destOrd="0" presId="urn:microsoft.com/office/officeart/2005/8/layout/orgChart1"/>
    <dgm:cxn modelId="{2F74A887-C3EB-4A82-9A46-7EF9E6D0DAF0}" srcId="{608741A9-7D84-40E0-AD0D-8096AF7C2988}" destId="{9D657A80-D71F-47A5-B9F9-C8751EA8C241}" srcOrd="1" destOrd="0" parTransId="{CB884006-FD2F-4F8C-B830-50E46F01271E}" sibTransId="{CA280C8D-16CD-47E1-8424-D8B5F70CF519}"/>
    <dgm:cxn modelId="{28BD44A6-0712-4FC1-A3F7-D51417F17449}" type="presOf" srcId="{A96D7239-17F0-40E4-9B69-E8DCFCFBAD77}" destId="{9607AB06-C577-4521-B17E-9C1089C5F2BC}" srcOrd="0" destOrd="0" presId="urn:microsoft.com/office/officeart/2005/8/layout/orgChart1"/>
    <dgm:cxn modelId="{1D093B6F-5178-4B7A-93B9-F865331865E0}" type="presOf" srcId="{19A175B5-D074-451C-888A-9F42BE42471C}" destId="{D5BCC705-7A86-4041-855D-A9C520F08FCA}" srcOrd="0" destOrd="0" presId="urn:microsoft.com/office/officeart/2005/8/layout/orgChart1"/>
    <dgm:cxn modelId="{EB6744BB-7742-4A08-80A7-8CF1D0D8E1C7}" type="presOf" srcId="{9D657A80-D71F-47A5-B9F9-C8751EA8C241}" destId="{C09158B1-9FB3-442F-8273-55664B923662}" srcOrd="0" destOrd="0" presId="urn:microsoft.com/office/officeart/2005/8/layout/orgChart1"/>
    <dgm:cxn modelId="{E807F8F2-6B39-4A5A-84B6-1CDA036AFA3E}" type="presOf" srcId="{0FA95E5D-21FE-423C-B23F-4B68774BB83D}" destId="{0227D0A3-84D2-4041-A814-D3D592E1B586}" srcOrd="0" destOrd="0" presId="urn:microsoft.com/office/officeart/2005/8/layout/orgChart1"/>
    <dgm:cxn modelId="{FC5648B9-8620-4501-B193-78DDECBF7B4E}" type="presOf" srcId="{9D657A80-D71F-47A5-B9F9-C8751EA8C241}" destId="{C908BEB0-B961-450D-9D2A-2411E6498B17}" srcOrd="1" destOrd="0" presId="urn:microsoft.com/office/officeart/2005/8/layout/orgChart1"/>
    <dgm:cxn modelId="{9523ED63-A012-43D5-9E00-103D0C5E0491}" srcId="{5964DCDE-A60E-40BD-A762-FAE9FAC9C181}" destId="{8275B2BF-7609-40CF-BAD4-B127F4C87FCD}" srcOrd="4" destOrd="0" parTransId="{C144A995-4EE8-475D-A66A-45D8508BCA8A}" sibTransId="{7E8970C2-3A84-4036-9E57-7D2E84B1056A}"/>
    <dgm:cxn modelId="{1EC924EF-9CF3-4013-963C-4F4DFA80BFC8}" type="presOf" srcId="{3D969FD6-B55A-46DC-AC40-283566ADFCA6}" destId="{39CAFF11-F10E-442D-BDBA-E6DE8F26209E}" srcOrd="0" destOrd="0" presId="urn:microsoft.com/office/officeart/2005/8/layout/orgChart1"/>
    <dgm:cxn modelId="{20789AEC-49E3-464B-8E3B-2292013121D7}" type="presOf" srcId="{4801F1AD-A96E-4573-AFB0-FE16DF6778D5}" destId="{C83E3879-91AD-4F7B-BB7A-97A3AA5161FD}" srcOrd="0" destOrd="0" presId="urn:microsoft.com/office/officeart/2005/8/layout/orgChart1"/>
    <dgm:cxn modelId="{A6897CEA-63C7-4E98-9B78-B8F852BA125B}" type="presOf" srcId="{608741A9-7D84-40E0-AD0D-8096AF7C2988}" destId="{B1F02929-9CC4-44C0-BEAA-196DAE36F15A}" srcOrd="0" destOrd="0" presId="urn:microsoft.com/office/officeart/2005/8/layout/orgChart1"/>
    <dgm:cxn modelId="{3AE3EA2E-D449-42D9-BE51-512FB23AD165}" type="presOf" srcId="{B9C38960-8DDB-4C71-BE7B-0CA32E84953D}" destId="{B83A6336-6C6F-4479-9782-14F0392AA6E1}" srcOrd="0" destOrd="0" presId="urn:microsoft.com/office/officeart/2005/8/layout/orgChart1"/>
    <dgm:cxn modelId="{C7DCAAA8-AFD3-4367-8252-CAC782D265DB}" srcId="{A027E258-330E-46CC-8D3C-47F083DE8201}" destId="{0E0982D5-DB7B-425A-B9A4-ACC5228924A2}" srcOrd="0" destOrd="0" parTransId="{261AF6FC-1B2B-4B7F-9AEF-AD60ED855096}" sibTransId="{AD689514-89CB-4B9B-BAD3-7EEF16FB5D86}"/>
    <dgm:cxn modelId="{F0EE8C92-6426-4E58-91AB-2A71F90783C1}" type="presOf" srcId="{CB884006-FD2F-4F8C-B830-50E46F01271E}" destId="{78E865B2-B0A6-407B-B6A7-04B688A57102}" srcOrd="0" destOrd="0" presId="urn:microsoft.com/office/officeart/2005/8/layout/orgChart1"/>
    <dgm:cxn modelId="{584AA124-3E34-45A1-B5C0-4CF68B59B368}" srcId="{403F2DBE-63D1-4CC5-BC3D-F341ED243457}" destId="{902E914E-EA24-494F-9FC5-7272C200FBEE}" srcOrd="2" destOrd="0" parTransId="{AF8D3A33-91CE-4214-9C3A-B6CD8713CE5A}" sibTransId="{C68111EB-4529-4A16-9842-A7572974AF54}"/>
    <dgm:cxn modelId="{A9C13AD1-99E6-4E34-AC05-96845425AF1C}" srcId="{5964DCDE-A60E-40BD-A762-FAE9FAC9C181}" destId="{403F2DBE-63D1-4CC5-BC3D-F341ED243457}" srcOrd="3" destOrd="0" parTransId="{215AD3AA-685B-4495-9661-5B19DFEEC168}" sibTransId="{BF692D97-3B16-4702-9C09-CCCD6B90AA12}"/>
    <dgm:cxn modelId="{FC7DF89E-3A38-4A20-B3BF-4460B8557D8C}" type="presParOf" srcId="{C4145AAC-D4FA-450D-B120-F4E1F91CD0D3}" destId="{AE6AE108-68B5-4470-8D87-123FB1EBB801}" srcOrd="0" destOrd="0" presId="urn:microsoft.com/office/officeart/2005/8/layout/orgChart1"/>
    <dgm:cxn modelId="{8E7931BE-49C6-4C66-8A4F-09A588DEA4E1}" type="presParOf" srcId="{AE6AE108-68B5-4470-8D87-123FB1EBB801}" destId="{08EC071B-C4E9-435F-8D05-1CBFAA698213}" srcOrd="0" destOrd="0" presId="urn:microsoft.com/office/officeart/2005/8/layout/orgChart1"/>
    <dgm:cxn modelId="{8B6F1847-45C2-4574-A0AE-0654BC763A3D}" type="presParOf" srcId="{08EC071B-C4E9-435F-8D05-1CBFAA698213}" destId="{0E8D6331-546E-4AFD-8400-B4B5AB283FA6}" srcOrd="0" destOrd="0" presId="urn:microsoft.com/office/officeart/2005/8/layout/orgChart1"/>
    <dgm:cxn modelId="{A19A96BF-07CA-4A5A-8912-6ED6A267128C}" type="presParOf" srcId="{08EC071B-C4E9-435F-8D05-1CBFAA698213}" destId="{93F04B48-E749-4F0B-BF8F-B06C5B2359F9}" srcOrd="1" destOrd="0" presId="urn:microsoft.com/office/officeart/2005/8/layout/orgChart1"/>
    <dgm:cxn modelId="{448CCCD8-1581-4BEA-AF54-392C713E0B87}" type="presParOf" srcId="{AE6AE108-68B5-4470-8D87-123FB1EBB801}" destId="{64267EF8-BEF8-40D6-A096-9E078A341DA8}" srcOrd="1" destOrd="0" presId="urn:microsoft.com/office/officeart/2005/8/layout/orgChart1"/>
    <dgm:cxn modelId="{DE8DA37A-CA03-4398-B523-8BAF140E4799}" type="presParOf" srcId="{64267EF8-BEF8-40D6-A096-9E078A341DA8}" destId="{D4376756-81CA-4B84-B5CF-66885F764FAD}" srcOrd="0" destOrd="0" presId="urn:microsoft.com/office/officeart/2005/8/layout/orgChart1"/>
    <dgm:cxn modelId="{B7973419-EB54-462B-973F-FB8BE8D4C4EE}" type="presParOf" srcId="{64267EF8-BEF8-40D6-A096-9E078A341DA8}" destId="{2443584F-6A49-4EFC-AD18-48A65739AB21}" srcOrd="1" destOrd="0" presId="urn:microsoft.com/office/officeart/2005/8/layout/orgChart1"/>
    <dgm:cxn modelId="{79CBECB5-FD28-45F3-AEB1-7DD59D786250}" type="presParOf" srcId="{2443584F-6A49-4EFC-AD18-48A65739AB21}" destId="{1FD194C8-8AE7-435B-985F-29C4A7B79319}" srcOrd="0" destOrd="0" presId="urn:microsoft.com/office/officeart/2005/8/layout/orgChart1"/>
    <dgm:cxn modelId="{205F7DA4-43D4-4668-BFC5-422C02445167}" type="presParOf" srcId="{1FD194C8-8AE7-435B-985F-29C4A7B79319}" destId="{F6935F87-6D3C-4812-B302-EA581CB260A2}" srcOrd="0" destOrd="0" presId="urn:microsoft.com/office/officeart/2005/8/layout/orgChart1"/>
    <dgm:cxn modelId="{4DB6B82F-B6B3-4A1C-9239-9774240A3774}" type="presParOf" srcId="{1FD194C8-8AE7-435B-985F-29C4A7B79319}" destId="{098E8D60-D3AC-40A7-B048-D0A943EE1341}" srcOrd="1" destOrd="0" presId="urn:microsoft.com/office/officeart/2005/8/layout/orgChart1"/>
    <dgm:cxn modelId="{D493243B-3838-4CC5-80C3-7CEF4F5CA78D}" type="presParOf" srcId="{2443584F-6A49-4EFC-AD18-48A65739AB21}" destId="{AC56E894-F031-401E-8168-E08B928934AD}" srcOrd="1" destOrd="0" presId="urn:microsoft.com/office/officeart/2005/8/layout/orgChart1"/>
    <dgm:cxn modelId="{8818A5C7-932A-4985-9D29-A4A13FAF3B76}" type="presParOf" srcId="{AC56E894-F031-401E-8168-E08B928934AD}" destId="{2A9B374C-637F-48E8-85B3-6B51DA40514C}" srcOrd="0" destOrd="0" presId="urn:microsoft.com/office/officeart/2005/8/layout/orgChart1"/>
    <dgm:cxn modelId="{B9C565A2-F83A-4260-B808-A0CC68337716}" type="presParOf" srcId="{AC56E894-F031-401E-8168-E08B928934AD}" destId="{CCC1AD0A-4112-4A5D-AC08-45E17462A5A6}" srcOrd="1" destOrd="0" presId="urn:microsoft.com/office/officeart/2005/8/layout/orgChart1"/>
    <dgm:cxn modelId="{10A0F130-3C11-41C6-960C-16C02F0E1E79}" type="presParOf" srcId="{CCC1AD0A-4112-4A5D-AC08-45E17462A5A6}" destId="{1E874812-0DF2-4C6D-A485-FFF03A02A8D9}" srcOrd="0" destOrd="0" presId="urn:microsoft.com/office/officeart/2005/8/layout/orgChart1"/>
    <dgm:cxn modelId="{F2131180-BA0A-4670-B10E-390CBC7ED60E}" type="presParOf" srcId="{1E874812-0DF2-4C6D-A485-FFF03A02A8D9}" destId="{2C68E4EC-BF39-426C-A2E9-2CF3CC875FA6}" srcOrd="0" destOrd="0" presId="urn:microsoft.com/office/officeart/2005/8/layout/orgChart1"/>
    <dgm:cxn modelId="{312D78D3-1DB1-427B-AA6F-9ABAD90DA504}" type="presParOf" srcId="{1E874812-0DF2-4C6D-A485-FFF03A02A8D9}" destId="{CE40CAB9-39F5-4615-A44B-E5FB7D07211A}" srcOrd="1" destOrd="0" presId="urn:microsoft.com/office/officeart/2005/8/layout/orgChart1"/>
    <dgm:cxn modelId="{2F0C6087-3E5E-48C4-A661-FE609F44CA8F}" type="presParOf" srcId="{CCC1AD0A-4112-4A5D-AC08-45E17462A5A6}" destId="{B005B2BF-6AB3-441D-96AD-698C4A5F51B9}" srcOrd="1" destOrd="0" presId="urn:microsoft.com/office/officeart/2005/8/layout/orgChart1"/>
    <dgm:cxn modelId="{DBDDB8EA-00CB-4263-A8C7-9AAD597761AE}" type="presParOf" srcId="{CCC1AD0A-4112-4A5D-AC08-45E17462A5A6}" destId="{C1A93711-5E1A-4C7E-A40A-CCE7C76FDB47}" srcOrd="2" destOrd="0" presId="urn:microsoft.com/office/officeart/2005/8/layout/orgChart1"/>
    <dgm:cxn modelId="{E8869BF3-8AED-4187-A6CD-149C70D75E42}" type="presParOf" srcId="{AC56E894-F031-401E-8168-E08B928934AD}" destId="{E8C83A06-2683-48B3-B7E2-2B55EE0F1850}" srcOrd="2" destOrd="0" presId="urn:microsoft.com/office/officeart/2005/8/layout/orgChart1"/>
    <dgm:cxn modelId="{44659467-E705-4B3A-AC98-385EC562FF0B}" type="presParOf" srcId="{AC56E894-F031-401E-8168-E08B928934AD}" destId="{05146095-0707-444E-A3D0-C551E6B39099}" srcOrd="3" destOrd="0" presId="urn:microsoft.com/office/officeart/2005/8/layout/orgChart1"/>
    <dgm:cxn modelId="{20763B3B-CEC4-40C1-BE34-068EF29FA258}" type="presParOf" srcId="{05146095-0707-444E-A3D0-C551E6B39099}" destId="{759FEF41-BACC-476D-9A7D-E4A017B98B1E}" srcOrd="0" destOrd="0" presId="urn:microsoft.com/office/officeart/2005/8/layout/orgChart1"/>
    <dgm:cxn modelId="{31FF8A4F-8462-4B2F-B90E-EDF7AE89AEBD}" type="presParOf" srcId="{759FEF41-BACC-476D-9A7D-E4A017B98B1E}" destId="{E0560906-94BB-430D-9F2C-7FD6580D07A8}" srcOrd="0" destOrd="0" presId="urn:microsoft.com/office/officeart/2005/8/layout/orgChart1"/>
    <dgm:cxn modelId="{6C17B62D-14B7-43A0-BC35-9B6ABD10DFD1}" type="presParOf" srcId="{759FEF41-BACC-476D-9A7D-E4A017B98B1E}" destId="{E223A636-5BCC-4FE5-9F3E-305A36B7D33A}" srcOrd="1" destOrd="0" presId="urn:microsoft.com/office/officeart/2005/8/layout/orgChart1"/>
    <dgm:cxn modelId="{84B7AD98-30A3-45A0-A9E1-526987DE30D3}" type="presParOf" srcId="{05146095-0707-444E-A3D0-C551E6B39099}" destId="{1FDD8DE5-CDEA-4964-9AFB-3208FEA3E1EF}" srcOrd="1" destOrd="0" presId="urn:microsoft.com/office/officeart/2005/8/layout/orgChart1"/>
    <dgm:cxn modelId="{5C804B60-5EF7-4BFA-8A11-73004891DA16}" type="presParOf" srcId="{05146095-0707-444E-A3D0-C551E6B39099}" destId="{7DB6FF44-F1F5-4AA6-B71F-1732E6381FB8}" srcOrd="2" destOrd="0" presId="urn:microsoft.com/office/officeart/2005/8/layout/orgChart1"/>
    <dgm:cxn modelId="{FBBB0B42-8443-4563-9F8D-886C334C4793}" type="presParOf" srcId="{2443584F-6A49-4EFC-AD18-48A65739AB21}" destId="{8EA13FB8-BAB6-4CF0-AC1E-BAFF4DE21051}" srcOrd="2" destOrd="0" presId="urn:microsoft.com/office/officeart/2005/8/layout/orgChart1"/>
    <dgm:cxn modelId="{8286FE7F-3E32-40C0-AF9D-60D679C190DF}" type="presParOf" srcId="{64267EF8-BEF8-40D6-A096-9E078A341DA8}" destId="{39CAFF11-F10E-442D-BDBA-E6DE8F26209E}" srcOrd="2" destOrd="0" presId="urn:microsoft.com/office/officeart/2005/8/layout/orgChart1"/>
    <dgm:cxn modelId="{CB99DFC8-2D76-4BEB-8A6D-F000B8E212E9}" type="presParOf" srcId="{64267EF8-BEF8-40D6-A096-9E078A341DA8}" destId="{2AC168AF-F90B-44A6-A136-A28CACE2BBBE}" srcOrd="3" destOrd="0" presId="urn:microsoft.com/office/officeart/2005/8/layout/orgChart1"/>
    <dgm:cxn modelId="{AE1E6262-D154-4CC7-8E23-DDDBCB9BDE34}" type="presParOf" srcId="{2AC168AF-F90B-44A6-A136-A28CACE2BBBE}" destId="{AD850BFE-47F9-446D-B23E-31F8C0B2B7CE}" srcOrd="0" destOrd="0" presId="urn:microsoft.com/office/officeart/2005/8/layout/orgChart1"/>
    <dgm:cxn modelId="{58460465-26D2-43B4-BE3D-A0B3FCCBBB2D}" type="presParOf" srcId="{AD850BFE-47F9-446D-B23E-31F8C0B2B7CE}" destId="{3D4F6ACD-DE03-47B5-8260-ED2A89F64700}" srcOrd="0" destOrd="0" presId="urn:microsoft.com/office/officeart/2005/8/layout/orgChart1"/>
    <dgm:cxn modelId="{37CDBC9A-DAF3-4E97-991A-D3CB699E99FF}" type="presParOf" srcId="{AD850BFE-47F9-446D-B23E-31F8C0B2B7CE}" destId="{03A79C54-E7BE-45A3-B068-BB4FFC51BF4A}" srcOrd="1" destOrd="0" presId="urn:microsoft.com/office/officeart/2005/8/layout/orgChart1"/>
    <dgm:cxn modelId="{AD8A95B7-3BAD-4B73-AE71-21E72F92502B}" type="presParOf" srcId="{2AC168AF-F90B-44A6-A136-A28CACE2BBBE}" destId="{744CA5E8-D8A0-4979-A470-F39F72BF8D49}" srcOrd="1" destOrd="0" presId="urn:microsoft.com/office/officeart/2005/8/layout/orgChart1"/>
    <dgm:cxn modelId="{83299A8C-43AB-48CD-8579-B39EBE332761}" type="presParOf" srcId="{744CA5E8-D8A0-4979-A470-F39F72BF8D49}" destId="{7EE13C12-1CD4-4578-8DB1-8687A5F74CDE}" srcOrd="0" destOrd="0" presId="urn:microsoft.com/office/officeart/2005/8/layout/orgChart1"/>
    <dgm:cxn modelId="{2A09C3D2-C246-409F-BC80-D59387AAEE7A}" type="presParOf" srcId="{744CA5E8-D8A0-4979-A470-F39F72BF8D49}" destId="{A13A8424-5A0F-49A6-9815-98BB55FB660F}" srcOrd="1" destOrd="0" presId="urn:microsoft.com/office/officeart/2005/8/layout/orgChart1"/>
    <dgm:cxn modelId="{134FD03E-FCF8-4F5F-9DA8-F335D34AA7AA}" type="presParOf" srcId="{A13A8424-5A0F-49A6-9815-98BB55FB660F}" destId="{C343DB3B-084C-4EED-AC16-7AFE4FB4E281}" srcOrd="0" destOrd="0" presId="urn:microsoft.com/office/officeart/2005/8/layout/orgChart1"/>
    <dgm:cxn modelId="{0BAB12D8-A9BB-49C9-802A-74A89B2CCC21}" type="presParOf" srcId="{C343DB3B-084C-4EED-AC16-7AFE4FB4E281}" destId="{C210D6AE-5779-4C5B-ACC2-B87740CB4AE4}" srcOrd="0" destOrd="0" presId="urn:microsoft.com/office/officeart/2005/8/layout/orgChart1"/>
    <dgm:cxn modelId="{300F2D1C-8842-4C6A-B560-4E256A4092DE}" type="presParOf" srcId="{C343DB3B-084C-4EED-AC16-7AFE4FB4E281}" destId="{5DC034BA-DF2A-4969-918A-CF3F6A68B764}" srcOrd="1" destOrd="0" presId="urn:microsoft.com/office/officeart/2005/8/layout/orgChart1"/>
    <dgm:cxn modelId="{B575FB6F-C06E-41D0-A820-16715E445099}" type="presParOf" srcId="{A13A8424-5A0F-49A6-9815-98BB55FB660F}" destId="{720827AC-73F5-4719-A4EA-351D4679FF10}" srcOrd="1" destOrd="0" presId="urn:microsoft.com/office/officeart/2005/8/layout/orgChart1"/>
    <dgm:cxn modelId="{069FB001-53D0-453D-80FB-DD70EC2D9974}" type="presParOf" srcId="{A13A8424-5A0F-49A6-9815-98BB55FB660F}" destId="{B8FB93C0-7A9A-46B9-ACD9-5694FB0A7299}" srcOrd="2" destOrd="0" presId="urn:microsoft.com/office/officeart/2005/8/layout/orgChart1"/>
    <dgm:cxn modelId="{37757648-B603-4551-A7E3-A29641E9BC94}" type="presParOf" srcId="{744CA5E8-D8A0-4979-A470-F39F72BF8D49}" destId="{4474DD29-A864-4003-A009-6C4C4042AE9E}" srcOrd="2" destOrd="0" presId="urn:microsoft.com/office/officeart/2005/8/layout/orgChart1"/>
    <dgm:cxn modelId="{0F602745-7A60-41D1-BB72-B0781B3FFA8D}" type="presParOf" srcId="{744CA5E8-D8A0-4979-A470-F39F72BF8D49}" destId="{73F0F15F-76BE-4B4A-AF8A-3713B552404C}" srcOrd="3" destOrd="0" presId="urn:microsoft.com/office/officeart/2005/8/layout/orgChart1"/>
    <dgm:cxn modelId="{58401BCC-E14E-4853-A4C9-2CEE9DA2B776}" type="presParOf" srcId="{73F0F15F-76BE-4B4A-AF8A-3713B552404C}" destId="{B0CF99FC-921F-4FC6-814F-E24724C287AD}" srcOrd="0" destOrd="0" presId="urn:microsoft.com/office/officeart/2005/8/layout/orgChart1"/>
    <dgm:cxn modelId="{1A00F839-62C7-4848-860E-327A18F5CEAE}" type="presParOf" srcId="{B0CF99FC-921F-4FC6-814F-E24724C287AD}" destId="{B87C6EC1-8641-40D0-B791-F0D626F52460}" srcOrd="0" destOrd="0" presId="urn:microsoft.com/office/officeart/2005/8/layout/orgChart1"/>
    <dgm:cxn modelId="{72DAB640-A3CC-46BF-8189-F84EC587797C}" type="presParOf" srcId="{B0CF99FC-921F-4FC6-814F-E24724C287AD}" destId="{FBE2B92C-4C40-4514-8886-B744FEEC26F1}" srcOrd="1" destOrd="0" presId="urn:microsoft.com/office/officeart/2005/8/layout/orgChart1"/>
    <dgm:cxn modelId="{2871C15E-4920-4089-9672-A59C18F97252}" type="presParOf" srcId="{73F0F15F-76BE-4B4A-AF8A-3713B552404C}" destId="{222D9718-0225-40C1-8477-402309A4CAAD}" srcOrd="1" destOrd="0" presId="urn:microsoft.com/office/officeart/2005/8/layout/orgChart1"/>
    <dgm:cxn modelId="{442900E2-9F11-4300-96E5-3AFDEA5F809A}" type="presParOf" srcId="{73F0F15F-76BE-4B4A-AF8A-3713B552404C}" destId="{E731419E-F1EB-44B1-8183-ADDB4CA66E4F}" srcOrd="2" destOrd="0" presId="urn:microsoft.com/office/officeart/2005/8/layout/orgChart1"/>
    <dgm:cxn modelId="{738F44C3-7752-4BAB-9B60-17B63AD96C6F}" type="presParOf" srcId="{744CA5E8-D8A0-4979-A470-F39F72BF8D49}" destId="{64C69AB0-BFB3-41B0-9C0E-F2FAA1E1CB58}" srcOrd="4" destOrd="0" presId="urn:microsoft.com/office/officeart/2005/8/layout/orgChart1"/>
    <dgm:cxn modelId="{8EF0FBD2-578D-47DB-A73F-F29EA7A9F943}" type="presParOf" srcId="{744CA5E8-D8A0-4979-A470-F39F72BF8D49}" destId="{67F1127C-C9DD-428E-A9B0-56F469998E7F}" srcOrd="5" destOrd="0" presId="urn:microsoft.com/office/officeart/2005/8/layout/orgChart1"/>
    <dgm:cxn modelId="{2D405B90-E2E5-48BE-9B46-F837C7D387F6}" type="presParOf" srcId="{67F1127C-C9DD-428E-A9B0-56F469998E7F}" destId="{C5628B5B-0A1F-43FB-8E19-6A06BA7BC576}" srcOrd="0" destOrd="0" presId="urn:microsoft.com/office/officeart/2005/8/layout/orgChart1"/>
    <dgm:cxn modelId="{413A9F70-940F-41FF-A7F7-D27B0DD854B2}" type="presParOf" srcId="{C5628B5B-0A1F-43FB-8E19-6A06BA7BC576}" destId="{E7213BE1-6598-4FA4-B94C-9F608BFDCC88}" srcOrd="0" destOrd="0" presId="urn:microsoft.com/office/officeart/2005/8/layout/orgChart1"/>
    <dgm:cxn modelId="{403E4E52-9E5B-4539-A204-B4A2955E4178}" type="presParOf" srcId="{C5628B5B-0A1F-43FB-8E19-6A06BA7BC576}" destId="{B9B89C1C-CF2E-49AE-B66C-3AAA46C31504}" srcOrd="1" destOrd="0" presId="urn:microsoft.com/office/officeart/2005/8/layout/orgChart1"/>
    <dgm:cxn modelId="{0F341B42-27E6-4FC9-A23B-662F7E988CA3}" type="presParOf" srcId="{67F1127C-C9DD-428E-A9B0-56F469998E7F}" destId="{896AC518-7603-4B68-B0B4-818D23E2291A}" srcOrd="1" destOrd="0" presId="urn:microsoft.com/office/officeart/2005/8/layout/orgChart1"/>
    <dgm:cxn modelId="{43EE55FC-622E-43A6-A6E5-697CB46B5E89}" type="presParOf" srcId="{67F1127C-C9DD-428E-A9B0-56F469998E7F}" destId="{1D26915E-75C3-4FA9-AE19-983A48CBD816}" srcOrd="2" destOrd="0" presId="urn:microsoft.com/office/officeart/2005/8/layout/orgChart1"/>
    <dgm:cxn modelId="{389C7E78-1963-4F37-8E80-ABA68A785B07}" type="presParOf" srcId="{744CA5E8-D8A0-4979-A470-F39F72BF8D49}" destId="{83C49FD7-945D-43D1-BCEA-60C4B5896841}" srcOrd="6" destOrd="0" presId="urn:microsoft.com/office/officeart/2005/8/layout/orgChart1"/>
    <dgm:cxn modelId="{F2996AB4-7D09-4EA2-993A-FC0168389BCF}" type="presParOf" srcId="{744CA5E8-D8A0-4979-A470-F39F72BF8D49}" destId="{B4BFDA37-83AE-45BF-AE37-804A216879A1}" srcOrd="7" destOrd="0" presId="urn:microsoft.com/office/officeart/2005/8/layout/orgChart1"/>
    <dgm:cxn modelId="{A663771A-34E1-4EB9-A6F1-F72C1DB62437}" type="presParOf" srcId="{B4BFDA37-83AE-45BF-AE37-804A216879A1}" destId="{CFAAA778-4BBE-473A-BA74-D890CD7DBDFD}" srcOrd="0" destOrd="0" presId="urn:microsoft.com/office/officeart/2005/8/layout/orgChart1"/>
    <dgm:cxn modelId="{E85F3C2E-71B3-4EB6-9916-A618F4B913B7}" type="presParOf" srcId="{CFAAA778-4BBE-473A-BA74-D890CD7DBDFD}" destId="{D5BCC705-7A86-4041-855D-A9C520F08FCA}" srcOrd="0" destOrd="0" presId="urn:microsoft.com/office/officeart/2005/8/layout/orgChart1"/>
    <dgm:cxn modelId="{343E3FAD-CF7F-4830-91BD-C94E9D378A0C}" type="presParOf" srcId="{CFAAA778-4BBE-473A-BA74-D890CD7DBDFD}" destId="{EBAEEF99-9DC6-4AA3-89ED-47FC9F2BFF8C}" srcOrd="1" destOrd="0" presId="urn:microsoft.com/office/officeart/2005/8/layout/orgChart1"/>
    <dgm:cxn modelId="{A0C2861B-63D5-494D-BDC7-3543B44FEEC9}" type="presParOf" srcId="{B4BFDA37-83AE-45BF-AE37-804A216879A1}" destId="{EF003EBA-F3EF-48C4-A067-48F30B6960F3}" srcOrd="1" destOrd="0" presId="urn:microsoft.com/office/officeart/2005/8/layout/orgChart1"/>
    <dgm:cxn modelId="{6CEF0F33-AFFC-4385-8920-3DE0DD8CD522}" type="presParOf" srcId="{B4BFDA37-83AE-45BF-AE37-804A216879A1}" destId="{1945FB50-6480-4E6D-B4C2-FBD336E8CF7B}" srcOrd="2" destOrd="0" presId="urn:microsoft.com/office/officeart/2005/8/layout/orgChart1"/>
    <dgm:cxn modelId="{AF65D542-1A77-4D3B-8C63-95E9D85E13B8}" type="presParOf" srcId="{744CA5E8-D8A0-4979-A470-F39F72BF8D49}" destId="{9607AB06-C577-4521-B17E-9C1089C5F2BC}" srcOrd="8" destOrd="0" presId="urn:microsoft.com/office/officeart/2005/8/layout/orgChart1"/>
    <dgm:cxn modelId="{5704CCE1-7FE4-4101-8739-911EB6AA97EF}" type="presParOf" srcId="{744CA5E8-D8A0-4979-A470-F39F72BF8D49}" destId="{B9EE08FF-E2DD-4FC0-9F3F-F8D8EC11C7FE}" srcOrd="9" destOrd="0" presId="urn:microsoft.com/office/officeart/2005/8/layout/orgChart1"/>
    <dgm:cxn modelId="{5EFE9132-7725-49BD-B549-3D51F21D73D2}" type="presParOf" srcId="{B9EE08FF-E2DD-4FC0-9F3F-F8D8EC11C7FE}" destId="{EF3F5D09-5295-4D5C-97C9-EE77607495DD}" srcOrd="0" destOrd="0" presId="urn:microsoft.com/office/officeart/2005/8/layout/orgChart1"/>
    <dgm:cxn modelId="{A185F565-9DAC-485A-B67A-32F17FF81DD9}" type="presParOf" srcId="{EF3F5D09-5295-4D5C-97C9-EE77607495DD}" destId="{69348D0D-AB79-4673-A01B-4BF3FC85D90D}" srcOrd="0" destOrd="0" presId="urn:microsoft.com/office/officeart/2005/8/layout/orgChart1"/>
    <dgm:cxn modelId="{0C2E2549-BF8D-4C9C-9FF3-C038771B0DBE}" type="presParOf" srcId="{EF3F5D09-5295-4D5C-97C9-EE77607495DD}" destId="{66DE0C79-9F6A-48C9-A3CC-B7331375F564}" srcOrd="1" destOrd="0" presId="urn:microsoft.com/office/officeart/2005/8/layout/orgChart1"/>
    <dgm:cxn modelId="{1DA3A038-6969-43AF-B33E-0A30A1440D7E}" type="presParOf" srcId="{B9EE08FF-E2DD-4FC0-9F3F-F8D8EC11C7FE}" destId="{3B4A6AAB-1A29-403A-93CA-D462067ADDDA}" srcOrd="1" destOrd="0" presId="urn:microsoft.com/office/officeart/2005/8/layout/orgChart1"/>
    <dgm:cxn modelId="{B57F023F-33A7-44AB-9420-2A916F607EB3}" type="presParOf" srcId="{B9EE08FF-E2DD-4FC0-9F3F-F8D8EC11C7FE}" destId="{D49C630F-6DA2-4CAE-B4B2-9281F4E39BEF}" srcOrd="2" destOrd="0" presId="urn:microsoft.com/office/officeart/2005/8/layout/orgChart1"/>
    <dgm:cxn modelId="{E8AE27FB-527E-429E-8A03-984B6BEFD038}" type="presParOf" srcId="{744CA5E8-D8A0-4979-A470-F39F72BF8D49}" destId="{1F19FC3D-6FC9-428F-9466-2414697AAF99}" srcOrd="10" destOrd="0" presId="urn:microsoft.com/office/officeart/2005/8/layout/orgChart1"/>
    <dgm:cxn modelId="{07DA1CE7-6A2C-4616-AC83-13C45F4E276B}" type="presParOf" srcId="{744CA5E8-D8A0-4979-A470-F39F72BF8D49}" destId="{0C6D9F21-2025-4BAF-81DF-6FCA23CAC2BD}" srcOrd="11" destOrd="0" presId="urn:microsoft.com/office/officeart/2005/8/layout/orgChart1"/>
    <dgm:cxn modelId="{2527A784-93B4-4663-A29D-3E4290DC628B}" type="presParOf" srcId="{0C6D9F21-2025-4BAF-81DF-6FCA23CAC2BD}" destId="{DBD60504-6B5C-4D84-A609-87DE0E4A693F}" srcOrd="0" destOrd="0" presId="urn:microsoft.com/office/officeart/2005/8/layout/orgChart1"/>
    <dgm:cxn modelId="{B1B8B777-5F91-4F54-919E-8656C0A35459}" type="presParOf" srcId="{DBD60504-6B5C-4D84-A609-87DE0E4A693F}" destId="{2CCC8E2A-DD0F-433D-A7AC-E8DEDFEEBE2E}" srcOrd="0" destOrd="0" presId="urn:microsoft.com/office/officeart/2005/8/layout/orgChart1"/>
    <dgm:cxn modelId="{DE8BA46D-4471-4D1B-91DA-B43FE30B3BC4}" type="presParOf" srcId="{DBD60504-6B5C-4D84-A609-87DE0E4A693F}" destId="{7D518870-B977-42F6-B76C-F5673AD9DCF0}" srcOrd="1" destOrd="0" presId="urn:microsoft.com/office/officeart/2005/8/layout/orgChart1"/>
    <dgm:cxn modelId="{CC96C8CA-5608-4888-979A-6AA9343263CB}" type="presParOf" srcId="{0C6D9F21-2025-4BAF-81DF-6FCA23CAC2BD}" destId="{0183AA8C-6CD4-47A7-8ADA-890466019F05}" srcOrd="1" destOrd="0" presId="urn:microsoft.com/office/officeart/2005/8/layout/orgChart1"/>
    <dgm:cxn modelId="{9338CF14-628A-49CB-A184-B9F8285A6D19}" type="presParOf" srcId="{0C6D9F21-2025-4BAF-81DF-6FCA23CAC2BD}" destId="{BF5681DB-17E7-4E50-90EC-84620C5BF047}" srcOrd="2" destOrd="0" presId="urn:microsoft.com/office/officeart/2005/8/layout/orgChart1"/>
    <dgm:cxn modelId="{06265F8C-FF8E-449D-8959-1329CDBC8D83}" type="presParOf" srcId="{744CA5E8-D8A0-4979-A470-F39F72BF8D49}" destId="{64BFA392-C2E9-46D1-AD86-CEF93558240F}" srcOrd="12" destOrd="0" presId="urn:microsoft.com/office/officeart/2005/8/layout/orgChart1"/>
    <dgm:cxn modelId="{EDB16A3D-1ED8-4811-A5E1-B2AF6AC67EBC}" type="presParOf" srcId="{744CA5E8-D8A0-4979-A470-F39F72BF8D49}" destId="{B8D85DC7-4FD3-4E43-BEB1-0E2395793F9C}" srcOrd="13" destOrd="0" presId="urn:microsoft.com/office/officeart/2005/8/layout/orgChart1"/>
    <dgm:cxn modelId="{93F45F18-4F62-4772-ADA3-ECED1C783725}" type="presParOf" srcId="{B8D85DC7-4FD3-4E43-BEB1-0E2395793F9C}" destId="{C2BABB46-0F12-4912-BE75-F713B550BDE2}" srcOrd="0" destOrd="0" presId="urn:microsoft.com/office/officeart/2005/8/layout/orgChart1"/>
    <dgm:cxn modelId="{70D51E2F-6E1D-4CF2-96CB-A71482B97920}" type="presParOf" srcId="{C2BABB46-0F12-4912-BE75-F713B550BDE2}" destId="{2A780844-ACA8-4EA5-877A-D444865D0743}" srcOrd="0" destOrd="0" presId="urn:microsoft.com/office/officeart/2005/8/layout/orgChart1"/>
    <dgm:cxn modelId="{F19DEE36-E6EC-45B5-AB71-C7CCA0B7F8E7}" type="presParOf" srcId="{C2BABB46-0F12-4912-BE75-F713B550BDE2}" destId="{5F1E28A5-08E4-4FAB-B8E8-F1F74394ECEF}" srcOrd="1" destOrd="0" presId="urn:microsoft.com/office/officeart/2005/8/layout/orgChart1"/>
    <dgm:cxn modelId="{302ADB5B-7E8D-44A1-AD0A-A613567F9CE9}" type="presParOf" srcId="{B8D85DC7-4FD3-4E43-BEB1-0E2395793F9C}" destId="{F177CF2F-1BB2-4C6C-A91C-EBD2E69E7CC9}" srcOrd="1" destOrd="0" presId="urn:microsoft.com/office/officeart/2005/8/layout/orgChart1"/>
    <dgm:cxn modelId="{0E814940-EF82-48A3-A0C5-E2BB58B781C9}" type="presParOf" srcId="{B8D85DC7-4FD3-4E43-BEB1-0E2395793F9C}" destId="{FF499118-6418-4609-A860-F90A5AED3602}" srcOrd="2" destOrd="0" presId="urn:microsoft.com/office/officeart/2005/8/layout/orgChart1"/>
    <dgm:cxn modelId="{3C57489D-DE7E-49A0-B651-39FDA7D727A4}" type="presParOf" srcId="{2AC168AF-F90B-44A6-A136-A28CACE2BBBE}" destId="{8F63F742-2C82-416E-8339-01C31B7307A4}" srcOrd="2" destOrd="0" presId="urn:microsoft.com/office/officeart/2005/8/layout/orgChart1"/>
    <dgm:cxn modelId="{31A61077-2CB4-47B0-B399-CE70B1D1F324}" type="presParOf" srcId="{64267EF8-BEF8-40D6-A096-9E078A341DA8}" destId="{AD7272A7-870C-495C-AB67-93A7ABCD448F}" srcOrd="4" destOrd="0" presId="urn:microsoft.com/office/officeart/2005/8/layout/orgChart1"/>
    <dgm:cxn modelId="{155F3912-8DC6-4783-B17A-4BA65CE59C45}" type="presParOf" srcId="{64267EF8-BEF8-40D6-A096-9E078A341DA8}" destId="{140F2A4C-6047-4AB2-8983-010FA8626F9F}" srcOrd="5" destOrd="0" presId="urn:microsoft.com/office/officeart/2005/8/layout/orgChart1"/>
    <dgm:cxn modelId="{FB3170E8-7F40-4B99-A67E-3DF46A425640}" type="presParOf" srcId="{140F2A4C-6047-4AB2-8983-010FA8626F9F}" destId="{C0149099-2454-433A-9D12-FD7A74EA949A}" srcOrd="0" destOrd="0" presId="urn:microsoft.com/office/officeart/2005/8/layout/orgChart1"/>
    <dgm:cxn modelId="{862C8BBE-E980-4F9D-8E5E-2D240B2F40B1}" type="presParOf" srcId="{C0149099-2454-433A-9D12-FD7A74EA949A}" destId="{C83E3879-91AD-4F7B-BB7A-97A3AA5161FD}" srcOrd="0" destOrd="0" presId="urn:microsoft.com/office/officeart/2005/8/layout/orgChart1"/>
    <dgm:cxn modelId="{14326AE0-2CCB-4180-B247-CFD2E147A487}" type="presParOf" srcId="{C0149099-2454-433A-9D12-FD7A74EA949A}" destId="{1EE20754-E706-48F7-83F6-EFB03FFF895C}" srcOrd="1" destOrd="0" presId="urn:microsoft.com/office/officeart/2005/8/layout/orgChart1"/>
    <dgm:cxn modelId="{AEF70EFC-BF3A-407D-BD91-025C076DDFBF}" type="presParOf" srcId="{140F2A4C-6047-4AB2-8983-010FA8626F9F}" destId="{02F1B8C3-346E-4DDB-A08F-A2C001CF0BF0}" srcOrd="1" destOrd="0" presId="urn:microsoft.com/office/officeart/2005/8/layout/orgChart1"/>
    <dgm:cxn modelId="{F728600F-4670-43C6-AA1F-B61C4DE2D3D2}" type="presParOf" srcId="{02F1B8C3-346E-4DDB-A08F-A2C001CF0BF0}" destId="{08922407-1F9B-4067-9ED5-6F1221124BB5}" srcOrd="0" destOrd="0" presId="urn:microsoft.com/office/officeart/2005/8/layout/orgChart1"/>
    <dgm:cxn modelId="{3DBE4EE7-447B-4F51-8355-333F8600BD58}" type="presParOf" srcId="{02F1B8C3-346E-4DDB-A08F-A2C001CF0BF0}" destId="{1B194F6A-9611-4705-9E00-C0FC415E6A71}" srcOrd="1" destOrd="0" presId="urn:microsoft.com/office/officeart/2005/8/layout/orgChart1"/>
    <dgm:cxn modelId="{A00A55A9-4E51-4681-B6CC-9A515B66847C}" type="presParOf" srcId="{1B194F6A-9611-4705-9E00-C0FC415E6A71}" destId="{2E4FAA1E-5C79-4C03-B349-CABD75604CA3}" srcOrd="0" destOrd="0" presId="urn:microsoft.com/office/officeart/2005/8/layout/orgChart1"/>
    <dgm:cxn modelId="{5267B608-26D7-4CF1-8F06-6E4B631ECDE9}" type="presParOf" srcId="{2E4FAA1E-5C79-4C03-B349-CABD75604CA3}" destId="{2C889DB8-5AB4-4162-A377-4E7A196EB7E9}" srcOrd="0" destOrd="0" presId="urn:microsoft.com/office/officeart/2005/8/layout/orgChart1"/>
    <dgm:cxn modelId="{479C8140-8DCC-46B4-B5E3-6A4CC2E20207}" type="presParOf" srcId="{2E4FAA1E-5C79-4C03-B349-CABD75604CA3}" destId="{4881A204-A3E9-4D96-A48F-CE47831FFA7B}" srcOrd="1" destOrd="0" presId="urn:microsoft.com/office/officeart/2005/8/layout/orgChart1"/>
    <dgm:cxn modelId="{E7244E71-D13B-4B48-A26B-532A0D5D5397}" type="presParOf" srcId="{1B194F6A-9611-4705-9E00-C0FC415E6A71}" destId="{CDEAB86E-59DE-40D0-8BDB-1789D2866F82}" srcOrd="1" destOrd="0" presId="urn:microsoft.com/office/officeart/2005/8/layout/orgChart1"/>
    <dgm:cxn modelId="{EE994774-51BA-4FFE-BC52-9922944BFC99}" type="presParOf" srcId="{1B194F6A-9611-4705-9E00-C0FC415E6A71}" destId="{7C44CC6B-3645-4FE9-999E-1939EB32911D}" srcOrd="2" destOrd="0" presId="urn:microsoft.com/office/officeart/2005/8/layout/orgChart1"/>
    <dgm:cxn modelId="{F8B0FC33-5B98-4678-BAD8-0A5A9FE38720}" type="presParOf" srcId="{02F1B8C3-346E-4DDB-A08F-A2C001CF0BF0}" destId="{852C641A-9BC8-4C3D-882E-747393D7A2F3}" srcOrd="2" destOrd="0" presId="urn:microsoft.com/office/officeart/2005/8/layout/orgChart1"/>
    <dgm:cxn modelId="{6BF0273E-83C0-4B42-A1F1-11A8F2BC0DC2}" type="presParOf" srcId="{02F1B8C3-346E-4DDB-A08F-A2C001CF0BF0}" destId="{FDBE159E-78E2-4E6D-98AD-A8D893049265}" srcOrd="3" destOrd="0" presId="urn:microsoft.com/office/officeart/2005/8/layout/orgChart1"/>
    <dgm:cxn modelId="{8752F15A-67D9-4E8E-A4F9-2BF16B4E5599}" type="presParOf" srcId="{FDBE159E-78E2-4E6D-98AD-A8D893049265}" destId="{5E31A45C-F496-4BE2-9E9D-7F3115391D08}" srcOrd="0" destOrd="0" presId="urn:microsoft.com/office/officeart/2005/8/layout/orgChart1"/>
    <dgm:cxn modelId="{3E5F30CD-0ABA-4D8E-8E27-0D301EC73683}" type="presParOf" srcId="{5E31A45C-F496-4BE2-9E9D-7F3115391D08}" destId="{16942240-3A41-480B-AC42-9954AFEFAFDE}" srcOrd="0" destOrd="0" presId="urn:microsoft.com/office/officeart/2005/8/layout/orgChart1"/>
    <dgm:cxn modelId="{81E55502-85F3-435D-9588-FCF92BE3DF65}" type="presParOf" srcId="{5E31A45C-F496-4BE2-9E9D-7F3115391D08}" destId="{31ACDB1F-ACA1-4A6F-89F8-92917AF5224A}" srcOrd="1" destOrd="0" presId="urn:microsoft.com/office/officeart/2005/8/layout/orgChart1"/>
    <dgm:cxn modelId="{F9B9EC94-7315-467A-A7B4-EA8C245AB7DE}" type="presParOf" srcId="{FDBE159E-78E2-4E6D-98AD-A8D893049265}" destId="{CE4FE6F4-3365-4849-A162-20141364DA38}" srcOrd="1" destOrd="0" presId="urn:microsoft.com/office/officeart/2005/8/layout/orgChart1"/>
    <dgm:cxn modelId="{4232BD59-5E3C-4D5B-AE79-443D582116D0}" type="presParOf" srcId="{FDBE159E-78E2-4E6D-98AD-A8D893049265}" destId="{5A8B2468-9C35-432E-8522-096266B0BD29}" srcOrd="2" destOrd="0" presId="urn:microsoft.com/office/officeart/2005/8/layout/orgChart1"/>
    <dgm:cxn modelId="{8CBD5943-36DE-450A-A3B4-400975917FD2}" type="presParOf" srcId="{140F2A4C-6047-4AB2-8983-010FA8626F9F}" destId="{4B20C784-A8A2-4F08-A6DE-1ED95B4AA2C8}" srcOrd="2" destOrd="0" presId="urn:microsoft.com/office/officeart/2005/8/layout/orgChart1"/>
    <dgm:cxn modelId="{79832404-8C79-4826-A982-0602DDAF25ED}" type="presParOf" srcId="{64267EF8-BEF8-40D6-A096-9E078A341DA8}" destId="{86260CFB-9A31-4DA1-8C3F-A873546A3E99}" srcOrd="6" destOrd="0" presId="urn:microsoft.com/office/officeart/2005/8/layout/orgChart1"/>
    <dgm:cxn modelId="{F125EAC1-50D7-4D6E-99CA-ED945CC1C024}" type="presParOf" srcId="{64267EF8-BEF8-40D6-A096-9E078A341DA8}" destId="{F24B0FCA-2DC2-4D36-8740-32A80DC75259}" srcOrd="7" destOrd="0" presId="urn:microsoft.com/office/officeart/2005/8/layout/orgChart1"/>
    <dgm:cxn modelId="{A2CD9537-50EC-4DB1-B429-0B03A6643FEB}" type="presParOf" srcId="{F24B0FCA-2DC2-4D36-8740-32A80DC75259}" destId="{A26B99DC-120E-4D91-AA87-EE035E326CFF}" srcOrd="0" destOrd="0" presId="urn:microsoft.com/office/officeart/2005/8/layout/orgChart1"/>
    <dgm:cxn modelId="{77E76119-F3BA-4E50-BED2-FB35740AC003}" type="presParOf" srcId="{A26B99DC-120E-4D91-AA87-EE035E326CFF}" destId="{3A5771AE-6723-4282-B851-52B69F955A27}" srcOrd="0" destOrd="0" presId="urn:microsoft.com/office/officeart/2005/8/layout/orgChart1"/>
    <dgm:cxn modelId="{5B3139C9-EB8B-4A2D-824D-2F515FCA035C}" type="presParOf" srcId="{A26B99DC-120E-4D91-AA87-EE035E326CFF}" destId="{73855C96-2346-4A5A-9C69-8ADB1FB00397}" srcOrd="1" destOrd="0" presId="urn:microsoft.com/office/officeart/2005/8/layout/orgChart1"/>
    <dgm:cxn modelId="{014FA1F9-852B-43F3-8B8D-854453653BA4}" type="presParOf" srcId="{F24B0FCA-2DC2-4D36-8740-32A80DC75259}" destId="{BEA370B1-DD73-4D44-9424-3ECAAAD793B9}" srcOrd="1" destOrd="0" presId="urn:microsoft.com/office/officeart/2005/8/layout/orgChart1"/>
    <dgm:cxn modelId="{F6AC473E-2BD7-48A3-A95F-D0B82904DC34}" type="presParOf" srcId="{BEA370B1-DD73-4D44-9424-3ECAAAD793B9}" destId="{C0158CD9-B0A1-41FE-AE5F-926E66E62156}" srcOrd="0" destOrd="0" presId="urn:microsoft.com/office/officeart/2005/8/layout/orgChart1"/>
    <dgm:cxn modelId="{A6F4AC8F-A1D9-4760-A89D-11DF60960738}" type="presParOf" srcId="{BEA370B1-DD73-4D44-9424-3ECAAAD793B9}" destId="{A9BAEC30-C6E9-4634-A4E9-FC3D2DEB3E47}" srcOrd="1" destOrd="0" presId="urn:microsoft.com/office/officeart/2005/8/layout/orgChart1"/>
    <dgm:cxn modelId="{7E3507D7-6B7E-4AE1-9304-D1A650CEC787}" type="presParOf" srcId="{A9BAEC30-C6E9-4634-A4E9-FC3D2DEB3E47}" destId="{6FB7ADE2-0ABA-4C6A-8182-1A340378D968}" srcOrd="0" destOrd="0" presId="urn:microsoft.com/office/officeart/2005/8/layout/orgChart1"/>
    <dgm:cxn modelId="{8159A1B0-9E56-47C0-91A2-13F4C2A8522B}" type="presParOf" srcId="{6FB7ADE2-0ABA-4C6A-8182-1A340378D968}" destId="{981E8AA3-3F74-424F-A794-E0AD8B799BDC}" srcOrd="0" destOrd="0" presId="urn:microsoft.com/office/officeart/2005/8/layout/orgChart1"/>
    <dgm:cxn modelId="{7B3A0956-C67B-4068-8BC5-2FC9393E570F}" type="presParOf" srcId="{6FB7ADE2-0ABA-4C6A-8182-1A340378D968}" destId="{F62C8F37-B864-47BC-A3C2-826DA5F139CD}" srcOrd="1" destOrd="0" presId="urn:microsoft.com/office/officeart/2005/8/layout/orgChart1"/>
    <dgm:cxn modelId="{6A2D0081-EA32-48DC-9B55-A7588B8CA073}" type="presParOf" srcId="{A9BAEC30-C6E9-4634-A4E9-FC3D2DEB3E47}" destId="{88D5A157-C9B6-4216-BC70-4FBE2BB9F93F}" srcOrd="1" destOrd="0" presId="urn:microsoft.com/office/officeart/2005/8/layout/orgChart1"/>
    <dgm:cxn modelId="{04131F7C-D398-4119-B232-1E09C8C39692}" type="presParOf" srcId="{A9BAEC30-C6E9-4634-A4E9-FC3D2DEB3E47}" destId="{F3D19EB2-F637-45A2-8CE2-E22E5FA181DF}" srcOrd="2" destOrd="0" presId="urn:microsoft.com/office/officeart/2005/8/layout/orgChart1"/>
    <dgm:cxn modelId="{0E2A7398-9DDB-4256-94EF-D7FD61C70633}" type="presParOf" srcId="{BEA370B1-DD73-4D44-9424-3ECAAAD793B9}" destId="{4D001234-527E-49E3-A426-7C170B4494E0}" srcOrd="2" destOrd="0" presId="urn:microsoft.com/office/officeart/2005/8/layout/orgChart1"/>
    <dgm:cxn modelId="{82899F64-AE16-40CE-81DA-A52398B9EE5E}" type="presParOf" srcId="{BEA370B1-DD73-4D44-9424-3ECAAAD793B9}" destId="{C1DE69A8-39AB-47E9-B5E1-407BE2A9A674}" srcOrd="3" destOrd="0" presId="urn:microsoft.com/office/officeart/2005/8/layout/orgChart1"/>
    <dgm:cxn modelId="{BA3FF3C7-7415-404B-AF01-1CE059481E2D}" type="presParOf" srcId="{C1DE69A8-39AB-47E9-B5E1-407BE2A9A674}" destId="{27914AAA-89ED-4014-8D1E-0C6EDF891CFD}" srcOrd="0" destOrd="0" presId="urn:microsoft.com/office/officeart/2005/8/layout/orgChart1"/>
    <dgm:cxn modelId="{55F03C0B-63DC-4784-B50B-8DC49F607E43}" type="presParOf" srcId="{27914AAA-89ED-4014-8D1E-0C6EDF891CFD}" destId="{14D1E7B1-084C-4C4C-8CB9-658F9139E36D}" srcOrd="0" destOrd="0" presId="urn:microsoft.com/office/officeart/2005/8/layout/orgChart1"/>
    <dgm:cxn modelId="{1036B63E-410C-4160-999B-E44C32890B82}" type="presParOf" srcId="{27914AAA-89ED-4014-8D1E-0C6EDF891CFD}" destId="{F72A5180-0688-4191-BEF1-BC5F48366635}" srcOrd="1" destOrd="0" presId="urn:microsoft.com/office/officeart/2005/8/layout/orgChart1"/>
    <dgm:cxn modelId="{BA6E0E9D-210B-4A0E-8C97-CB5E6C47EC65}" type="presParOf" srcId="{C1DE69A8-39AB-47E9-B5E1-407BE2A9A674}" destId="{FBE2ABB8-D783-4C13-A467-1DBA598CA808}" srcOrd="1" destOrd="0" presId="urn:microsoft.com/office/officeart/2005/8/layout/orgChart1"/>
    <dgm:cxn modelId="{A66FAAD8-B4F7-4080-B790-3CF580F64A95}" type="presParOf" srcId="{C1DE69A8-39AB-47E9-B5E1-407BE2A9A674}" destId="{D7CCE032-1A1E-4AF7-8FA8-13FA13416A13}" srcOrd="2" destOrd="0" presId="urn:microsoft.com/office/officeart/2005/8/layout/orgChart1"/>
    <dgm:cxn modelId="{6128A1C5-F9B5-444C-B19C-865977FDD7F8}" type="presParOf" srcId="{BEA370B1-DD73-4D44-9424-3ECAAAD793B9}" destId="{338DC201-F10B-4C3A-BCF2-8ACDF02C3DD4}" srcOrd="4" destOrd="0" presId="urn:microsoft.com/office/officeart/2005/8/layout/orgChart1"/>
    <dgm:cxn modelId="{BBE906FE-AFB0-4421-942C-492336D00723}" type="presParOf" srcId="{BEA370B1-DD73-4D44-9424-3ECAAAD793B9}" destId="{8EB67248-796E-4DF5-9F96-A9F3AFE147FD}" srcOrd="5" destOrd="0" presId="urn:microsoft.com/office/officeart/2005/8/layout/orgChart1"/>
    <dgm:cxn modelId="{DB0C07B6-2EA4-4307-99B1-964FEAABF4A4}" type="presParOf" srcId="{8EB67248-796E-4DF5-9F96-A9F3AFE147FD}" destId="{EF91FC51-B480-4C29-8299-E9E39B94AE1C}" srcOrd="0" destOrd="0" presId="urn:microsoft.com/office/officeart/2005/8/layout/orgChart1"/>
    <dgm:cxn modelId="{73EAA119-6990-4CF4-A950-CA7DBFB60A15}" type="presParOf" srcId="{EF91FC51-B480-4C29-8299-E9E39B94AE1C}" destId="{B89AE7A1-941F-4E93-A160-B13124A2A580}" srcOrd="0" destOrd="0" presId="urn:microsoft.com/office/officeart/2005/8/layout/orgChart1"/>
    <dgm:cxn modelId="{356A279F-0B1D-40D7-94DF-812DFFFBD770}" type="presParOf" srcId="{EF91FC51-B480-4C29-8299-E9E39B94AE1C}" destId="{CFE6339D-C043-4E5C-BF64-4790A279EA57}" srcOrd="1" destOrd="0" presId="urn:microsoft.com/office/officeart/2005/8/layout/orgChart1"/>
    <dgm:cxn modelId="{254A8372-0F3A-45B8-8DC3-B9E5C0B6AD10}" type="presParOf" srcId="{8EB67248-796E-4DF5-9F96-A9F3AFE147FD}" destId="{94D915C7-401C-4221-9D3D-9AD245FB691A}" srcOrd="1" destOrd="0" presId="urn:microsoft.com/office/officeart/2005/8/layout/orgChart1"/>
    <dgm:cxn modelId="{60C4F66E-D5F8-4C12-8DFF-C2E58A54477C}" type="presParOf" srcId="{8EB67248-796E-4DF5-9F96-A9F3AFE147FD}" destId="{ABC4BC78-EAF0-4C88-B8A9-CA8568F7688A}" srcOrd="2" destOrd="0" presId="urn:microsoft.com/office/officeart/2005/8/layout/orgChart1"/>
    <dgm:cxn modelId="{83737E1D-9E3B-4FCF-9D89-13271806FFE0}" type="presParOf" srcId="{F24B0FCA-2DC2-4D36-8740-32A80DC75259}" destId="{5AB54017-12C4-44B3-91DE-DFA7208EE66B}" srcOrd="2" destOrd="0" presId="urn:microsoft.com/office/officeart/2005/8/layout/orgChart1"/>
    <dgm:cxn modelId="{C2203089-8D51-49C5-882D-45FDA56FDD38}" type="presParOf" srcId="{64267EF8-BEF8-40D6-A096-9E078A341DA8}" destId="{EFC1B564-8580-4680-B78A-AE8DE59351FF}" srcOrd="8" destOrd="0" presId="urn:microsoft.com/office/officeart/2005/8/layout/orgChart1"/>
    <dgm:cxn modelId="{EFD52556-2C1B-4ACB-AF93-24BC2D11F8AC}" type="presParOf" srcId="{64267EF8-BEF8-40D6-A096-9E078A341DA8}" destId="{9D4DFD12-4EDA-4ECA-9F82-044BA5D3BFD5}" srcOrd="9" destOrd="0" presId="urn:microsoft.com/office/officeart/2005/8/layout/orgChart1"/>
    <dgm:cxn modelId="{C87056B8-2D82-4671-8159-7EAE1C152B20}" type="presParOf" srcId="{9D4DFD12-4EDA-4ECA-9F82-044BA5D3BFD5}" destId="{A46BDEAD-2503-461C-9B9C-8811839DE81E}" srcOrd="0" destOrd="0" presId="urn:microsoft.com/office/officeart/2005/8/layout/orgChart1"/>
    <dgm:cxn modelId="{DB5B7C34-1D77-472B-A33F-8CCA6D546C32}" type="presParOf" srcId="{A46BDEAD-2503-461C-9B9C-8811839DE81E}" destId="{4AA5EB1D-5B8F-4C69-8906-73D57D8D2018}" srcOrd="0" destOrd="0" presId="urn:microsoft.com/office/officeart/2005/8/layout/orgChart1"/>
    <dgm:cxn modelId="{EE3B44FA-80A6-46ED-9164-6979ACA6072E}" type="presParOf" srcId="{A46BDEAD-2503-461C-9B9C-8811839DE81E}" destId="{FE1889BE-2042-42E3-91CE-B2A31BADD81F}" srcOrd="1" destOrd="0" presId="urn:microsoft.com/office/officeart/2005/8/layout/orgChart1"/>
    <dgm:cxn modelId="{9AE0E555-FB63-43BD-BA91-AAC1586CE16C}" type="presParOf" srcId="{9D4DFD12-4EDA-4ECA-9F82-044BA5D3BFD5}" destId="{AA035B1D-F220-4B33-B2BC-EB5363284FC9}" srcOrd="1" destOrd="0" presId="urn:microsoft.com/office/officeart/2005/8/layout/orgChart1"/>
    <dgm:cxn modelId="{F7CD2B82-C14B-4D8F-B958-D46E8D6AF452}" type="presParOf" srcId="{AA035B1D-F220-4B33-B2BC-EB5363284FC9}" destId="{3DAAAE94-B59E-4BDC-AB97-D7FE8B8060F6}" srcOrd="0" destOrd="0" presId="urn:microsoft.com/office/officeart/2005/8/layout/orgChart1"/>
    <dgm:cxn modelId="{40177114-25BA-4744-BDB5-DB4253B36DF4}" type="presParOf" srcId="{AA035B1D-F220-4B33-B2BC-EB5363284FC9}" destId="{2F0FDF1F-DD42-4C4D-B736-D2CE47C5897D}" srcOrd="1" destOrd="0" presId="urn:microsoft.com/office/officeart/2005/8/layout/orgChart1"/>
    <dgm:cxn modelId="{1CE65AB1-6538-4177-924A-A1ED28B38DEE}" type="presParOf" srcId="{2F0FDF1F-DD42-4C4D-B736-D2CE47C5897D}" destId="{9F3669C1-0E5B-4699-8B56-76A6D4CC0030}" srcOrd="0" destOrd="0" presId="urn:microsoft.com/office/officeart/2005/8/layout/orgChart1"/>
    <dgm:cxn modelId="{874362EC-B3C1-4933-8DAE-8AD0BDED32FA}" type="presParOf" srcId="{9F3669C1-0E5B-4699-8B56-76A6D4CC0030}" destId="{C1DD527C-10AF-4C1B-AF92-63630886E2A1}" srcOrd="0" destOrd="0" presId="urn:microsoft.com/office/officeart/2005/8/layout/orgChart1"/>
    <dgm:cxn modelId="{2ACA496D-8C31-4C6A-B7F6-D1D7811470E1}" type="presParOf" srcId="{9F3669C1-0E5B-4699-8B56-76A6D4CC0030}" destId="{83F3D5DC-79A5-4496-A72D-A4EBF84299B6}" srcOrd="1" destOrd="0" presId="urn:microsoft.com/office/officeart/2005/8/layout/orgChart1"/>
    <dgm:cxn modelId="{A5B27110-9FA0-4007-A9DC-BB762CA1605F}" type="presParOf" srcId="{2F0FDF1F-DD42-4C4D-B736-D2CE47C5897D}" destId="{8DA78B61-B6F0-485E-ACD1-6E8FEB00E60A}" srcOrd="1" destOrd="0" presId="urn:microsoft.com/office/officeart/2005/8/layout/orgChart1"/>
    <dgm:cxn modelId="{99E7A4FF-AE0E-4C78-B981-6684A5BD6A1F}" type="presParOf" srcId="{2F0FDF1F-DD42-4C4D-B736-D2CE47C5897D}" destId="{95189274-3B36-4D0D-AEFF-C393BEA8CE7E}" srcOrd="2" destOrd="0" presId="urn:microsoft.com/office/officeart/2005/8/layout/orgChart1"/>
    <dgm:cxn modelId="{C1D7D6EC-464D-4975-92C1-67C7C61A038C}" type="presParOf" srcId="{AA035B1D-F220-4B33-B2BC-EB5363284FC9}" destId="{628DD9F1-17F0-44BD-B24D-AA55496039EF}" srcOrd="2" destOrd="0" presId="urn:microsoft.com/office/officeart/2005/8/layout/orgChart1"/>
    <dgm:cxn modelId="{10A16280-0D58-45A6-8FF1-1125D4CF4BF6}" type="presParOf" srcId="{AA035B1D-F220-4B33-B2BC-EB5363284FC9}" destId="{01F97B67-D788-40F4-B8AC-B842FEB93F90}" srcOrd="3" destOrd="0" presId="urn:microsoft.com/office/officeart/2005/8/layout/orgChart1"/>
    <dgm:cxn modelId="{7ECB99D4-3220-43AB-8784-833545B64BE6}" type="presParOf" srcId="{01F97B67-D788-40F4-B8AC-B842FEB93F90}" destId="{D2514FFA-B205-4C09-9DBB-B43C6B15D40B}" srcOrd="0" destOrd="0" presId="urn:microsoft.com/office/officeart/2005/8/layout/orgChart1"/>
    <dgm:cxn modelId="{81A4FDBA-F747-4A38-91AD-89BF800C30CD}" type="presParOf" srcId="{D2514FFA-B205-4C09-9DBB-B43C6B15D40B}" destId="{0227D0A3-84D2-4041-A814-D3D592E1B586}" srcOrd="0" destOrd="0" presId="urn:microsoft.com/office/officeart/2005/8/layout/orgChart1"/>
    <dgm:cxn modelId="{303CFFA6-45DA-4008-81F1-88ECB9596CE1}" type="presParOf" srcId="{D2514FFA-B205-4C09-9DBB-B43C6B15D40B}" destId="{BF699C28-0EF3-49F5-A1E8-83BA825DB42E}" srcOrd="1" destOrd="0" presId="urn:microsoft.com/office/officeart/2005/8/layout/orgChart1"/>
    <dgm:cxn modelId="{82E43507-185D-405F-8102-5D8EA9FCFEC3}" type="presParOf" srcId="{01F97B67-D788-40F4-B8AC-B842FEB93F90}" destId="{11FCAC92-C46D-4D09-A6B4-6100A5EC4661}" srcOrd="1" destOrd="0" presId="urn:microsoft.com/office/officeart/2005/8/layout/orgChart1"/>
    <dgm:cxn modelId="{C00082D9-FDAF-4970-8B99-4C45BCB3BFE5}" type="presParOf" srcId="{01F97B67-D788-40F4-B8AC-B842FEB93F90}" destId="{B0284FF8-4ECC-4DF2-81BD-C3157E052C15}" srcOrd="2" destOrd="0" presId="urn:microsoft.com/office/officeart/2005/8/layout/orgChart1"/>
    <dgm:cxn modelId="{C736CA77-9B78-42C0-AD95-55BAB952E681}" type="presParOf" srcId="{9D4DFD12-4EDA-4ECA-9F82-044BA5D3BFD5}" destId="{E67A6FEA-64B2-4DD4-85B7-D8BE19FFEE64}" srcOrd="2" destOrd="0" presId="urn:microsoft.com/office/officeart/2005/8/layout/orgChart1"/>
    <dgm:cxn modelId="{AF952876-1802-49BB-A198-2B9A1EC67ECF}" type="presParOf" srcId="{64267EF8-BEF8-40D6-A096-9E078A341DA8}" destId="{B83A6336-6C6F-4479-9782-14F0392AA6E1}" srcOrd="10" destOrd="0" presId="urn:microsoft.com/office/officeart/2005/8/layout/orgChart1"/>
    <dgm:cxn modelId="{D46D3B25-CBC5-462C-9728-AE3E66670A0E}" type="presParOf" srcId="{64267EF8-BEF8-40D6-A096-9E078A341DA8}" destId="{9C343461-D096-4617-A564-9646DDE8636F}" srcOrd="11" destOrd="0" presId="urn:microsoft.com/office/officeart/2005/8/layout/orgChart1"/>
    <dgm:cxn modelId="{2EF58B18-CB1D-4B92-94BA-CECE304C5DCD}" type="presParOf" srcId="{9C343461-D096-4617-A564-9646DDE8636F}" destId="{DC84F1F0-79B5-4BD4-93C4-9F65D9465E63}" srcOrd="0" destOrd="0" presId="urn:microsoft.com/office/officeart/2005/8/layout/orgChart1"/>
    <dgm:cxn modelId="{61728E52-58BF-4220-8ED8-D66B3650339F}" type="presParOf" srcId="{DC84F1F0-79B5-4BD4-93C4-9F65D9465E63}" destId="{B1F02929-9CC4-44C0-BEAA-196DAE36F15A}" srcOrd="0" destOrd="0" presId="urn:microsoft.com/office/officeart/2005/8/layout/orgChart1"/>
    <dgm:cxn modelId="{99B5ECEC-20A6-4513-9516-68280DE5B065}" type="presParOf" srcId="{DC84F1F0-79B5-4BD4-93C4-9F65D9465E63}" destId="{8FD39127-3979-4A4B-A413-D9762793E40D}" srcOrd="1" destOrd="0" presId="urn:microsoft.com/office/officeart/2005/8/layout/orgChart1"/>
    <dgm:cxn modelId="{07B6460A-15F0-46BD-A3AD-4F87CF55E4B2}" type="presParOf" srcId="{9C343461-D096-4617-A564-9646DDE8636F}" destId="{FC061D77-5487-4CC1-89CA-ED0206632AEF}" srcOrd="1" destOrd="0" presId="urn:microsoft.com/office/officeart/2005/8/layout/orgChart1"/>
    <dgm:cxn modelId="{EC2D3B35-03BA-49CA-A81F-FCB4EABEC1B1}" type="presParOf" srcId="{FC061D77-5487-4CC1-89CA-ED0206632AEF}" destId="{FEF54DAB-399A-43F7-BAD4-B53FE0DDC08C}" srcOrd="0" destOrd="0" presId="urn:microsoft.com/office/officeart/2005/8/layout/orgChart1"/>
    <dgm:cxn modelId="{008293AC-CC48-408E-A4D6-D02E3D4ECBFC}" type="presParOf" srcId="{FC061D77-5487-4CC1-89CA-ED0206632AEF}" destId="{F3975957-915C-4503-9883-2DB63E49CCE5}" srcOrd="1" destOrd="0" presId="urn:microsoft.com/office/officeart/2005/8/layout/orgChart1"/>
    <dgm:cxn modelId="{03712E6C-1AB5-4CDD-BC8A-E5D70D0E8359}" type="presParOf" srcId="{F3975957-915C-4503-9883-2DB63E49CCE5}" destId="{1DAA49BF-9E63-466B-83A2-6F0BA4B62540}" srcOrd="0" destOrd="0" presId="urn:microsoft.com/office/officeart/2005/8/layout/orgChart1"/>
    <dgm:cxn modelId="{98B7D7E7-4D3A-48B9-9ABE-10F34775FF61}" type="presParOf" srcId="{1DAA49BF-9E63-466B-83A2-6F0BA4B62540}" destId="{AD7A642A-D691-4165-BF43-97CB53F1E319}" srcOrd="0" destOrd="0" presId="urn:microsoft.com/office/officeart/2005/8/layout/orgChart1"/>
    <dgm:cxn modelId="{0D81D0B6-9FB5-4714-8CCF-D6935175CB7D}" type="presParOf" srcId="{1DAA49BF-9E63-466B-83A2-6F0BA4B62540}" destId="{1D109D25-79C9-4730-A758-ACE6D8B1D791}" srcOrd="1" destOrd="0" presId="urn:microsoft.com/office/officeart/2005/8/layout/orgChart1"/>
    <dgm:cxn modelId="{E8DE87F8-3B15-480D-B758-DC4941299576}" type="presParOf" srcId="{F3975957-915C-4503-9883-2DB63E49CCE5}" destId="{19B399AC-E512-4CF6-9F5A-5F35DDCAB9F3}" srcOrd="1" destOrd="0" presId="urn:microsoft.com/office/officeart/2005/8/layout/orgChart1"/>
    <dgm:cxn modelId="{AA445703-377C-4EC2-A725-FFB3447D9F3A}" type="presParOf" srcId="{F3975957-915C-4503-9883-2DB63E49CCE5}" destId="{571D1A26-2DBE-4592-A435-C90D1A76FAC1}" srcOrd="2" destOrd="0" presId="urn:microsoft.com/office/officeart/2005/8/layout/orgChart1"/>
    <dgm:cxn modelId="{F73ECF91-CCC2-4F31-9694-874366B3F5F8}" type="presParOf" srcId="{FC061D77-5487-4CC1-89CA-ED0206632AEF}" destId="{78E865B2-B0A6-407B-B6A7-04B688A57102}" srcOrd="2" destOrd="0" presId="urn:microsoft.com/office/officeart/2005/8/layout/orgChart1"/>
    <dgm:cxn modelId="{3AB468D0-F9FC-4B9D-8650-2C9F434E4ADE}" type="presParOf" srcId="{FC061D77-5487-4CC1-89CA-ED0206632AEF}" destId="{56768DFE-AB3B-4A90-ACC3-63AAC8F5E606}" srcOrd="3" destOrd="0" presId="urn:microsoft.com/office/officeart/2005/8/layout/orgChart1"/>
    <dgm:cxn modelId="{4FF78EB9-C4C7-46C7-8D28-B07F57D8BE48}" type="presParOf" srcId="{56768DFE-AB3B-4A90-ACC3-63AAC8F5E606}" destId="{AABD5A68-D68E-4C1D-AF1B-DAAC9903580C}" srcOrd="0" destOrd="0" presId="urn:microsoft.com/office/officeart/2005/8/layout/orgChart1"/>
    <dgm:cxn modelId="{A874DAFD-75D3-4FDC-B934-96357FA18F84}" type="presParOf" srcId="{AABD5A68-D68E-4C1D-AF1B-DAAC9903580C}" destId="{C09158B1-9FB3-442F-8273-55664B923662}" srcOrd="0" destOrd="0" presId="urn:microsoft.com/office/officeart/2005/8/layout/orgChart1"/>
    <dgm:cxn modelId="{CFA2EDFA-B568-4BFF-A614-3638838F5B4C}" type="presParOf" srcId="{AABD5A68-D68E-4C1D-AF1B-DAAC9903580C}" destId="{C908BEB0-B961-450D-9D2A-2411E6498B17}" srcOrd="1" destOrd="0" presId="urn:microsoft.com/office/officeart/2005/8/layout/orgChart1"/>
    <dgm:cxn modelId="{47B06ECD-82EC-4FCD-AE48-F433432FD974}" type="presParOf" srcId="{56768DFE-AB3B-4A90-ACC3-63AAC8F5E606}" destId="{03D77C19-39CC-476B-B537-023E8C09228E}" srcOrd="1" destOrd="0" presId="urn:microsoft.com/office/officeart/2005/8/layout/orgChart1"/>
    <dgm:cxn modelId="{F9C7B0B0-3FBC-4BC5-A153-DD9C6943B470}" type="presParOf" srcId="{56768DFE-AB3B-4A90-ACC3-63AAC8F5E606}" destId="{FC9ED877-B465-4551-93D4-0B73522D3422}" srcOrd="2" destOrd="0" presId="urn:microsoft.com/office/officeart/2005/8/layout/orgChart1"/>
    <dgm:cxn modelId="{3844F9C9-C498-4210-BC6D-04076E57BF7A}" type="presParOf" srcId="{9C343461-D096-4617-A564-9646DDE8636F}" destId="{680306DC-021C-4AFF-84A8-B373774C4851}" srcOrd="2" destOrd="0" presId="urn:microsoft.com/office/officeart/2005/8/layout/orgChart1"/>
    <dgm:cxn modelId="{5F2CF443-87E2-416B-A3A0-4903D8DB4A49}" type="presParOf" srcId="{64267EF8-BEF8-40D6-A096-9E078A341DA8}" destId="{02B8CAAA-DDEB-4145-8CF0-63772D6DD2D2}" srcOrd="12" destOrd="0" presId="urn:microsoft.com/office/officeart/2005/8/layout/orgChart1"/>
    <dgm:cxn modelId="{9CAF109A-31C9-4DD5-B477-54172C9E3DCC}" type="presParOf" srcId="{64267EF8-BEF8-40D6-A096-9E078A341DA8}" destId="{42B0F0CF-1F7F-4457-A190-AE013F853B86}" srcOrd="13" destOrd="0" presId="urn:microsoft.com/office/officeart/2005/8/layout/orgChart1"/>
    <dgm:cxn modelId="{98143A2D-124E-437C-A44A-07A074BE7F67}" type="presParOf" srcId="{42B0F0CF-1F7F-4457-A190-AE013F853B86}" destId="{4B49916B-650E-4868-A9BB-E0F30B178C11}" srcOrd="0" destOrd="0" presId="urn:microsoft.com/office/officeart/2005/8/layout/orgChart1"/>
    <dgm:cxn modelId="{3199909B-4A21-40DE-8444-19D4594B4425}" type="presParOf" srcId="{4B49916B-650E-4868-A9BB-E0F30B178C11}" destId="{2C5756C3-32AB-4F91-9117-921C5D210AE6}" srcOrd="0" destOrd="0" presId="urn:microsoft.com/office/officeart/2005/8/layout/orgChart1"/>
    <dgm:cxn modelId="{81C3265E-E307-4913-805B-B74D2A46F19B}" type="presParOf" srcId="{4B49916B-650E-4868-A9BB-E0F30B178C11}" destId="{32105BC4-DE10-42F6-829A-DFB56B49CF7E}" srcOrd="1" destOrd="0" presId="urn:microsoft.com/office/officeart/2005/8/layout/orgChart1"/>
    <dgm:cxn modelId="{936AF8B0-B4DE-4EE3-AB9E-EEFA8A4E42C7}" type="presParOf" srcId="{42B0F0CF-1F7F-4457-A190-AE013F853B86}" destId="{2270D62A-11D6-457D-AA9B-D1FCAAFCB25D}" srcOrd="1" destOrd="0" presId="urn:microsoft.com/office/officeart/2005/8/layout/orgChart1"/>
    <dgm:cxn modelId="{B7722902-7309-482E-AC1A-43D9A1EA049E}" type="presParOf" srcId="{42B0F0CF-1F7F-4457-A190-AE013F853B86}" destId="{043EDDBF-59CE-4A6E-8B07-7D45BD96CFB5}" srcOrd="2" destOrd="0" presId="urn:microsoft.com/office/officeart/2005/8/layout/orgChart1"/>
    <dgm:cxn modelId="{1552D0D9-5234-462B-BFA7-76C2BC8511F7}" type="presParOf" srcId="{64267EF8-BEF8-40D6-A096-9E078A341DA8}" destId="{3E1E7E78-5229-44BF-BDE2-BCBF7C85F977}" srcOrd="14" destOrd="0" presId="urn:microsoft.com/office/officeart/2005/8/layout/orgChart1"/>
    <dgm:cxn modelId="{70D47252-B752-46F8-87A0-5A1E74B56D6C}" type="presParOf" srcId="{64267EF8-BEF8-40D6-A096-9E078A341DA8}" destId="{B409B624-4AE4-4F2C-B244-CF9E50D47B80}" srcOrd="15" destOrd="0" presId="urn:microsoft.com/office/officeart/2005/8/layout/orgChart1"/>
    <dgm:cxn modelId="{78FAFBBF-5047-42FD-8FEA-581CA062854A}" type="presParOf" srcId="{B409B624-4AE4-4F2C-B244-CF9E50D47B80}" destId="{EE33DC1C-F4B4-4FAD-AA1E-4031091F16E6}" srcOrd="0" destOrd="0" presId="urn:microsoft.com/office/officeart/2005/8/layout/orgChart1"/>
    <dgm:cxn modelId="{EC4547FF-7B67-4AF3-910D-FE0F2122394B}" type="presParOf" srcId="{EE33DC1C-F4B4-4FAD-AA1E-4031091F16E6}" destId="{5B654E79-500B-4AAC-AD99-1D454DC8DB14}" srcOrd="0" destOrd="0" presId="urn:microsoft.com/office/officeart/2005/8/layout/orgChart1"/>
    <dgm:cxn modelId="{4C35677A-5CF1-48E0-9F0E-AA1FD4B1D5FD}" type="presParOf" srcId="{EE33DC1C-F4B4-4FAD-AA1E-4031091F16E6}" destId="{D3DB9451-F2C2-4C1C-B2F8-637A908B97B0}" srcOrd="1" destOrd="0" presId="urn:microsoft.com/office/officeart/2005/8/layout/orgChart1"/>
    <dgm:cxn modelId="{AC64D19E-5490-48A7-9FEA-3FB3F0DDEA78}" type="presParOf" srcId="{B409B624-4AE4-4F2C-B244-CF9E50D47B80}" destId="{75E55ED8-40A6-4650-8A64-25B49E1CE2EC}" srcOrd="1" destOrd="0" presId="urn:microsoft.com/office/officeart/2005/8/layout/orgChart1"/>
    <dgm:cxn modelId="{FDF7BFEE-EDC9-4E42-B1B9-5A9C8050CD13}" type="presParOf" srcId="{B409B624-4AE4-4F2C-B244-CF9E50D47B80}" destId="{8EE75BA8-2DDC-4CBC-B88D-A16BD7016C33}" srcOrd="2" destOrd="0" presId="urn:microsoft.com/office/officeart/2005/8/layout/orgChart1"/>
    <dgm:cxn modelId="{0D082786-C515-47F5-9D65-BC27373C3EA8}" type="presParOf" srcId="{AE6AE108-68B5-4470-8D87-123FB1EBB801}" destId="{D76C5EDC-93A2-4059-859D-B2AE70BE6F0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23C616-7E4E-4655-B454-D2AA2876076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964DCDE-A60E-40BD-A762-FAE9FAC9C181}">
      <dgm:prSet phldrT="[Text]" custT="1"/>
      <dgm:spPr/>
      <dgm:t>
        <a:bodyPr/>
        <a:lstStyle/>
        <a:p>
          <a:r>
            <a:rPr lang="en-US" sz="1800" dirty="0">
              <a:latin typeface="Times New Roman" pitchFamily="18" charset="0"/>
              <a:cs typeface="Times New Roman" pitchFamily="18" charset="0"/>
            </a:rPr>
            <a:t>Human Resource Management </a:t>
          </a:r>
        </a:p>
      </dgm:t>
    </dgm:pt>
    <dgm:pt modelId="{24A72B9D-71CE-4573-9603-6AF338952EAA}" type="parTrans" cxnId="{799EDD75-FC84-4513-9C40-0D324E829A86}">
      <dgm:prSet/>
      <dgm:spPr/>
      <dgm:t>
        <a:bodyPr/>
        <a:lstStyle/>
        <a:p>
          <a:endParaRPr lang="en-US"/>
        </a:p>
      </dgm:t>
    </dgm:pt>
    <dgm:pt modelId="{A3338A28-7428-46E4-8F92-C9660C794C21}" type="sibTrans" cxnId="{799EDD75-FC84-4513-9C40-0D324E829A86}">
      <dgm:prSet/>
      <dgm:spPr/>
      <dgm:t>
        <a:bodyPr/>
        <a:lstStyle/>
        <a:p>
          <a:endParaRPr lang="en-US"/>
        </a:p>
      </dgm:t>
    </dgm:pt>
    <dgm:pt modelId="{A027E258-330E-46CC-8D3C-47F083DE8201}">
      <dgm:prSet phldrT="[Text]" custT="1"/>
      <dgm:spPr/>
      <dgm:t>
        <a:bodyPr/>
        <a:lstStyle/>
        <a:p>
          <a:r>
            <a:rPr lang="en-US" sz="1800" dirty="0">
              <a:latin typeface="Times New Roman" pitchFamily="18" charset="0"/>
              <a:cs typeface="Times New Roman" pitchFamily="18" charset="0"/>
            </a:rPr>
            <a:t>Project Management</a:t>
          </a:r>
        </a:p>
      </dgm:t>
    </dgm:pt>
    <dgm:pt modelId="{710CE8CE-A355-463A-B725-6526CCD659AD}" type="parTrans" cxnId="{611CEFC5-461C-403B-80B1-DDEBB49C29CA}">
      <dgm:prSet/>
      <dgm:spPr/>
      <dgm:t>
        <a:bodyPr/>
        <a:lstStyle/>
        <a:p>
          <a:endParaRPr lang="en-US" sz="1800">
            <a:latin typeface="Times New Roman" pitchFamily="18" charset="0"/>
            <a:cs typeface="Times New Roman" pitchFamily="18" charset="0"/>
          </a:endParaRPr>
        </a:p>
      </dgm:t>
    </dgm:pt>
    <dgm:pt modelId="{33EDAEE8-1A93-40E4-92D3-1467DF45277D}" type="sibTrans" cxnId="{611CEFC5-461C-403B-80B1-DDEBB49C29CA}">
      <dgm:prSet/>
      <dgm:spPr/>
      <dgm:t>
        <a:bodyPr/>
        <a:lstStyle/>
        <a:p>
          <a:endParaRPr lang="en-US"/>
        </a:p>
      </dgm:t>
    </dgm:pt>
    <dgm:pt modelId="{0E0982D5-DB7B-425A-B9A4-ACC5228924A2}">
      <dgm:prSet phldrT="[Text]" custT="1"/>
      <dgm:spPr/>
      <dgm:t>
        <a:bodyPr/>
        <a:lstStyle/>
        <a:p>
          <a:r>
            <a:rPr lang="en-US" sz="1800" dirty="0" smtClean="0">
              <a:latin typeface="Times New Roman" pitchFamily="18" charset="0"/>
              <a:cs typeface="Times New Roman" pitchFamily="18" charset="0"/>
            </a:rPr>
            <a:t>Research</a:t>
          </a:r>
          <a:endParaRPr lang="en-US" sz="1800" dirty="0">
            <a:latin typeface="Times New Roman" pitchFamily="18" charset="0"/>
            <a:cs typeface="Times New Roman" pitchFamily="18" charset="0"/>
          </a:endParaRPr>
        </a:p>
      </dgm:t>
    </dgm:pt>
    <dgm:pt modelId="{261AF6FC-1B2B-4B7F-9AEF-AD60ED855096}" type="parTrans" cxnId="{C7DCAAA8-AFD3-4367-8252-CAC782D265DB}">
      <dgm:prSet/>
      <dgm:spPr/>
      <dgm:t>
        <a:bodyPr/>
        <a:lstStyle/>
        <a:p>
          <a:endParaRPr lang="en-US" sz="1800">
            <a:latin typeface="Times New Roman" pitchFamily="18" charset="0"/>
            <a:cs typeface="Times New Roman" pitchFamily="18" charset="0"/>
          </a:endParaRPr>
        </a:p>
      </dgm:t>
    </dgm:pt>
    <dgm:pt modelId="{AD689514-89CB-4B9B-BAD3-7EEF16FB5D86}" type="sibTrans" cxnId="{C7DCAAA8-AFD3-4367-8252-CAC782D265DB}">
      <dgm:prSet/>
      <dgm:spPr/>
      <dgm:t>
        <a:bodyPr/>
        <a:lstStyle/>
        <a:p>
          <a:endParaRPr lang="en-US"/>
        </a:p>
      </dgm:t>
    </dgm:pt>
    <dgm:pt modelId="{2DE57DBA-2FAB-4513-A39A-8B5CCF7B0EC5}">
      <dgm:prSet phldrT="[Text]" custT="1"/>
      <dgm:spPr/>
      <dgm:t>
        <a:bodyPr/>
        <a:lstStyle/>
        <a:p>
          <a:r>
            <a:rPr lang="en-US" sz="1800" dirty="0" smtClean="0">
              <a:latin typeface="Times New Roman" pitchFamily="18" charset="0"/>
              <a:cs typeface="Times New Roman" pitchFamily="18" charset="0"/>
            </a:rPr>
            <a:t>Plan</a:t>
          </a:r>
          <a:endParaRPr lang="en-US" sz="1800" dirty="0">
            <a:latin typeface="Times New Roman" pitchFamily="18" charset="0"/>
            <a:cs typeface="Times New Roman" pitchFamily="18" charset="0"/>
          </a:endParaRPr>
        </a:p>
      </dgm:t>
    </dgm:pt>
    <dgm:pt modelId="{355447B9-F724-45E4-BDEC-1CE36A7223F5}" type="parTrans" cxnId="{17506C1A-46DD-4F3B-ACDB-63B64FF8461E}">
      <dgm:prSet/>
      <dgm:spPr/>
      <dgm:t>
        <a:bodyPr/>
        <a:lstStyle/>
        <a:p>
          <a:endParaRPr lang="en-US" sz="1800">
            <a:latin typeface="Times New Roman" pitchFamily="18" charset="0"/>
            <a:cs typeface="Times New Roman" pitchFamily="18" charset="0"/>
          </a:endParaRPr>
        </a:p>
      </dgm:t>
    </dgm:pt>
    <dgm:pt modelId="{80DEE649-ED64-4F06-881D-DBED5B6A07CF}" type="sibTrans" cxnId="{17506C1A-46DD-4F3B-ACDB-63B64FF8461E}">
      <dgm:prSet/>
      <dgm:spPr/>
      <dgm:t>
        <a:bodyPr/>
        <a:lstStyle/>
        <a:p>
          <a:endParaRPr lang="en-US"/>
        </a:p>
      </dgm:t>
    </dgm:pt>
    <dgm:pt modelId="{35474DD5-C1D8-40F7-AB82-972A732A58FA}">
      <dgm:prSet phldrT="[Text]" custT="1"/>
      <dgm:spPr/>
      <dgm:t>
        <a:bodyPr/>
        <a:lstStyle/>
        <a:p>
          <a:r>
            <a:rPr lang="en-US" sz="1800">
              <a:latin typeface="Times New Roman" pitchFamily="18" charset="0"/>
              <a:cs typeface="Times New Roman" pitchFamily="18" charset="0"/>
            </a:rPr>
            <a:t>Requirement Analysis </a:t>
          </a:r>
        </a:p>
      </dgm:t>
    </dgm:pt>
    <dgm:pt modelId="{3D969FD6-B55A-46DC-AC40-283566ADFCA6}" type="parTrans" cxnId="{E50D6CBA-06DA-4DB4-AE4F-975ACADD3B0D}">
      <dgm:prSet/>
      <dgm:spPr/>
      <dgm:t>
        <a:bodyPr/>
        <a:lstStyle/>
        <a:p>
          <a:endParaRPr lang="en-US" sz="1800">
            <a:latin typeface="Times New Roman" pitchFamily="18" charset="0"/>
            <a:cs typeface="Times New Roman" pitchFamily="18" charset="0"/>
          </a:endParaRPr>
        </a:p>
      </dgm:t>
    </dgm:pt>
    <dgm:pt modelId="{A427E6ED-995F-4F00-BA41-DB5A493DC510}" type="sibTrans" cxnId="{E50D6CBA-06DA-4DB4-AE4F-975ACADD3B0D}">
      <dgm:prSet/>
      <dgm:spPr/>
      <dgm:t>
        <a:bodyPr/>
        <a:lstStyle/>
        <a:p>
          <a:endParaRPr lang="en-US"/>
        </a:p>
      </dgm:t>
    </dgm:pt>
    <dgm:pt modelId="{61926713-2341-4B01-AD65-FA34519FE16E}">
      <dgm:prSet phldrT="[Text]" custT="1"/>
      <dgm:spPr/>
      <dgm:t>
        <a:bodyPr/>
        <a:lstStyle/>
        <a:p>
          <a:r>
            <a:rPr lang="en-US" sz="1800" dirty="0" smtClean="0">
              <a:latin typeface="Times New Roman" pitchFamily="18" charset="0"/>
              <a:cs typeface="Times New Roman" pitchFamily="18" charset="0"/>
            </a:rPr>
            <a:t>Concept Operation</a:t>
          </a:r>
          <a:endParaRPr lang="en-US" sz="1800" dirty="0">
            <a:latin typeface="Times New Roman" pitchFamily="18" charset="0"/>
            <a:cs typeface="Times New Roman" pitchFamily="18" charset="0"/>
          </a:endParaRPr>
        </a:p>
      </dgm:t>
    </dgm:pt>
    <dgm:pt modelId="{26114366-28D6-4B4B-870B-10B97360298F}" type="parTrans" cxnId="{37659608-17BC-4FD9-89DE-F277E6913903}">
      <dgm:prSet/>
      <dgm:spPr/>
      <dgm:t>
        <a:bodyPr/>
        <a:lstStyle/>
        <a:p>
          <a:endParaRPr lang="en-US" sz="1800">
            <a:latin typeface="Times New Roman" pitchFamily="18" charset="0"/>
            <a:cs typeface="Times New Roman" pitchFamily="18" charset="0"/>
          </a:endParaRPr>
        </a:p>
      </dgm:t>
    </dgm:pt>
    <dgm:pt modelId="{C6D38523-9625-46F2-B634-509FD9C407A2}" type="sibTrans" cxnId="{37659608-17BC-4FD9-89DE-F277E6913903}">
      <dgm:prSet/>
      <dgm:spPr/>
      <dgm:t>
        <a:bodyPr/>
        <a:lstStyle/>
        <a:p>
          <a:endParaRPr lang="en-US"/>
        </a:p>
      </dgm:t>
    </dgm:pt>
    <dgm:pt modelId="{4801F1AD-A96E-4573-AFB0-FE16DF6778D5}">
      <dgm:prSet phldrT="[Text]" custT="1"/>
      <dgm:spPr/>
      <dgm:t>
        <a:bodyPr/>
        <a:lstStyle/>
        <a:p>
          <a:r>
            <a:rPr lang="en-US" sz="1800" dirty="0">
              <a:latin typeface="Times New Roman" pitchFamily="18" charset="0"/>
              <a:cs typeface="Times New Roman" pitchFamily="18" charset="0"/>
            </a:rPr>
            <a:t>Architect Design Analysis</a:t>
          </a:r>
        </a:p>
      </dgm:t>
    </dgm:pt>
    <dgm:pt modelId="{CD284532-876A-4B4B-B1D0-19A6BD0F5D46}" type="parTrans" cxnId="{7B8FA0D7-E1ED-48D1-B49B-0CD0180FC636}">
      <dgm:prSet/>
      <dgm:spPr/>
      <dgm:t>
        <a:bodyPr/>
        <a:lstStyle/>
        <a:p>
          <a:endParaRPr lang="en-US" sz="1800">
            <a:latin typeface="Times New Roman" pitchFamily="18" charset="0"/>
            <a:cs typeface="Times New Roman" pitchFamily="18" charset="0"/>
          </a:endParaRPr>
        </a:p>
      </dgm:t>
    </dgm:pt>
    <dgm:pt modelId="{E73B9B56-D753-4B7B-8DE9-0F2864A4874B}" type="sibTrans" cxnId="{7B8FA0D7-E1ED-48D1-B49B-0CD0180FC636}">
      <dgm:prSet/>
      <dgm:spPr/>
      <dgm:t>
        <a:bodyPr/>
        <a:lstStyle/>
        <a:p>
          <a:endParaRPr lang="en-US"/>
        </a:p>
      </dgm:t>
    </dgm:pt>
    <dgm:pt modelId="{403F2DBE-63D1-4CC5-BC3D-F341ED243457}">
      <dgm:prSet phldrT="[Text]" custT="1"/>
      <dgm:spPr/>
      <dgm:t>
        <a:bodyPr/>
        <a:lstStyle/>
        <a:p>
          <a:r>
            <a:rPr lang="en-US" sz="1800" dirty="0" smtClean="0">
              <a:latin typeface="Times New Roman" pitchFamily="18" charset="0"/>
              <a:cs typeface="Times New Roman" pitchFamily="18" charset="0"/>
            </a:rPr>
            <a:t>Increment 1</a:t>
          </a:r>
          <a:endParaRPr lang="en-US" sz="1800" dirty="0">
            <a:latin typeface="Times New Roman" pitchFamily="18" charset="0"/>
            <a:cs typeface="Times New Roman" pitchFamily="18" charset="0"/>
          </a:endParaRPr>
        </a:p>
      </dgm:t>
    </dgm:pt>
    <dgm:pt modelId="{215AD3AA-685B-4495-9661-5B19DFEEC168}" type="parTrans" cxnId="{A9C13AD1-99E6-4E34-AC05-96845425AF1C}">
      <dgm:prSet/>
      <dgm:spPr/>
      <dgm:t>
        <a:bodyPr/>
        <a:lstStyle/>
        <a:p>
          <a:endParaRPr lang="en-US" sz="1800">
            <a:latin typeface="Times New Roman" pitchFamily="18" charset="0"/>
            <a:cs typeface="Times New Roman" pitchFamily="18" charset="0"/>
          </a:endParaRPr>
        </a:p>
      </dgm:t>
    </dgm:pt>
    <dgm:pt modelId="{BF692D97-3B16-4702-9C09-CCCD6B90AA12}" type="sibTrans" cxnId="{A9C13AD1-99E6-4E34-AC05-96845425AF1C}">
      <dgm:prSet/>
      <dgm:spPr/>
      <dgm:t>
        <a:bodyPr/>
        <a:lstStyle/>
        <a:p>
          <a:endParaRPr lang="en-US"/>
        </a:p>
      </dgm:t>
    </dgm:pt>
    <dgm:pt modelId="{AB9F778B-0F56-4C45-98E5-7F2E2581A45C}">
      <dgm:prSet phldrT="[Text]" custT="1"/>
      <dgm:spPr/>
      <dgm:t>
        <a:bodyPr/>
        <a:lstStyle/>
        <a:p>
          <a:r>
            <a:rPr lang="en-US" sz="1800" dirty="0">
              <a:latin typeface="Times New Roman" pitchFamily="18" charset="0"/>
              <a:cs typeface="Times New Roman" pitchFamily="18" charset="0"/>
            </a:rPr>
            <a:t>Develop ADD</a:t>
          </a:r>
        </a:p>
      </dgm:t>
    </dgm:pt>
    <dgm:pt modelId="{42057173-F497-449E-AE96-E3CC44DB1611}" type="parTrans" cxnId="{DDE3275C-C94E-432E-8078-4374A8B74577}">
      <dgm:prSet/>
      <dgm:spPr/>
      <dgm:t>
        <a:bodyPr/>
        <a:lstStyle/>
        <a:p>
          <a:endParaRPr lang="en-US" sz="1800">
            <a:latin typeface="Times New Roman" pitchFamily="18" charset="0"/>
            <a:cs typeface="Times New Roman" pitchFamily="18" charset="0"/>
          </a:endParaRPr>
        </a:p>
      </dgm:t>
    </dgm:pt>
    <dgm:pt modelId="{D715BF82-BF5E-45E7-A54C-E9303CCEB75B}" type="sibTrans" cxnId="{DDE3275C-C94E-432E-8078-4374A8B74577}">
      <dgm:prSet/>
      <dgm:spPr/>
      <dgm:t>
        <a:bodyPr/>
        <a:lstStyle/>
        <a:p>
          <a:endParaRPr lang="en-US"/>
        </a:p>
      </dgm:t>
    </dgm:pt>
    <dgm:pt modelId="{8275B2BF-7609-40CF-BAD4-B127F4C87FCD}">
      <dgm:prSet phldrT="[Text]" custT="1"/>
      <dgm:spPr/>
      <dgm:t>
        <a:bodyPr/>
        <a:lstStyle/>
        <a:p>
          <a:r>
            <a:rPr lang="en-US" sz="1800" dirty="0" smtClean="0">
              <a:latin typeface="Times New Roman" pitchFamily="18" charset="0"/>
              <a:cs typeface="Times New Roman" pitchFamily="18" charset="0"/>
            </a:rPr>
            <a:t>Increment 2</a:t>
          </a:r>
          <a:endParaRPr lang="en-US" sz="1800" dirty="0">
            <a:latin typeface="Times New Roman" pitchFamily="18" charset="0"/>
            <a:cs typeface="Times New Roman" pitchFamily="18" charset="0"/>
          </a:endParaRPr>
        </a:p>
      </dgm:t>
    </dgm:pt>
    <dgm:pt modelId="{C144A995-4EE8-475D-A66A-45D8508BCA8A}" type="parTrans" cxnId="{9523ED63-A012-43D5-9E00-103D0C5E0491}">
      <dgm:prSet/>
      <dgm:spPr/>
      <dgm:t>
        <a:bodyPr/>
        <a:lstStyle/>
        <a:p>
          <a:endParaRPr lang="en-US" sz="1800">
            <a:latin typeface="Times New Roman" pitchFamily="18" charset="0"/>
            <a:cs typeface="Times New Roman" pitchFamily="18" charset="0"/>
          </a:endParaRPr>
        </a:p>
      </dgm:t>
    </dgm:pt>
    <dgm:pt modelId="{7E8970C2-3A84-4036-9E57-7D2E84B1056A}" type="sibTrans" cxnId="{9523ED63-A012-43D5-9E00-103D0C5E0491}">
      <dgm:prSet/>
      <dgm:spPr/>
      <dgm:t>
        <a:bodyPr/>
        <a:lstStyle/>
        <a:p>
          <a:endParaRPr lang="en-US"/>
        </a:p>
      </dgm:t>
    </dgm:pt>
    <dgm:pt modelId="{B0EA481C-54FE-4FFF-9361-C2D9E3AA6791}">
      <dgm:prSet phldrT="[Text]" custT="1"/>
      <dgm:spPr/>
      <dgm:t>
        <a:bodyPr/>
        <a:lstStyle/>
        <a:p>
          <a:r>
            <a:rPr lang="en-US" sz="1800" dirty="0" smtClean="0">
              <a:latin typeface="Times New Roman" pitchFamily="18" charset="0"/>
              <a:cs typeface="Times New Roman" pitchFamily="18" charset="0"/>
            </a:rPr>
            <a:t>Design</a:t>
          </a:r>
          <a:endParaRPr lang="en-US" sz="1800" dirty="0">
            <a:latin typeface="Times New Roman" pitchFamily="18" charset="0"/>
            <a:cs typeface="Times New Roman" pitchFamily="18" charset="0"/>
          </a:endParaRPr>
        </a:p>
      </dgm:t>
    </dgm:pt>
    <dgm:pt modelId="{0B736DDF-5200-4F32-8513-3C83D1A51FB5}" type="parTrans" cxnId="{B815270C-8E3C-4147-8633-140A09CC42DB}">
      <dgm:prSet/>
      <dgm:spPr/>
      <dgm:t>
        <a:bodyPr/>
        <a:lstStyle/>
        <a:p>
          <a:endParaRPr lang="en-US" sz="1800">
            <a:latin typeface="Times New Roman" pitchFamily="18" charset="0"/>
            <a:cs typeface="Times New Roman" pitchFamily="18" charset="0"/>
          </a:endParaRPr>
        </a:p>
      </dgm:t>
    </dgm:pt>
    <dgm:pt modelId="{9D7C898A-D928-46E2-85D9-D5B317B11C61}" type="sibTrans" cxnId="{B815270C-8E3C-4147-8633-140A09CC42DB}">
      <dgm:prSet/>
      <dgm:spPr/>
      <dgm:t>
        <a:bodyPr/>
        <a:lstStyle/>
        <a:p>
          <a:endParaRPr lang="en-US"/>
        </a:p>
      </dgm:t>
    </dgm:pt>
    <dgm:pt modelId="{608741A9-7D84-40E0-AD0D-8096AF7C2988}">
      <dgm:prSet phldrT="[Text]" custT="1"/>
      <dgm:spPr/>
      <dgm:t>
        <a:bodyPr/>
        <a:lstStyle/>
        <a:p>
          <a:pPr algn="ctr"/>
          <a:r>
            <a:rPr lang="en-US" sz="1800" dirty="0" smtClean="0">
              <a:latin typeface="Times New Roman" pitchFamily="18" charset="0"/>
              <a:cs typeface="Times New Roman" pitchFamily="18" charset="0"/>
            </a:rPr>
            <a:t>Increment 3</a:t>
          </a:r>
          <a:endParaRPr lang="en-US" sz="1800" dirty="0">
            <a:latin typeface="Times New Roman" pitchFamily="18" charset="0"/>
            <a:cs typeface="Times New Roman" pitchFamily="18" charset="0"/>
          </a:endParaRPr>
        </a:p>
      </dgm:t>
    </dgm:pt>
    <dgm:pt modelId="{B9C38960-8DDB-4C71-BE7B-0CA32E84953D}" type="parTrans" cxnId="{2048EE04-DB0F-45F0-9CBA-E069D2D0BE38}">
      <dgm:prSet/>
      <dgm:spPr/>
      <dgm:t>
        <a:bodyPr/>
        <a:lstStyle/>
        <a:p>
          <a:endParaRPr lang="en-US" sz="1800">
            <a:latin typeface="Times New Roman" pitchFamily="18" charset="0"/>
            <a:cs typeface="Times New Roman" pitchFamily="18" charset="0"/>
          </a:endParaRPr>
        </a:p>
      </dgm:t>
    </dgm:pt>
    <dgm:pt modelId="{55B84338-A665-4AD9-8A28-24777EC9A6DF}" type="sibTrans" cxnId="{2048EE04-DB0F-45F0-9CBA-E069D2D0BE38}">
      <dgm:prSet/>
      <dgm:spPr/>
      <dgm:t>
        <a:bodyPr/>
        <a:lstStyle/>
        <a:p>
          <a:endParaRPr lang="en-US"/>
        </a:p>
      </dgm:t>
    </dgm:pt>
    <dgm:pt modelId="{814461C7-C483-4679-B873-3ABEA4983690}">
      <dgm:prSet phldrT="[Text]" custT="1"/>
      <dgm:spPr/>
      <dgm:t>
        <a:bodyPr/>
        <a:lstStyle/>
        <a:p>
          <a:r>
            <a:rPr lang="en-US" sz="1800" dirty="0" smtClean="0">
              <a:latin typeface="Times New Roman" pitchFamily="18" charset="0"/>
              <a:cs typeface="Times New Roman" pitchFamily="18" charset="0"/>
            </a:rPr>
            <a:t>Deliver</a:t>
          </a:r>
          <a:endParaRPr lang="en-US" sz="1800" dirty="0">
            <a:latin typeface="Times New Roman" pitchFamily="18" charset="0"/>
            <a:cs typeface="Times New Roman" pitchFamily="18" charset="0"/>
          </a:endParaRPr>
        </a:p>
      </dgm:t>
    </dgm:pt>
    <dgm:pt modelId="{6152FBF8-13DB-422D-94EC-B6CA0F9C9346}" type="parTrans" cxnId="{AA120CC7-F539-43E6-85E9-E3A8E63B91F7}">
      <dgm:prSet/>
      <dgm:spPr/>
      <dgm:t>
        <a:bodyPr/>
        <a:lstStyle/>
        <a:p>
          <a:endParaRPr lang="en-US" sz="1800">
            <a:latin typeface="Times New Roman" pitchFamily="18" charset="0"/>
            <a:cs typeface="Times New Roman" pitchFamily="18" charset="0"/>
          </a:endParaRPr>
        </a:p>
      </dgm:t>
    </dgm:pt>
    <dgm:pt modelId="{010388D1-B94D-40A0-94AC-4AB342D79F21}" type="sibTrans" cxnId="{AA120CC7-F539-43E6-85E9-E3A8E63B91F7}">
      <dgm:prSet/>
      <dgm:spPr/>
      <dgm:t>
        <a:bodyPr/>
        <a:lstStyle/>
        <a:p>
          <a:endParaRPr lang="en-US"/>
        </a:p>
      </dgm:t>
    </dgm:pt>
    <dgm:pt modelId="{E6B594A4-5B2C-421C-815C-C7D6AAC50ADC}">
      <dgm:prSet phldrT="[Text]" custT="1"/>
      <dgm:spPr/>
      <dgm:t>
        <a:bodyPr/>
        <a:lstStyle/>
        <a:p>
          <a:r>
            <a:rPr lang="en-US" sz="1800" b="0" i="0" u="none" dirty="0" smtClean="0">
              <a:latin typeface="Times New Roman" pitchFamily="18" charset="0"/>
              <a:cs typeface="Times New Roman" pitchFamily="18" charset="0"/>
            </a:rPr>
            <a:t>SRS</a:t>
          </a:r>
          <a:endParaRPr lang="en-US" sz="1800" dirty="0">
            <a:latin typeface="Times New Roman" pitchFamily="18" charset="0"/>
            <a:cs typeface="Times New Roman" pitchFamily="18" charset="0"/>
          </a:endParaRPr>
        </a:p>
      </dgm:t>
    </dgm:pt>
    <dgm:pt modelId="{5A97111B-D002-49E0-BE9A-797AF99589E5}" type="parTrans" cxnId="{F0884338-4E6E-4FD0-A992-4DA6B2F35CAF}">
      <dgm:prSet/>
      <dgm:spPr/>
      <dgm:t>
        <a:bodyPr/>
        <a:lstStyle/>
        <a:p>
          <a:endParaRPr lang="en-US" sz="1800">
            <a:latin typeface="Times New Roman" pitchFamily="18" charset="0"/>
            <a:cs typeface="Times New Roman" pitchFamily="18" charset="0"/>
          </a:endParaRPr>
        </a:p>
      </dgm:t>
    </dgm:pt>
    <dgm:pt modelId="{D3F36502-AD41-4950-90A9-6CE28F03A91C}" type="sibTrans" cxnId="{F0884338-4E6E-4FD0-A992-4DA6B2F35CAF}">
      <dgm:prSet/>
      <dgm:spPr/>
      <dgm:t>
        <a:bodyPr/>
        <a:lstStyle/>
        <a:p>
          <a:endParaRPr lang="en-US"/>
        </a:p>
      </dgm:t>
    </dgm:pt>
    <dgm:pt modelId="{E4CBFC9F-4668-499D-9F9F-535BFC100409}">
      <dgm:prSet phldrT="[Text]" custT="1"/>
      <dgm:spPr/>
      <dgm:t>
        <a:bodyPr/>
        <a:lstStyle/>
        <a:p>
          <a:r>
            <a:rPr lang="en-US" sz="1800" dirty="0">
              <a:latin typeface="Times New Roman" pitchFamily="18" charset="0"/>
              <a:cs typeface="Times New Roman" pitchFamily="18" charset="0"/>
            </a:rPr>
            <a:t>Develop AD</a:t>
          </a:r>
        </a:p>
      </dgm:t>
    </dgm:pt>
    <dgm:pt modelId="{433E4EC8-3126-4C72-92A0-B1AC02BE2C11}" type="parTrans" cxnId="{AA127F96-B7D0-4016-9CF8-A2E1D2EDAC11}">
      <dgm:prSet/>
      <dgm:spPr/>
      <dgm:t>
        <a:bodyPr/>
        <a:lstStyle/>
        <a:p>
          <a:endParaRPr lang="en-US" sz="1800">
            <a:latin typeface="Times New Roman" pitchFamily="18" charset="0"/>
            <a:cs typeface="Times New Roman" pitchFamily="18" charset="0"/>
          </a:endParaRPr>
        </a:p>
      </dgm:t>
    </dgm:pt>
    <dgm:pt modelId="{3D03B694-17D3-4B0E-B837-050C5C37B5CA}" type="sibTrans" cxnId="{AA127F96-B7D0-4016-9CF8-A2E1D2EDAC11}">
      <dgm:prSet/>
      <dgm:spPr/>
      <dgm:t>
        <a:bodyPr/>
        <a:lstStyle/>
        <a:p>
          <a:endParaRPr lang="en-US"/>
        </a:p>
      </dgm:t>
    </dgm:pt>
    <dgm:pt modelId="{41E170C5-BAF9-47B3-89EB-414D3BC0CC11}">
      <dgm:prSet phldrT="[Text]" custT="1"/>
      <dgm:spPr/>
      <dgm:t>
        <a:bodyPr/>
        <a:lstStyle/>
        <a:p>
          <a:r>
            <a:rPr lang="en-US" sz="1800" dirty="0" smtClean="0">
              <a:latin typeface="Times New Roman" pitchFamily="18" charset="0"/>
              <a:cs typeface="Times New Roman" pitchFamily="18" charset="0"/>
            </a:rPr>
            <a:t>Code</a:t>
          </a:r>
          <a:endParaRPr lang="en-US" sz="1800" dirty="0">
            <a:latin typeface="Times New Roman" pitchFamily="18" charset="0"/>
            <a:cs typeface="Times New Roman" pitchFamily="18" charset="0"/>
          </a:endParaRPr>
        </a:p>
      </dgm:t>
    </dgm:pt>
    <dgm:pt modelId="{557AF893-836F-4537-B077-09AED03AE2CB}" type="parTrans" cxnId="{8BBCB076-CBDB-4D57-A674-750A2B8DDEE0}">
      <dgm:prSet/>
      <dgm:spPr/>
      <dgm:t>
        <a:bodyPr/>
        <a:lstStyle/>
        <a:p>
          <a:endParaRPr lang="en-US" sz="1800">
            <a:latin typeface="Times New Roman" pitchFamily="18" charset="0"/>
            <a:cs typeface="Times New Roman" pitchFamily="18" charset="0"/>
          </a:endParaRPr>
        </a:p>
      </dgm:t>
    </dgm:pt>
    <dgm:pt modelId="{BF4E7872-7618-409A-8D97-5777F8972C55}" type="sibTrans" cxnId="{8BBCB076-CBDB-4D57-A674-750A2B8DDEE0}">
      <dgm:prSet/>
      <dgm:spPr/>
      <dgm:t>
        <a:bodyPr/>
        <a:lstStyle/>
        <a:p>
          <a:endParaRPr lang="en-US"/>
        </a:p>
      </dgm:t>
    </dgm:pt>
    <dgm:pt modelId="{902E914E-EA24-494F-9FC5-7272C200FBEE}">
      <dgm:prSet phldrT="[Text]" custT="1"/>
      <dgm:spPr/>
      <dgm:t>
        <a:bodyPr/>
        <a:lstStyle/>
        <a:p>
          <a:r>
            <a:rPr lang="en-US" sz="1800" dirty="0" smtClean="0">
              <a:latin typeface="Times New Roman" pitchFamily="18" charset="0"/>
              <a:cs typeface="Times New Roman" pitchFamily="18" charset="0"/>
            </a:rPr>
            <a:t>Test</a:t>
          </a:r>
          <a:endParaRPr lang="en-US" sz="1800" dirty="0">
            <a:latin typeface="Times New Roman" pitchFamily="18" charset="0"/>
            <a:cs typeface="Times New Roman" pitchFamily="18" charset="0"/>
          </a:endParaRPr>
        </a:p>
      </dgm:t>
    </dgm:pt>
    <dgm:pt modelId="{AF8D3A33-91CE-4214-9C3A-B6CD8713CE5A}" type="parTrans" cxnId="{584AA124-3E34-45A1-B5C0-4CF68B59B368}">
      <dgm:prSet/>
      <dgm:spPr/>
      <dgm:t>
        <a:bodyPr/>
        <a:lstStyle/>
        <a:p>
          <a:endParaRPr lang="en-US" sz="1800">
            <a:latin typeface="Times New Roman" pitchFamily="18" charset="0"/>
            <a:cs typeface="Times New Roman" pitchFamily="18" charset="0"/>
          </a:endParaRPr>
        </a:p>
      </dgm:t>
    </dgm:pt>
    <dgm:pt modelId="{C68111EB-4529-4A16-9842-A7572974AF54}" type="sibTrans" cxnId="{584AA124-3E34-45A1-B5C0-4CF68B59B368}">
      <dgm:prSet/>
      <dgm:spPr/>
      <dgm:t>
        <a:bodyPr/>
        <a:lstStyle/>
        <a:p>
          <a:endParaRPr lang="en-US"/>
        </a:p>
      </dgm:t>
    </dgm:pt>
    <dgm:pt modelId="{C4145AAC-D4FA-450D-B120-F4E1F91CD0D3}" type="pres">
      <dgm:prSet presAssocID="{CB23C616-7E4E-4655-B454-D2AA2876076E}" presName="hierChild1" presStyleCnt="0">
        <dgm:presLayoutVars>
          <dgm:orgChart val="1"/>
          <dgm:chPref val="1"/>
          <dgm:dir/>
          <dgm:animOne val="branch"/>
          <dgm:animLvl val="lvl"/>
          <dgm:resizeHandles/>
        </dgm:presLayoutVars>
      </dgm:prSet>
      <dgm:spPr/>
      <dgm:t>
        <a:bodyPr/>
        <a:lstStyle/>
        <a:p>
          <a:endParaRPr lang="en-US"/>
        </a:p>
      </dgm:t>
    </dgm:pt>
    <dgm:pt modelId="{AE6AE108-68B5-4470-8D87-123FB1EBB801}" type="pres">
      <dgm:prSet presAssocID="{5964DCDE-A60E-40BD-A762-FAE9FAC9C181}" presName="hierRoot1" presStyleCnt="0">
        <dgm:presLayoutVars>
          <dgm:hierBranch val="init"/>
        </dgm:presLayoutVars>
      </dgm:prSet>
      <dgm:spPr/>
      <dgm:t>
        <a:bodyPr/>
        <a:lstStyle/>
        <a:p>
          <a:endParaRPr lang="en-US"/>
        </a:p>
      </dgm:t>
    </dgm:pt>
    <dgm:pt modelId="{08EC071B-C4E9-435F-8D05-1CBFAA698213}" type="pres">
      <dgm:prSet presAssocID="{5964DCDE-A60E-40BD-A762-FAE9FAC9C181}" presName="rootComposite1" presStyleCnt="0"/>
      <dgm:spPr/>
      <dgm:t>
        <a:bodyPr/>
        <a:lstStyle/>
        <a:p>
          <a:endParaRPr lang="en-US"/>
        </a:p>
      </dgm:t>
    </dgm:pt>
    <dgm:pt modelId="{0E8D6331-546E-4AFD-8400-B4B5AB283FA6}" type="pres">
      <dgm:prSet presAssocID="{5964DCDE-A60E-40BD-A762-FAE9FAC9C181}" presName="rootText1" presStyleLbl="node0" presStyleIdx="0" presStyleCnt="1" custScaleX="79002">
        <dgm:presLayoutVars>
          <dgm:chPref val="3"/>
        </dgm:presLayoutVars>
      </dgm:prSet>
      <dgm:spPr/>
      <dgm:t>
        <a:bodyPr/>
        <a:lstStyle/>
        <a:p>
          <a:endParaRPr lang="en-US"/>
        </a:p>
      </dgm:t>
    </dgm:pt>
    <dgm:pt modelId="{93F04B48-E749-4F0B-BF8F-B06C5B2359F9}" type="pres">
      <dgm:prSet presAssocID="{5964DCDE-A60E-40BD-A762-FAE9FAC9C181}" presName="rootConnector1" presStyleLbl="node1" presStyleIdx="0" presStyleCnt="0"/>
      <dgm:spPr/>
      <dgm:t>
        <a:bodyPr/>
        <a:lstStyle/>
        <a:p>
          <a:endParaRPr lang="en-US"/>
        </a:p>
      </dgm:t>
    </dgm:pt>
    <dgm:pt modelId="{64267EF8-BEF8-40D6-A096-9E078A341DA8}" type="pres">
      <dgm:prSet presAssocID="{5964DCDE-A60E-40BD-A762-FAE9FAC9C181}" presName="hierChild2" presStyleCnt="0"/>
      <dgm:spPr/>
      <dgm:t>
        <a:bodyPr/>
        <a:lstStyle/>
        <a:p>
          <a:endParaRPr lang="en-US"/>
        </a:p>
      </dgm:t>
    </dgm:pt>
    <dgm:pt modelId="{D4376756-81CA-4B84-B5CF-66885F764FAD}" type="pres">
      <dgm:prSet presAssocID="{710CE8CE-A355-463A-B725-6526CCD659AD}" presName="Name37" presStyleLbl="parChTrans1D2" presStyleIdx="0" presStyleCnt="7" custSzX="2403135"/>
      <dgm:spPr/>
      <dgm:t>
        <a:bodyPr/>
        <a:lstStyle/>
        <a:p>
          <a:endParaRPr lang="en-US"/>
        </a:p>
      </dgm:t>
    </dgm:pt>
    <dgm:pt modelId="{2443584F-6A49-4EFC-AD18-48A65739AB21}" type="pres">
      <dgm:prSet presAssocID="{A027E258-330E-46CC-8D3C-47F083DE8201}" presName="hierRoot2" presStyleCnt="0">
        <dgm:presLayoutVars>
          <dgm:hierBranch val="init"/>
        </dgm:presLayoutVars>
      </dgm:prSet>
      <dgm:spPr/>
      <dgm:t>
        <a:bodyPr/>
        <a:lstStyle/>
        <a:p>
          <a:endParaRPr lang="en-US"/>
        </a:p>
      </dgm:t>
    </dgm:pt>
    <dgm:pt modelId="{1FD194C8-8AE7-435B-985F-29C4A7B79319}" type="pres">
      <dgm:prSet presAssocID="{A027E258-330E-46CC-8D3C-47F083DE8201}" presName="rootComposite" presStyleCnt="0"/>
      <dgm:spPr/>
      <dgm:t>
        <a:bodyPr/>
        <a:lstStyle/>
        <a:p>
          <a:endParaRPr lang="en-US"/>
        </a:p>
      </dgm:t>
    </dgm:pt>
    <dgm:pt modelId="{F6935F87-6D3C-4812-B302-EA581CB260A2}" type="pres">
      <dgm:prSet presAssocID="{A027E258-330E-46CC-8D3C-47F083DE8201}" presName="rootText" presStyleLbl="node2" presStyleIdx="0" presStyleCnt="7" custScaleX="74833" custLinFactNeighborX="42869" custLinFactNeighborY="1691">
        <dgm:presLayoutVars>
          <dgm:chPref val="3"/>
        </dgm:presLayoutVars>
      </dgm:prSet>
      <dgm:spPr/>
      <dgm:t>
        <a:bodyPr/>
        <a:lstStyle/>
        <a:p>
          <a:endParaRPr lang="en-US"/>
        </a:p>
      </dgm:t>
    </dgm:pt>
    <dgm:pt modelId="{098E8D60-D3AC-40A7-B048-D0A943EE1341}" type="pres">
      <dgm:prSet presAssocID="{A027E258-330E-46CC-8D3C-47F083DE8201}" presName="rootConnector" presStyleLbl="node2" presStyleIdx="0" presStyleCnt="7"/>
      <dgm:spPr/>
      <dgm:t>
        <a:bodyPr/>
        <a:lstStyle/>
        <a:p>
          <a:endParaRPr lang="en-US"/>
        </a:p>
      </dgm:t>
    </dgm:pt>
    <dgm:pt modelId="{AC56E894-F031-401E-8168-E08B928934AD}" type="pres">
      <dgm:prSet presAssocID="{A027E258-330E-46CC-8D3C-47F083DE8201}" presName="hierChild4" presStyleCnt="0"/>
      <dgm:spPr/>
      <dgm:t>
        <a:bodyPr/>
        <a:lstStyle/>
        <a:p>
          <a:endParaRPr lang="en-US"/>
        </a:p>
      </dgm:t>
    </dgm:pt>
    <dgm:pt modelId="{2A9B374C-637F-48E8-85B3-6B51DA40514C}" type="pres">
      <dgm:prSet presAssocID="{261AF6FC-1B2B-4B7F-9AEF-AD60ED855096}" presName="Name37" presStyleLbl="parChTrans1D3" presStyleIdx="0" presStyleCnt="9" custSzX="105457"/>
      <dgm:spPr/>
      <dgm:t>
        <a:bodyPr/>
        <a:lstStyle/>
        <a:p>
          <a:endParaRPr lang="en-US"/>
        </a:p>
      </dgm:t>
    </dgm:pt>
    <dgm:pt modelId="{CCC1AD0A-4112-4A5D-AC08-45E17462A5A6}" type="pres">
      <dgm:prSet presAssocID="{0E0982D5-DB7B-425A-B9A4-ACC5228924A2}" presName="hierRoot2" presStyleCnt="0">
        <dgm:presLayoutVars>
          <dgm:hierBranch val="init"/>
        </dgm:presLayoutVars>
      </dgm:prSet>
      <dgm:spPr/>
      <dgm:t>
        <a:bodyPr/>
        <a:lstStyle/>
        <a:p>
          <a:endParaRPr lang="en-US"/>
        </a:p>
      </dgm:t>
    </dgm:pt>
    <dgm:pt modelId="{1E874812-0DF2-4C6D-A485-FFF03A02A8D9}" type="pres">
      <dgm:prSet presAssocID="{0E0982D5-DB7B-425A-B9A4-ACC5228924A2}" presName="rootComposite" presStyleCnt="0"/>
      <dgm:spPr/>
      <dgm:t>
        <a:bodyPr/>
        <a:lstStyle/>
        <a:p>
          <a:endParaRPr lang="en-US"/>
        </a:p>
      </dgm:t>
    </dgm:pt>
    <dgm:pt modelId="{2C68E4EC-BF39-426C-A2E9-2CF3CC875FA6}" type="pres">
      <dgm:prSet presAssocID="{0E0982D5-DB7B-425A-B9A4-ACC5228924A2}" presName="rootText" presStyleLbl="node3" presStyleIdx="0" presStyleCnt="9" custScaleX="62995" custLinFactNeighborX="34878" custLinFactNeighborY="-24521">
        <dgm:presLayoutVars>
          <dgm:chPref val="3"/>
        </dgm:presLayoutVars>
      </dgm:prSet>
      <dgm:spPr/>
      <dgm:t>
        <a:bodyPr/>
        <a:lstStyle/>
        <a:p>
          <a:endParaRPr lang="en-US"/>
        </a:p>
      </dgm:t>
    </dgm:pt>
    <dgm:pt modelId="{CE40CAB9-39F5-4615-A44B-E5FB7D07211A}" type="pres">
      <dgm:prSet presAssocID="{0E0982D5-DB7B-425A-B9A4-ACC5228924A2}" presName="rootConnector" presStyleLbl="node3" presStyleIdx="0" presStyleCnt="9"/>
      <dgm:spPr/>
      <dgm:t>
        <a:bodyPr/>
        <a:lstStyle/>
        <a:p>
          <a:endParaRPr lang="en-US"/>
        </a:p>
      </dgm:t>
    </dgm:pt>
    <dgm:pt modelId="{B005B2BF-6AB3-441D-96AD-698C4A5F51B9}" type="pres">
      <dgm:prSet presAssocID="{0E0982D5-DB7B-425A-B9A4-ACC5228924A2}" presName="hierChild4" presStyleCnt="0"/>
      <dgm:spPr/>
      <dgm:t>
        <a:bodyPr/>
        <a:lstStyle/>
        <a:p>
          <a:endParaRPr lang="en-US"/>
        </a:p>
      </dgm:t>
    </dgm:pt>
    <dgm:pt modelId="{C1A93711-5E1A-4C7E-A40A-CCE7C76FDB47}" type="pres">
      <dgm:prSet presAssocID="{0E0982D5-DB7B-425A-B9A4-ACC5228924A2}" presName="hierChild5" presStyleCnt="0"/>
      <dgm:spPr/>
      <dgm:t>
        <a:bodyPr/>
        <a:lstStyle/>
        <a:p>
          <a:endParaRPr lang="en-US"/>
        </a:p>
      </dgm:t>
    </dgm:pt>
    <dgm:pt modelId="{E8C83A06-2683-48B3-B7E2-2B55EE0F1850}" type="pres">
      <dgm:prSet presAssocID="{355447B9-F724-45E4-BDEC-1CE36A7223F5}" presName="Name37" presStyleLbl="parChTrans1D3" presStyleIdx="1" presStyleCnt="9" custSzX="105457"/>
      <dgm:spPr/>
      <dgm:t>
        <a:bodyPr/>
        <a:lstStyle/>
        <a:p>
          <a:endParaRPr lang="en-US"/>
        </a:p>
      </dgm:t>
    </dgm:pt>
    <dgm:pt modelId="{05146095-0707-444E-A3D0-C551E6B39099}" type="pres">
      <dgm:prSet presAssocID="{2DE57DBA-2FAB-4513-A39A-8B5CCF7B0EC5}" presName="hierRoot2" presStyleCnt="0">
        <dgm:presLayoutVars>
          <dgm:hierBranch val="init"/>
        </dgm:presLayoutVars>
      </dgm:prSet>
      <dgm:spPr/>
      <dgm:t>
        <a:bodyPr/>
        <a:lstStyle/>
        <a:p>
          <a:endParaRPr lang="en-US"/>
        </a:p>
      </dgm:t>
    </dgm:pt>
    <dgm:pt modelId="{759FEF41-BACC-476D-9A7D-E4A017B98B1E}" type="pres">
      <dgm:prSet presAssocID="{2DE57DBA-2FAB-4513-A39A-8B5CCF7B0EC5}" presName="rootComposite" presStyleCnt="0"/>
      <dgm:spPr/>
      <dgm:t>
        <a:bodyPr/>
        <a:lstStyle/>
        <a:p>
          <a:endParaRPr lang="en-US"/>
        </a:p>
      </dgm:t>
    </dgm:pt>
    <dgm:pt modelId="{E0560906-94BB-430D-9F2C-7FD6580D07A8}" type="pres">
      <dgm:prSet presAssocID="{2DE57DBA-2FAB-4513-A39A-8B5CCF7B0EC5}" presName="rootText" presStyleLbl="node3" presStyleIdx="1" presStyleCnt="9" custScaleX="62317" custLinFactNeighborX="34878" custLinFactNeighborY="-59003">
        <dgm:presLayoutVars>
          <dgm:chPref val="3"/>
        </dgm:presLayoutVars>
      </dgm:prSet>
      <dgm:spPr/>
      <dgm:t>
        <a:bodyPr/>
        <a:lstStyle/>
        <a:p>
          <a:endParaRPr lang="en-US"/>
        </a:p>
      </dgm:t>
    </dgm:pt>
    <dgm:pt modelId="{E223A636-5BCC-4FE5-9F3E-305A36B7D33A}" type="pres">
      <dgm:prSet presAssocID="{2DE57DBA-2FAB-4513-A39A-8B5CCF7B0EC5}" presName="rootConnector" presStyleLbl="node3" presStyleIdx="1" presStyleCnt="9"/>
      <dgm:spPr/>
      <dgm:t>
        <a:bodyPr/>
        <a:lstStyle/>
        <a:p>
          <a:endParaRPr lang="en-US"/>
        </a:p>
      </dgm:t>
    </dgm:pt>
    <dgm:pt modelId="{1FDD8DE5-CDEA-4964-9AFB-3208FEA3E1EF}" type="pres">
      <dgm:prSet presAssocID="{2DE57DBA-2FAB-4513-A39A-8B5CCF7B0EC5}" presName="hierChild4" presStyleCnt="0"/>
      <dgm:spPr/>
      <dgm:t>
        <a:bodyPr/>
        <a:lstStyle/>
        <a:p>
          <a:endParaRPr lang="en-US"/>
        </a:p>
      </dgm:t>
    </dgm:pt>
    <dgm:pt modelId="{7DB6FF44-F1F5-4AA6-B71F-1732E6381FB8}" type="pres">
      <dgm:prSet presAssocID="{2DE57DBA-2FAB-4513-A39A-8B5CCF7B0EC5}" presName="hierChild5" presStyleCnt="0"/>
      <dgm:spPr/>
      <dgm:t>
        <a:bodyPr/>
        <a:lstStyle/>
        <a:p>
          <a:endParaRPr lang="en-US"/>
        </a:p>
      </dgm:t>
    </dgm:pt>
    <dgm:pt modelId="{8EA13FB8-BAB6-4CF0-AC1E-BAFF4DE21051}" type="pres">
      <dgm:prSet presAssocID="{A027E258-330E-46CC-8D3C-47F083DE8201}" presName="hierChild5" presStyleCnt="0"/>
      <dgm:spPr/>
      <dgm:t>
        <a:bodyPr/>
        <a:lstStyle/>
        <a:p>
          <a:endParaRPr lang="en-US"/>
        </a:p>
      </dgm:t>
    </dgm:pt>
    <dgm:pt modelId="{39CAFF11-F10E-442D-BDBA-E6DE8F26209E}" type="pres">
      <dgm:prSet presAssocID="{3D969FD6-B55A-46DC-AC40-283566ADFCA6}" presName="Name37" presStyleLbl="parChTrans1D2" presStyleIdx="1" presStyleCnt="7" custSzX="1869105"/>
      <dgm:spPr/>
      <dgm:t>
        <a:bodyPr/>
        <a:lstStyle/>
        <a:p>
          <a:endParaRPr lang="en-US"/>
        </a:p>
      </dgm:t>
    </dgm:pt>
    <dgm:pt modelId="{2AC168AF-F90B-44A6-A136-A28CACE2BBBE}" type="pres">
      <dgm:prSet presAssocID="{35474DD5-C1D8-40F7-AB82-972A732A58FA}" presName="hierRoot2" presStyleCnt="0">
        <dgm:presLayoutVars>
          <dgm:hierBranch val="init"/>
        </dgm:presLayoutVars>
      </dgm:prSet>
      <dgm:spPr/>
      <dgm:t>
        <a:bodyPr/>
        <a:lstStyle/>
        <a:p>
          <a:endParaRPr lang="en-US"/>
        </a:p>
      </dgm:t>
    </dgm:pt>
    <dgm:pt modelId="{AD850BFE-47F9-446D-B23E-31F8C0B2B7CE}" type="pres">
      <dgm:prSet presAssocID="{35474DD5-C1D8-40F7-AB82-972A732A58FA}" presName="rootComposite" presStyleCnt="0"/>
      <dgm:spPr/>
      <dgm:t>
        <a:bodyPr/>
        <a:lstStyle/>
        <a:p>
          <a:endParaRPr lang="en-US"/>
        </a:p>
      </dgm:t>
    </dgm:pt>
    <dgm:pt modelId="{3D4F6ACD-DE03-47B5-8260-ED2A89F64700}" type="pres">
      <dgm:prSet presAssocID="{35474DD5-C1D8-40F7-AB82-972A732A58FA}" presName="rootText" presStyleLbl="node2" presStyleIdx="1" presStyleCnt="7" custScaleX="67453" custLinFactNeighborX="37854" custLinFactNeighborY="3101">
        <dgm:presLayoutVars>
          <dgm:chPref val="3"/>
        </dgm:presLayoutVars>
      </dgm:prSet>
      <dgm:spPr/>
      <dgm:t>
        <a:bodyPr/>
        <a:lstStyle/>
        <a:p>
          <a:endParaRPr lang="en-US"/>
        </a:p>
      </dgm:t>
    </dgm:pt>
    <dgm:pt modelId="{03A79C54-E7BE-45A3-B068-BB4FFC51BF4A}" type="pres">
      <dgm:prSet presAssocID="{35474DD5-C1D8-40F7-AB82-972A732A58FA}" presName="rootConnector" presStyleLbl="node2" presStyleIdx="1" presStyleCnt="7"/>
      <dgm:spPr/>
      <dgm:t>
        <a:bodyPr/>
        <a:lstStyle/>
        <a:p>
          <a:endParaRPr lang="en-US"/>
        </a:p>
      </dgm:t>
    </dgm:pt>
    <dgm:pt modelId="{744CA5E8-D8A0-4979-A470-F39F72BF8D49}" type="pres">
      <dgm:prSet presAssocID="{35474DD5-C1D8-40F7-AB82-972A732A58FA}" presName="hierChild4" presStyleCnt="0"/>
      <dgm:spPr/>
      <dgm:t>
        <a:bodyPr/>
        <a:lstStyle/>
        <a:p>
          <a:endParaRPr lang="en-US"/>
        </a:p>
      </dgm:t>
    </dgm:pt>
    <dgm:pt modelId="{7EE13C12-1CD4-4578-8DB1-8687A5F74CDE}" type="pres">
      <dgm:prSet presAssocID="{26114366-28D6-4B4B-870B-10B97360298F}" presName="Name37" presStyleLbl="parChTrans1D3" presStyleIdx="2" presStyleCnt="9" custSzX="105457"/>
      <dgm:spPr/>
      <dgm:t>
        <a:bodyPr/>
        <a:lstStyle/>
        <a:p>
          <a:endParaRPr lang="en-US"/>
        </a:p>
      </dgm:t>
    </dgm:pt>
    <dgm:pt modelId="{A13A8424-5A0F-49A6-9815-98BB55FB660F}" type="pres">
      <dgm:prSet presAssocID="{61926713-2341-4B01-AD65-FA34519FE16E}" presName="hierRoot2" presStyleCnt="0">
        <dgm:presLayoutVars>
          <dgm:hierBranch val="init"/>
        </dgm:presLayoutVars>
      </dgm:prSet>
      <dgm:spPr/>
      <dgm:t>
        <a:bodyPr/>
        <a:lstStyle/>
        <a:p>
          <a:endParaRPr lang="en-US"/>
        </a:p>
      </dgm:t>
    </dgm:pt>
    <dgm:pt modelId="{C343DB3B-084C-4EED-AC16-7AFE4FB4E281}" type="pres">
      <dgm:prSet presAssocID="{61926713-2341-4B01-AD65-FA34519FE16E}" presName="rootComposite" presStyleCnt="0"/>
      <dgm:spPr/>
      <dgm:t>
        <a:bodyPr/>
        <a:lstStyle/>
        <a:p>
          <a:endParaRPr lang="en-US"/>
        </a:p>
      </dgm:t>
    </dgm:pt>
    <dgm:pt modelId="{C210D6AE-5779-4C5B-ACC2-B87740CB4AE4}" type="pres">
      <dgm:prSet presAssocID="{61926713-2341-4B01-AD65-FA34519FE16E}" presName="rootText" presStyleLbl="node3" presStyleIdx="2" presStyleCnt="9" custScaleX="72332" custLinFactNeighborX="31866" custLinFactNeighborY="-32791">
        <dgm:presLayoutVars>
          <dgm:chPref val="3"/>
        </dgm:presLayoutVars>
      </dgm:prSet>
      <dgm:spPr/>
      <dgm:t>
        <a:bodyPr/>
        <a:lstStyle/>
        <a:p>
          <a:endParaRPr lang="en-US"/>
        </a:p>
      </dgm:t>
    </dgm:pt>
    <dgm:pt modelId="{5DC034BA-DF2A-4969-918A-CF3F6A68B764}" type="pres">
      <dgm:prSet presAssocID="{61926713-2341-4B01-AD65-FA34519FE16E}" presName="rootConnector" presStyleLbl="node3" presStyleIdx="2" presStyleCnt="9"/>
      <dgm:spPr/>
      <dgm:t>
        <a:bodyPr/>
        <a:lstStyle/>
        <a:p>
          <a:endParaRPr lang="en-US"/>
        </a:p>
      </dgm:t>
    </dgm:pt>
    <dgm:pt modelId="{720827AC-73F5-4719-A4EA-351D4679FF10}" type="pres">
      <dgm:prSet presAssocID="{61926713-2341-4B01-AD65-FA34519FE16E}" presName="hierChild4" presStyleCnt="0"/>
      <dgm:spPr/>
      <dgm:t>
        <a:bodyPr/>
        <a:lstStyle/>
        <a:p>
          <a:endParaRPr lang="en-US"/>
        </a:p>
      </dgm:t>
    </dgm:pt>
    <dgm:pt modelId="{B8FB93C0-7A9A-46B9-ACD9-5694FB0A7299}" type="pres">
      <dgm:prSet presAssocID="{61926713-2341-4B01-AD65-FA34519FE16E}" presName="hierChild5" presStyleCnt="0"/>
      <dgm:spPr/>
      <dgm:t>
        <a:bodyPr/>
        <a:lstStyle/>
        <a:p>
          <a:endParaRPr lang="en-US"/>
        </a:p>
      </dgm:t>
    </dgm:pt>
    <dgm:pt modelId="{4474DD29-A864-4003-A009-6C4C4042AE9E}" type="pres">
      <dgm:prSet presAssocID="{5A97111B-D002-49E0-BE9A-797AF99589E5}" presName="Name37" presStyleLbl="parChTrans1D3" presStyleIdx="3" presStyleCnt="9" custSzX="105457"/>
      <dgm:spPr/>
      <dgm:t>
        <a:bodyPr/>
        <a:lstStyle/>
        <a:p>
          <a:endParaRPr lang="en-US"/>
        </a:p>
      </dgm:t>
    </dgm:pt>
    <dgm:pt modelId="{73F0F15F-76BE-4B4A-AF8A-3713B552404C}" type="pres">
      <dgm:prSet presAssocID="{E6B594A4-5B2C-421C-815C-C7D6AAC50ADC}" presName="hierRoot2" presStyleCnt="0">
        <dgm:presLayoutVars>
          <dgm:hierBranch val="init"/>
        </dgm:presLayoutVars>
      </dgm:prSet>
      <dgm:spPr/>
      <dgm:t>
        <a:bodyPr/>
        <a:lstStyle/>
        <a:p>
          <a:endParaRPr lang="en-US"/>
        </a:p>
      </dgm:t>
    </dgm:pt>
    <dgm:pt modelId="{B0CF99FC-921F-4FC6-814F-E24724C287AD}" type="pres">
      <dgm:prSet presAssocID="{E6B594A4-5B2C-421C-815C-C7D6AAC50ADC}" presName="rootComposite" presStyleCnt="0"/>
      <dgm:spPr/>
      <dgm:t>
        <a:bodyPr/>
        <a:lstStyle/>
        <a:p>
          <a:endParaRPr lang="en-US"/>
        </a:p>
      </dgm:t>
    </dgm:pt>
    <dgm:pt modelId="{B87C6EC1-8641-40D0-B791-F0D626F52460}" type="pres">
      <dgm:prSet presAssocID="{E6B594A4-5B2C-421C-815C-C7D6AAC50ADC}" presName="rootText" presStyleLbl="node3" presStyleIdx="3" presStyleCnt="9" custScaleX="67771" custLinFactNeighborX="36001" custLinFactNeighborY="-67274">
        <dgm:presLayoutVars>
          <dgm:chPref val="3"/>
        </dgm:presLayoutVars>
      </dgm:prSet>
      <dgm:spPr/>
      <dgm:t>
        <a:bodyPr/>
        <a:lstStyle/>
        <a:p>
          <a:endParaRPr lang="en-US"/>
        </a:p>
      </dgm:t>
    </dgm:pt>
    <dgm:pt modelId="{FBE2B92C-4C40-4514-8886-B744FEEC26F1}" type="pres">
      <dgm:prSet presAssocID="{E6B594A4-5B2C-421C-815C-C7D6AAC50ADC}" presName="rootConnector" presStyleLbl="node3" presStyleIdx="3" presStyleCnt="9"/>
      <dgm:spPr/>
      <dgm:t>
        <a:bodyPr/>
        <a:lstStyle/>
        <a:p>
          <a:endParaRPr lang="en-US"/>
        </a:p>
      </dgm:t>
    </dgm:pt>
    <dgm:pt modelId="{222D9718-0225-40C1-8477-402309A4CAAD}" type="pres">
      <dgm:prSet presAssocID="{E6B594A4-5B2C-421C-815C-C7D6AAC50ADC}" presName="hierChild4" presStyleCnt="0"/>
      <dgm:spPr/>
      <dgm:t>
        <a:bodyPr/>
        <a:lstStyle/>
        <a:p>
          <a:endParaRPr lang="en-US"/>
        </a:p>
      </dgm:t>
    </dgm:pt>
    <dgm:pt modelId="{E731419E-F1EB-44B1-8183-ADDB4CA66E4F}" type="pres">
      <dgm:prSet presAssocID="{E6B594A4-5B2C-421C-815C-C7D6AAC50ADC}" presName="hierChild5" presStyleCnt="0"/>
      <dgm:spPr/>
      <dgm:t>
        <a:bodyPr/>
        <a:lstStyle/>
        <a:p>
          <a:endParaRPr lang="en-US"/>
        </a:p>
      </dgm:t>
    </dgm:pt>
    <dgm:pt modelId="{8F63F742-2C82-416E-8339-01C31B7307A4}" type="pres">
      <dgm:prSet presAssocID="{35474DD5-C1D8-40F7-AB82-972A732A58FA}" presName="hierChild5" presStyleCnt="0"/>
      <dgm:spPr/>
      <dgm:t>
        <a:bodyPr/>
        <a:lstStyle/>
        <a:p>
          <a:endParaRPr lang="en-US"/>
        </a:p>
      </dgm:t>
    </dgm:pt>
    <dgm:pt modelId="{AD7272A7-870C-495C-AB67-93A7ABCD448F}" type="pres">
      <dgm:prSet presAssocID="{CD284532-876A-4B4B-B1D0-19A6BD0F5D46}" presName="Name37" presStyleLbl="parChTrans1D2" presStyleIdx="2" presStyleCnt="7" custSzX="1335075"/>
      <dgm:spPr/>
      <dgm:t>
        <a:bodyPr/>
        <a:lstStyle/>
        <a:p>
          <a:endParaRPr lang="en-US"/>
        </a:p>
      </dgm:t>
    </dgm:pt>
    <dgm:pt modelId="{140F2A4C-6047-4AB2-8983-010FA8626F9F}" type="pres">
      <dgm:prSet presAssocID="{4801F1AD-A96E-4573-AFB0-FE16DF6778D5}" presName="hierRoot2" presStyleCnt="0">
        <dgm:presLayoutVars>
          <dgm:hierBranch val="init"/>
        </dgm:presLayoutVars>
      </dgm:prSet>
      <dgm:spPr/>
      <dgm:t>
        <a:bodyPr/>
        <a:lstStyle/>
        <a:p>
          <a:endParaRPr lang="en-US"/>
        </a:p>
      </dgm:t>
    </dgm:pt>
    <dgm:pt modelId="{C0149099-2454-433A-9D12-FD7A74EA949A}" type="pres">
      <dgm:prSet presAssocID="{4801F1AD-A96E-4573-AFB0-FE16DF6778D5}" presName="rootComposite" presStyleCnt="0"/>
      <dgm:spPr/>
      <dgm:t>
        <a:bodyPr/>
        <a:lstStyle/>
        <a:p>
          <a:endParaRPr lang="en-US"/>
        </a:p>
      </dgm:t>
    </dgm:pt>
    <dgm:pt modelId="{C83E3879-91AD-4F7B-BB7A-97A3AA5161FD}" type="pres">
      <dgm:prSet presAssocID="{4801F1AD-A96E-4573-AFB0-FE16DF6778D5}" presName="rootText" presStyleLbl="node2" presStyleIdx="2" presStyleCnt="7" custScaleX="58067" custLinFactNeighborX="31853" custLinFactNeighborY="4002">
        <dgm:presLayoutVars>
          <dgm:chPref val="3"/>
        </dgm:presLayoutVars>
      </dgm:prSet>
      <dgm:spPr/>
      <dgm:t>
        <a:bodyPr/>
        <a:lstStyle/>
        <a:p>
          <a:endParaRPr lang="en-US"/>
        </a:p>
      </dgm:t>
    </dgm:pt>
    <dgm:pt modelId="{1EE20754-E706-48F7-83F6-EFB03FFF895C}" type="pres">
      <dgm:prSet presAssocID="{4801F1AD-A96E-4573-AFB0-FE16DF6778D5}" presName="rootConnector" presStyleLbl="node2" presStyleIdx="2" presStyleCnt="7"/>
      <dgm:spPr/>
      <dgm:t>
        <a:bodyPr/>
        <a:lstStyle/>
        <a:p>
          <a:endParaRPr lang="en-US"/>
        </a:p>
      </dgm:t>
    </dgm:pt>
    <dgm:pt modelId="{02F1B8C3-346E-4DDB-A08F-A2C001CF0BF0}" type="pres">
      <dgm:prSet presAssocID="{4801F1AD-A96E-4573-AFB0-FE16DF6778D5}" presName="hierChild4" presStyleCnt="0"/>
      <dgm:spPr/>
      <dgm:t>
        <a:bodyPr/>
        <a:lstStyle/>
        <a:p>
          <a:endParaRPr lang="en-US"/>
        </a:p>
      </dgm:t>
    </dgm:pt>
    <dgm:pt modelId="{08922407-1F9B-4067-9ED5-6F1221124BB5}" type="pres">
      <dgm:prSet presAssocID="{42057173-F497-449E-AE96-E3CC44DB1611}" presName="Name37" presStyleLbl="parChTrans1D3" presStyleIdx="4" presStyleCnt="9" custSzX="105457"/>
      <dgm:spPr/>
      <dgm:t>
        <a:bodyPr/>
        <a:lstStyle/>
        <a:p>
          <a:endParaRPr lang="en-US"/>
        </a:p>
      </dgm:t>
    </dgm:pt>
    <dgm:pt modelId="{1B194F6A-9611-4705-9E00-C0FC415E6A71}" type="pres">
      <dgm:prSet presAssocID="{AB9F778B-0F56-4C45-98E5-7F2E2581A45C}" presName="hierRoot2" presStyleCnt="0">
        <dgm:presLayoutVars>
          <dgm:hierBranch val="init"/>
        </dgm:presLayoutVars>
      </dgm:prSet>
      <dgm:spPr/>
      <dgm:t>
        <a:bodyPr/>
        <a:lstStyle/>
        <a:p>
          <a:endParaRPr lang="en-US"/>
        </a:p>
      </dgm:t>
    </dgm:pt>
    <dgm:pt modelId="{2E4FAA1E-5C79-4C03-B349-CABD75604CA3}" type="pres">
      <dgm:prSet presAssocID="{AB9F778B-0F56-4C45-98E5-7F2E2581A45C}" presName="rootComposite" presStyleCnt="0"/>
      <dgm:spPr/>
      <dgm:t>
        <a:bodyPr/>
        <a:lstStyle/>
        <a:p>
          <a:endParaRPr lang="en-US"/>
        </a:p>
      </dgm:t>
    </dgm:pt>
    <dgm:pt modelId="{2C889DB8-5AB4-4162-A377-4E7A196EB7E9}" type="pres">
      <dgm:prSet presAssocID="{AB9F778B-0F56-4C45-98E5-7F2E2581A45C}" presName="rootText" presStyleLbl="node3" presStyleIdx="4" presStyleCnt="9" custScaleX="46395" custLinFactNeighborX="25375" custLinFactNeighborY="-32791">
        <dgm:presLayoutVars>
          <dgm:chPref val="3"/>
        </dgm:presLayoutVars>
      </dgm:prSet>
      <dgm:spPr/>
      <dgm:t>
        <a:bodyPr/>
        <a:lstStyle/>
        <a:p>
          <a:endParaRPr lang="en-US"/>
        </a:p>
      </dgm:t>
    </dgm:pt>
    <dgm:pt modelId="{4881A204-A3E9-4D96-A48F-CE47831FFA7B}" type="pres">
      <dgm:prSet presAssocID="{AB9F778B-0F56-4C45-98E5-7F2E2581A45C}" presName="rootConnector" presStyleLbl="node3" presStyleIdx="4" presStyleCnt="9"/>
      <dgm:spPr/>
      <dgm:t>
        <a:bodyPr/>
        <a:lstStyle/>
        <a:p>
          <a:endParaRPr lang="en-US"/>
        </a:p>
      </dgm:t>
    </dgm:pt>
    <dgm:pt modelId="{CDEAB86E-59DE-40D0-8BDB-1789D2866F82}" type="pres">
      <dgm:prSet presAssocID="{AB9F778B-0F56-4C45-98E5-7F2E2581A45C}" presName="hierChild4" presStyleCnt="0"/>
      <dgm:spPr/>
      <dgm:t>
        <a:bodyPr/>
        <a:lstStyle/>
        <a:p>
          <a:endParaRPr lang="en-US"/>
        </a:p>
      </dgm:t>
    </dgm:pt>
    <dgm:pt modelId="{7C44CC6B-3645-4FE9-999E-1939EB32911D}" type="pres">
      <dgm:prSet presAssocID="{AB9F778B-0F56-4C45-98E5-7F2E2581A45C}" presName="hierChild5" presStyleCnt="0"/>
      <dgm:spPr/>
      <dgm:t>
        <a:bodyPr/>
        <a:lstStyle/>
        <a:p>
          <a:endParaRPr lang="en-US"/>
        </a:p>
      </dgm:t>
    </dgm:pt>
    <dgm:pt modelId="{852C641A-9BC8-4C3D-882E-747393D7A2F3}" type="pres">
      <dgm:prSet presAssocID="{433E4EC8-3126-4C72-92A0-B1AC02BE2C11}" presName="Name37" presStyleLbl="parChTrans1D3" presStyleIdx="5" presStyleCnt="9" custSzX="105457"/>
      <dgm:spPr/>
      <dgm:t>
        <a:bodyPr/>
        <a:lstStyle/>
        <a:p>
          <a:endParaRPr lang="en-US"/>
        </a:p>
      </dgm:t>
    </dgm:pt>
    <dgm:pt modelId="{FDBE159E-78E2-4E6D-98AD-A8D893049265}" type="pres">
      <dgm:prSet presAssocID="{E4CBFC9F-4668-499D-9F9F-535BFC100409}" presName="hierRoot2" presStyleCnt="0">
        <dgm:presLayoutVars>
          <dgm:hierBranch val="init"/>
        </dgm:presLayoutVars>
      </dgm:prSet>
      <dgm:spPr/>
      <dgm:t>
        <a:bodyPr/>
        <a:lstStyle/>
        <a:p>
          <a:endParaRPr lang="en-US"/>
        </a:p>
      </dgm:t>
    </dgm:pt>
    <dgm:pt modelId="{5E31A45C-F496-4BE2-9E9D-7F3115391D08}" type="pres">
      <dgm:prSet presAssocID="{E4CBFC9F-4668-499D-9F9F-535BFC100409}" presName="rootComposite" presStyleCnt="0"/>
      <dgm:spPr/>
      <dgm:t>
        <a:bodyPr/>
        <a:lstStyle/>
        <a:p>
          <a:endParaRPr lang="en-US"/>
        </a:p>
      </dgm:t>
    </dgm:pt>
    <dgm:pt modelId="{16942240-3A41-480B-AC42-9954AFEFAFDE}" type="pres">
      <dgm:prSet presAssocID="{E4CBFC9F-4668-499D-9F9F-535BFC100409}" presName="rootText" presStyleLbl="node3" presStyleIdx="5" presStyleCnt="9" custScaleX="46277" custLinFactNeighborX="25375" custLinFactNeighborY="-67274">
        <dgm:presLayoutVars>
          <dgm:chPref val="3"/>
        </dgm:presLayoutVars>
      </dgm:prSet>
      <dgm:spPr/>
      <dgm:t>
        <a:bodyPr/>
        <a:lstStyle/>
        <a:p>
          <a:endParaRPr lang="en-US"/>
        </a:p>
      </dgm:t>
    </dgm:pt>
    <dgm:pt modelId="{31ACDB1F-ACA1-4A6F-89F8-92917AF5224A}" type="pres">
      <dgm:prSet presAssocID="{E4CBFC9F-4668-499D-9F9F-535BFC100409}" presName="rootConnector" presStyleLbl="node3" presStyleIdx="5" presStyleCnt="9"/>
      <dgm:spPr/>
      <dgm:t>
        <a:bodyPr/>
        <a:lstStyle/>
        <a:p>
          <a:endParaRPr lang="en-US"/>
        </a:p>
      </dgm:t>
    </dgm:pt>
    <dgm:pt modelId="{CE4FE6F4-3365-4849-A162-20141364DA38}" type="pres">
      <dgm:prSet presAssocID="{E4CBFC9F-4668-499D-9F9F-535BFC100409}" presName="hierChild4" presStyleCnt="0"/>
      <dgm:spPr/>
      <dgm:t>
        <a:bodyPr/>
        <a:lstStyle/>
        <a:p>
          <a:endParaRPr lang="en-US"/>
        </a:p>
      </dgm:t>
    </dgm:pt>
    <dgm:pt modelId="{5A8B2468-9C35-432E-8522-096266B0BD29}" type="pres">
      <dgm:prSet presAssocID="{E4CBFC9F-4668-499D-9F9F-535BFC100409}" presName="hierChild5" presStyleCnt="0"/>
      <dgm:spPr/>
      <dgm:t>
        <a:bodyPr/>
        <a:lstStyle/>
        <a:p>
          <a:endParaRPr lang="en-US"/>
        </a:p>
      </dgm:t>
    </dgm:pt>
    <dgm:pt modelId="{4B20C784-A8A2-4F08-A6DE-1ED95B4AA2C8}" type="pres">
      <dgm:prSet presAssocID="{4801F1AD-A96E-4573-AFB0-FE16DF6778D5}" presName="hierChild5" presStyleCnt="0"/>
      <dgm:spPr/>
      <dgm:t>
        <a:bodyPr/>
        <a:lstStyle/>
        <a:p>
          <a:endParaRPr lang="en-US"/>
        </a:p>
      </dgm:t>
    </dgm:pt>
    <dgm:pt modelId="{86260CFB-9A31-4DA1-8C3F-A873546A3E99}" type="pres">
      <dgm:prSet presAssocID="{215AD3AA-685B-4495-9661-5B19DFEEC168}" presName="Name37" presStyleLbl="parChTrans1D2" presStyleIdx="3" presStyleCnt="7" custSzX="801045"/>
      <dgm:spPr/>
      <dgm:t>
        <a:bodyPr/>
        <a:lstStyle/>
        <a:p>
          <a:endParaRPr lang="en-US"/>
        </a:p>
      </dgm:t>
    </dgm:pt>
    <dgm:pt modelId="{F24B0FCA-2DC2-4D36-8740-32A80DC75259}" type="pres">
      <dgm:prSet presAssocID="{403F2DBE-63D1-4CC5-BC3D-F341ED243457}" presName="hierRoot2" presStyleCnt="0">
        <dgm:presLayoutVars>
          <dgm:hierBranch val="init"/>
        </dgm:presLayoutVars>
      </dgm:prSet>
      <dgm:spPr/>
      <dgm:t>
        <a:bodyPr/>
        <a:lstStyle/>
        <a:p>
          <a:endParaRPr lang="en-US"/>
        </a:p>
      </dgm:t>
    </dgm:pt>
    <dgm:pt modelId="{A26B99DC-120E-4D91-AA87-EE035E326CFF}" type="pres">
      <dgm:prSet presAssocID="{403F2DBE-63D1-4CC5-BC3D-F341ED243457}" presName="rootComposite" presStyleCnt="0"/>
      <dgm:spPr/>
      <dgm:t>
        <a:bodyPr/>
        <a:lstStyle/>
        <a:p>
          <a:endParaRPr lang="en-US"/>
        </a:p>
      </dgm:t>
    </dgm:pt>
    <dgm:pt modelId="{3A5771AE-6723-4282-B851-52B69F955A27}" type="pres">
      <dgm:prSet presAssocID="{403F2DBE-63D1-4CC5-BC3D-F341ED243457}" presName="rootText" presStyleLbl="node2" presStyleIdx="3" presStyleCnt="7" custScaleX="52943" custLinFactNeighborX="14007" custLinFactNeighborY="4670">
        <dgm:presLayoutVars>
          <dgm:chPref val="3"/>
        </dgm:presLayoutVars>
      </dgm:prSet>
      <dgm:spPr/>
      <dgm:t>
        <a:bodyPr/>
        <a:lstStyle/>
        <a:p>
          <a:endParaRPr lang="en-US"/>
        </a:p>
      </dgm:t>
    </dgm:pt>
    <dgm:pt modelId="{73855C96-2346-4A5A-9C69-8ADB1FB00397}" type="pres">
      <dgm:prSet presAssocID="{403F2DBE-63D1-4CC5-BC3D-F341ED243457}" presName="rootConnector" presStyleLbl="node2" presStyleIdx="3" presStyleCnt="7"/>
      <dgm:spPr/>
      <dgm:t>
        <a:bodyPr/>
        <a:lstStyle/>
        <a:p>
          <a:endParaRPr lang="en-US"/>
        </a:p>
      </dgm:t>
    </dgm:pt>
    <dgm:pt modelId="{BEA370B1-DD73-4D44-9424-3ECAAAD793B9}" type="pres">
      <dgm:prSet presAssocID="{403F2DBE-63D1-4CC5-BC3D-F341ED243457}" presName="hierChild4" presStyleCnt="0"/>
      <dgm:spPr/>
      <dgm:t>
        <a:bodyPr/>
        <a:lstStyle/>
        <a:p>
          <a:endParaRPr lang="en-US"/>
        </a:p>
      </dgm:t>
    </dgm:pt>
    <dgm:pt modelId="{C0158CD9-B0A1-41FE-AE5F-926E66E62156}" type="pres">
      <dgm:prSet presAssocID="{0B736DDF-5200-4F32-8513-3C83D1A51FB5}" presName="Name37" presStyleLbl="parChTrans1D3" presStyleIdx="6" presStyleCnt="9" custSzX="105457"/>
      <dgm:spPr/>
      <dgm:t>
        <a:bodyPr/>
        <a:lstStyle/>
        <a:p>
          <a:endParaRPr lang="en-US"/>
        </a:p>
      </dgm:t>
    </dgm:pt>
    <dgm:pt modelId="{A9BAEC30-C6E9-4634-A4E9-FC3D2DEB3E47}" type="pres">
      <dgm:prSet presAssocID="{B0EA481C-54FE-4FFF-9361-C2D9E3AA6791}" presName="hierRoot2" presStyleCnt="0">
        <dgm:presLayoutVars>
          <dgm:hierBranch val="init"/>
        </dgm:presLayoutVars>
      </dgm:prSet>
      <dgm:spPr/>
      <dgm:t>
        <a:bodyPr/>
        <a:lstStyle/>
        <a:p>
          <a:endParaRPr lang="en-US"/>
        </a:p>
      </dgm:t>
    </dgm:pt>
    <dgm:pt modelId="{6FB7ADE2-0ABA-4C6A-8182-1A340378D968}" type="pres">
      <dgm:prSet presAssocID="{B0EA481C-54FE-4FFF-9361-C2D9E3AA6791}" presName="rootComposite" presStyleCnt="0"/>
      <dgm:spPr/>
      <dgm:t>
        <a:bodyPr/>
        <a:lstStyle/>
        <a:p>
          <a:endParaRPr lang="en-US"/>
        </a:p>
      </dgm:t>
    </dgm:pt>
    <dgm:pt modelId="{981E8AA3-3F74-424F-A794-E0AD8B799BDC}" type="pres">
      <dgm:prSet presAssocID="{B0EA481C-54FE-4FFF-9361-C2D9E3AA6791}" presName="rootText" presStyleLbl="node3" presStyleIdx="6" presStyleCnt="9" custScaleX="48121" custLinFactNeighborX="13340" custLinFactNeighborY="-27344">
        <dgm:presLayoutVars>
          <dgm:chPref val="3"/>
        </dgm:presLayoutVars>
      </dgm:prSet>
      <dgm:spPr/>
      <dgm:t>
        <a:bodyPr/>
        <a:lstStyle/>
        <a:p>
          <a:endParaRPr lang="en-US"/>
        </a:p>
      </dgm:t>
    </dgm:pt>
    <dgm:pt modelId="{F62C8F37-B864-47BC-A3C2-826DA5F139CD}" type="pres">
      <dgm:prSet presAssocID="{B0EA481C-54FE-4FFF-9361-C2D9E3AA6791}" presName="rootConnector" presStyleLbl="node3" presStyleIdx="6" presStyleCnt="9"/>
      <dgm:spPr/>
      <dgm:t>
        <a:bodyPr/>
        <a:lstStyle/>
        <a:p>
          <a:endParaRPr lang="en-US"/>
        </a:p>
      </dgm:t>
    </dgm:pt>
    <dgm:pt modelId="{88D5A157-C9B6-4216-BC70-4FBE2BB9F93F}" type="pres">
      <dgm:prSet presAssocID="{B0EA481C-54FE-4FFF-9361-C2D9E3AA6791}" presName="hierChild4" presStyleCnt="0"/>
      <dgm:spPr/>
      <dgm:t>
        <a:bodyPr/>
        <a:lstStyle/>
        <a:p>
          <a:endParaRPr lang="en-US"/>
        </a:p>
      </dgm:t>
    </dgm:pt>
    <dgm:pt modelId="{F3D19EB2-F637-45A2-8CE2-E22E5FA181DF}" type="pres">
      <dgm:prSet presAssocID="{B0EA481C-54FE-4FFF-9361-C2D9E3AA6791}" presName="hierChild5" presStyleCnt="0"/>
      <dgm:spPr/>
      <dgm:t>
        <a:bodyPr/>
        <a:lstStyle/>
        <a:p>
          <a:endParaRPr lang="en-US"/>
        </a:p>
      </dgm:t>
    </dgm:pt>
    <dgm:pt modelId="{4D001234-527E-49E3-A426-7C170B4494E0}" type="pres">
      <dgm:prSet presAssocID="{557AF893-836F-4537-B077-09AED03AE2CB}" presName="Name37" presStyleLbl="parChTrans1D3" presStyleIdx="7" presStyleCnt="9" custSzX="105457"/>
      <dgm:spPr/>
      <dgm:t>
        <a:bodyPr/>
        <a:lstStyle/>
        <a:p>
          <a:endParaRPr lang="en-US"/>
        </a:p>
      </dgm:t>
    </dgm:pt>
    <dgm:pt modelId="{C1DE69A8-39AB-47E9-B5E1-407BE2A9A674}" type="pres">
      <dgm:prSet presAssocID="{41E170C5-BAF9-47B3-89EB-414D3BC0CC11}" presName="hierRoot2" presStyleCnt="0">
        <dgm:presLayoutVars>
          <dgm:hierBranch val="init"/>
        </dgm:presLayoutVars>
      </dgm:prSet>
      <dgm:spPr/>
      <dgm:t>
        <a:bodyPr/>
        <a:lstStyle/>
        <a:p>
          <a:endParaRPr lang="en-US"/>
        </a:p>
      </dgm:t>
    </dgm:pt>
    <dgm:pt modelId="{27914AAA-89ED-4014-8D1E-0C6EDF891CFD}" type="pres">
      <dgm:prSet presAssocID="{41E170C5-BAF9-47B3-89EB-414D3BC0CC11}" presName="rootComposite" presStyleCnt="0"/>
      <dgm:spPr/>
      <dgm:t>
        <a:bodyPr/>
        <a:lstStyle/>
        <a:p>
          <a:endParaRPr lang="en-US"/>
        </a:p>
      </dgm:t>
    </dgm:pt>
    <dgm:pt modelId="{14D1E7B1-084C-4C4C-8CB9-658F9139E36D}" type="pres">
      <dgm:prSet presAssocID="{41E170C5-BAF9-47B3-89EB-414D3BC0CC11}" presName="rootText" presStyleLbl="node3" presStyleIdx="7" presStyleCnt="9" custScaleX="49252" custLinFactNeighborX="12673" custLinFactNeighborY="-67361">
        <dgm:presLayoutVars>
          <dgm:chPref val="3"/>
        </dgm:presLayoutVars>
      </dgm:prSet>
      <dgm:spPr/>
      <dgm:t>
        <a:bodyPr/>
        <a:lstStyle/>
        <a:p>
          <a:endParaRPr lang="en-US"/>
        </a:p>
      </dgm:t>
    </dgm:pt>
    <dgm:pt modelId="{F72A5180-0688-4191-BEF1-BC5F48366635}" type="pres">
      <dgm:prSet presAssocID="{41E170C5-BAF9-47B3-89EB-414D3BC0CC11}" presName="rootConnector" presStyleLbl="node3" presStyleIdx="7" presStyleCnt="9"/>
      <dgm:spPr/>
      <dgm:t>
        <a:bodyPr/>
        <a:lstStyle/>
        <a:p>
          <a:endParaRPr lang="en-US"/>
        </a:p>
      </dgm:t>
    </dgm:pt>
    <dgm:pt modelId="{FBE2ABB8-D783-4C13-A467-1DBA598CA808}" type="pres">
      <dgm:prSet presAssocID="{41E170C5-BAF9-47B3-89EB-414D3BC0CC11}" presName="hierChild4" presStyleCnt="0"/>
      <dgm:spPr/>
      <dgm:t>
        <a:bodyPr/>
        <a:lstStyle/>
        <a:p>
          <a:endParaRPr lang="en-US"/>
        </a:p>
      </dgm:t>
    </dgm:pt>
    <dgm:pt modelId="{D7CCE032-1A1E-4AF7-8FA8-13FA13416A13}" type="pres">
      <dgm:prSet presAssocID="{41E170C5-BAF9-47B3-89EB-414D3BC0CC11}" presName="hierChild5" presStyleCnt="0"/>
      <dgm:spPr/>
      <dgm:t>
        <a:bodyPr/>
        <a:lstStyle/>
        <a:p>
          <a:endParaRPr lang="en-US"/>
        </a:p>
      </dgm:t>
    </dgm:pt>
    <dgm:pt modelId="{338DC201-F10B-4C3A-BCF2-8ACDF02C3DD4}" type="pres">
      <dgm:prSet presAssocID="{AF8D3A33-91CE-4214-9C3A-B6CD8713CE5A}" presName="Name37" presStyleLbl="parChTrans1D3" presStyleIdx="8" presStyleCnt="9"/>
      <dgm:spPr/>
      <dgm:t>
        <a:bodyPr/>
        <a:lstStyle/>
        <a:p>
          <a:endParaRPr lang="en-US"/>
        </a:p>
      </dgm:t>
    </dgm:pt>
    <dgm:pt modelId="{8EB67248-796E-4DF5-9F96-A9F3AFE147FD}" type="pres">
      <dgm:prSet presAssocID="{902E914E-EA24-494F-9FC5-7272C200FBEE}" presName="hierRoot2" presStyleCnt="0">
        <dgm:presLayoutVars>
          <dgm:hierBranch val="init"/>
        </dgm:presLayoutVars>
      </dgm:prSet>
      <dgm:spPr/>
      <dgm:t>
        <a:bodyPr/>
        <a:lstStyle/>
        <a:p>
          <a:endParaRPr lang="en-US"/>
        </a:p>
      </dgm:t>
    </dgm:pt>
    <dgm:pt modelId="{EF91FC51-B480-4C29-8299-E9E39B94AE1C}" type="pres">
      <dgm:prSet presAssocID="{902E914E-EA24-494F-9FC5-7272C200FBEE}" presName="rootComposite" presStyleCnt="0"/>
      <dgm:spPr/>
      <dgm:t>
        <a:bodyPr/>
        <a:lstStyle/>
        <a:p>
          <a:endParaRPr lang="en-US"/>
        </a:p>
      </dgm:t>
    </dgm:pt>
    <dgm:pt modelId="{B89AE7A1-941F-4E93-A160-B13124A2A580}" type="pres">
      <dgm:prSet presAssocID="{902E914E-EA24-494F-9FC5-7272C200FBEE}" presName="rootText" presStyleLbl="node3" presStyleIdx="8" presStyleCnt="9" custScaleX="48980" custScaleY="75017" custLinFactY="-5088" custLinFactNeighborX="14012" custLinFactNeighborY="-100000">
        <dgm:presLayoutVars>
          <dgm:chPref val="3"/>
        </dgm:presLayoutVars>
      </dgm:prSet>
      <dgm:spPr/>
      <dgm:t>
        <a:bodyPr/>
        <a:lstStyle/>
        <a:p>
          <a:endParaRPr lang="en-US"/>
        </a:p>
      </dgm:t>
    </dgm:pt>
    <dgm:pt modelId="{CFE6339D-C043-4E5C-BF64-4790A279EA57}" type="pres">
      <dgm:prSet presAssocID="{902E914E-EA24-494F-9FC5-7272C200FBEE}" presName="rootConnector" presStyleLbl="node3" presStyleIdx="8" presStyleCnt="9"/>
      <dgm:spPr/>
      <dgm:t>
        <a:bodyPr/>
        <a:lstStyle/>
        <a:p>
          <a:endParaRPr lang="en-US"/>
        </a:p>
      </dgm:t>
    </dgm:pt>
    <dgm:pt modelId="{94D915C7-401C-4221-9D3D-9AD245FB691A}" type="pres">
      <dgm:prSet presAssocID="{902E914E-EA24-494F-9FC5-7272C200FBEE}" presName="hierChild4" presStyleCnt="0"/>
      <dgm:spPr/>
      <dgm:t>
        <a:bodyPr/>
        <a:lstStyle/>
        <a:p>
          <a:endParaRPr lang="en-US"/>
        </a:p>
      </dgm:t>
    </dgm:pt>
    <dgm:pt modelId="{ABC4BC78-EAF0-4C88-B8A9-CA8568F7688A}" type="pres">
      <dgm:prSet presAssocID="{902E914E-EA24-494F-9FC5-7272C200FBEE}" presName="hierChild5" presStyleCnt="0"/>
      <dgm:spPr/>
      <dgm:t>
        <a:bodyPr/>
        <a:lstStyle/>
        <a:p>
          <a:endParaRPr lang="en-US"/>
        </a:p>
      </dgm:t>
    </dgm:pt>
    <dgm:pt modelId="{5AB54017-12C4-44B3-91DE-DFA7208EE66B}" type="pres">
      <dgm:prSet presAssocID="{403F2DBE-63D1-4CC5-BC3D-F341ED243457}" presName="hierChild5" presStyleCnt="0"/>
      <dgm:spPr/>
      <dgm:t>
        <a:bodyPr/>
        <a:lstStyle/>
        <a:p>
          <a:endParaRPr lang="en-US"/>
        </a:p>
      </dgm:t>
    </dgm:pt>
    <dgm:pt modelId="{EFC1B564-8580-4680-B78A-AE8DE59351FF}" type="pres">
      <dgm:prSet presAssocID="{C144A995-4EE8-475D-A66A-45D8508BCA8A}" presName="Name37" presStyleLbl="parChTrans1D2" presStyleIdx="4" presStyleCnt="7" custSzX="267015"/>
      <dgm:spPr/>
      <dgm:t>
        <a:bodyPr/>
        <a:lstStyle/>
        <a:p>
          <a:endParaRPr lang="en-US"/>
        </a:p>
      </dgm:t>
    </dgm:pt>
    <dgm:pt modelId="{9D4DFD12-4EDA-4ECA-9F82-044BA5D3BFD5}" type="pres">
      <dgm:prSet presAssocID="{8275B2BF-7609-40CF-BAD4-B127F4C87FCD}" presName="hierRoot2" presStyleCnt="0">
        <dgm:presLayoutVars>
          <dgm:hierBranch val="init"/>
        </dgm:presLayoutVars>
      </dgm:prSet>
      <dgm:spPr/>
      <dgm:t>
        <a:bodyPr/>
        <a:lstStyle/>
        <a:p>
          <a:endParaRPr lang="en-US"/>
        </a:p>
      </dgm:t>
    </dgm:pt>
    <dgm:pt modelId="{A46BDEAD-2503-461C-9B9C-8811839DE81E}" type="pres">
      <dgm:prSet presAssocID="{8275B2BF-7609-40CF-BAD4-B127F4C87FCD}" presName="rootComposite" presStyleCnt="0"/>
      <dgm:spPr/>
      <dgm:t>
        <a:bodyPr/>
        <a:lstStyle/>
        <a:p>
          <a:endParaRPr lang="en-US"/>
        </a:p>
      </dgm:t>
    </dgm:pt>
    <dgm:pt modelId="{4AA5EB1D-5B8F-4C69-8906-73D57D8D2018}" type="pres">
      <dgm:prSet presAssocID="{8275B2BF-7609-40CF-BAD4-B127F4C87FCD}" presName="rootText" presStyleLbl="node2" presStyleIdx="4" presStyleCnt="7" custScaleX="49581" custLinFactNeighborX="754" custLinFactNeighborY="2788">
        <dgm:presLayoutVars>
          <dgm:chPref val="3"/>
        </dgm:presLayoutVars>
      </dgm:prSet>
      <dgm:spPr/>
      <dgm:t>
        <a:bodyPr/>
        <a:lstStyle/>
        <a:p>
          <a:endParaRPr lang="en-US"/>
        </a:p>
      </dgm:t>
    </dgm:pt>
    <dgm:pt modelId="{FE1889BE-2042-42E3-91CE-B2A31BADD81F}" type="pres">
      <dgm:prSet presAssocID="{8275B2BF-7609-40CF-BAD4-B127F4C87FCD}" presName="rootConnector" presStyleLbl="node2" presStyleIdx="4" presStyleCnt="7"/>
      <dgm:spPr/>
      <dgm:t>
        <a:bodyPr/>
        <a:lstStyle/>
        <a:p>
          <a:endParaRPr lang="en-US"/>
        </a:p>
      </dgm:t>
    </dgm:pt>
    <dgm:pt modelId="{AA035B1D-F220-4B33-B2BC-EB5363284FC9}" type="pres">
      <dgm:prSet presAssocID="{8275B2BF-7609-40CF-BAD4-B127F4C87FCD}" presName="hierChild4" presStyleCnt="0"/>
      <dgm:spPr/>
      <dgm:t>
        <a:bodyPr/>
        <a:lstStyle/>
        <a:p>
          <a:endParaRPr lang="en-US"/>
        </a:p>
      </dgm:t>
    </dgm:pt>
    <dgm:pt modelId="{E67A6FEA-64B2-4DD4-85B7-D8BE19FFEE64}" type="pres">
      <dgm:prSet presAssocID="{8275B2BF-7609-40CF-BAD4-B127F4C87FCD}" presName="hierChild5" presStyleCnt="0"/>
      <dgm:spPr/>
      <dgm:t>
        <a:bodyPr/>
        <a:lstStyle/>
        <a:p>
          <a:endParaRPr lang="en-US"/>
        </a:p>
      </dgm:t>
    </dgm:pt>
    <dgm:pt modelId="{B83A6336-6C6F-4479-9782-14F0392AA6E1}" type="pres">
      <dgm:prSet presAssocID="{B9C38960-8DDB-4C71-BE7B-0CA32E84953D}" presName="Name37" presStyleLbl="parChTrans1D2" presStyleIdx="5" presStyleCnt="7" custSzX="267015"/>
      <dgm:spPr/>
      <dgm:t>
        <a:bodyPr/>
        <a:lstStyle/>
        <a:p>
          <a:endParaRPr lang="en-US"/>
        </a:p>
      </dgm:t>
    </dgm:pt>
    <dgm:pt modelId="{9C343461-D096-4617-A564-9646DDE8636F}" type="pres">
      <dgm:prSet presAssocID="{608741A9-7D84-40E0-AD0D-8096AF7C2988}" presName="hierRoot2" presStyleCnt="0">
        <dgm:presLayoutVars>
          <dgm:hierBranch val="init"/>
        </dgm:presLayoutVars>
      </dgm:prSet>
      <dgm:spPr/>
      <dgm:t>
        <a:bodyPr/>
        <a:lstStyle/>
        <a:p>
          <a:endParaRPr lang="en-US"/>
        </a:p>
      </dgm:t>
    </dgm:pt>
    <dgm:pt modelId="{DC84F1F0-79B5-4BD4-93C4-9F65D9465E63}" type="pres">
      <dgm:prSet presAssocID="{608741A9-7D84-40E0-AD0D-8096AF7C2988}" presName="rootComposite" presStyleCnt="0"/>
      <dgm:spPr/>
      <dgm:t>
        <a:bodyPr/>
        <a:lstStyle/>
        <a:p>
          <a:endParaRPr lang="en-US"/>
        </a:p>
      </dgm:t>
    </dgm:pt>
    <dgm:pt modelId="{B1F02929-9CC4-44C0-BEAA-196DAE36F15A}" type="pres">
      <dgm:prSet presAssocID="{608741A9-7D84-40E0-AD0D-8096AF7C2988}" presName="rootText" presStyleLbl="node2" presStyleIdx="5" presStyleCnt="7" custScaleX="57435" custLinFactNeighborX="-14627" custLinFactNeighborY="1691">
        <dgm:presLayoutVars>
          <dgm:chPref val="3"/>
        </dgm:presLayoutVars>
      </dgm:prSet>
      <dgm:spPr/>
      <dgm:t>
        <a:bodyPr/>
        <a:lstStyle/>
        <a:p>
          <a:endParaRPr lang="en-US"/>
        </a:p>
      </dgm:t>
    </dgm:pt>
    <dgm:pt modelId="{8FD39127-3979-4A4B-A413-D9762793E40D}" type="pres">
      <dgm:prSet presAssocID="{608741A9-7D84-40E0-AD0D-8096AF7C2988}" presName="rootConnector" presStyleLbl="node2" presStyleIdx="5" presStyleCnt="7"/>
      <dgm:spPr/>
      <dgm:t>
        <a:bodyPr/>
        <a:lstStyle/>
        <a:p>
          <a:endParaRPr lang="en-US"/>
        </a:p>
      </dgm:t>
    </dgm:pt>
    <dgm:pt modelId="{FC061D77-5487-4CC1-89CA-ED0206632AEF}" type="pres">
      <dgm:prSet presAssocID="{608741A9-7D84-40E0-AD0D-8096AF7C2988}" presName="hierChild4" presStyleCnt="0"/>
      <dgm:spPr/>
      <dgm:t>
        <a:bodyPr/>
        <a:lstStyle/>
        <a:p>
          <a:endParaRPr lang="en-US"/>
        </a:p>
      </dgm:t>
    </dgm:pt>
    <dgm:pt modelId="{680306DC-021C-4AFF-84A8-B373774C4851}" type="pres">
      <dgm:prSet presAssocID="{608741A9-7D84-40E0-AD0D-8096AF7C2988}" presName="hierChild5" presStyleCnt="0"/>
      <dgm:spPr/>
      <dgm:t>
        <a:bodyPr/>
        <a:lstStyle/>
        <a:p>
          <a:endParaRPr lang="en-US"/>
        </a:p>
      </dgm:t>
    </dgm:pt>
    <dgm:pt modelId="{02B8CAAA-DDEB-4145-8CF0-63772D6DD2D2}" type="pres">
      <dgm:prSet presAssocID="{6152FBF8-13DB-422D-94EC-B6CA0F9C9346}" presName="Name37" presStyleLbl="parChTrans1D2" presStyleIdx="6" presStyleCnt="7" custSzX="1335075"/>
      <dgm:spPr/>
      <dgm:t>
        <a:bodyPr/>
        <a:lstStyle/>
        <a:p>
          <a:endParaRPr lang="en-US"/>
        </a:p>
      </dgm:t>
    </dgm:pt>
    <dgm:pt modelId="{42B0F0CF-1F7F-4457-A190-AE013F853B86}" type="pres">
      <dgm:prSet presAssocID="{814461C7-C483-4679-B873-3ABEA4983690}" presName="hierRoot2" presStyleCnt="0">
        <dgm:presLayoutVars>
          <dgm:hierBranch val="init"/>
        </dgm:presLayoutVars>
      </dgm:prSet>
      <dgm:spPr/>
      <dgm:t>
        <a:bodyPr/>
        <a:lstStyle/>
        <a:p>
          <a:endParaRPr lang="en-US"/>
        </a:p>
      </dgm:t>
    </dgm:pt>
    <dgm:pt modelId="{4B49916B-650E-4868-A9BB-E0F30B178C11}" type="pres">
      <dgm:prSet presAssocID="{814461C7-C483-4679-B873-3ABEA4983690}" presName="rootComposite" presStyleCnt="0"/>
      <dgm:spPr/>
      <dgm:t>
        <a:bodyPr/>
        <a:lstStyle/>
        <a:p>
          <a:endParaRPr lang="en-US"/>
        </a:p>
      </dgm:t>
    </dgm:pt>
    <dgm:pt modelId="{2C5756C3-32AB-4F91-9117-921C5D210AE6}" type="pres">
      <dgm:prSet presAssocID="{814461C7-C483-4679-B873-3ABEA4983690}" presName="rootText" presStyleLbl="node2" presStyleIdx="6" presStyleCnt="7" custScaleX="55636" custLinFactNeighborX="-35168" custLinFactNeighborY="1691">
        <dgm:presLayoutVars>
          <dgm:chPref val="3"/>
        </dgm:presLayoutVars>
      </dgm:prSet>
      <dgm:spPr/>
      <dgm:t>
        <a:bodyPr/>
        <a:lstStyle/>
        <a:p>
          <a:endParaRPr lang="en-US"/>
        </a:p>
      </dgm:t>
    </dgm:pt>
    <dgm:pt modelId="{32105BC4-DE10-42F6-829A-DFB56B49CF7E}" type="pres">
      <dgm:prSet presAssocID="{814461C7-C483-4679-B873-3ABEA4983690}" presName="rootConnector" presStyleLbl="node2" presStyleIdx="6" presStyleCnt="7"/>
      <dgm:spPr/>
      <dgm:t>
        <a:bodyPr/>
        <a:lstStyle/>
        <a:p>
          <a:endParaRPr lang="en-US"/>
        </a:p>
      </dgm:t>
    </dgm:pt>
    <dgm:pt modelId="{2270D62A-11D6-457D-AA9B-D1FCAAFCB25D}" type="pres">
      <dgm:prSet presAssocID="{814461C7-C483-4679-B873-3ABEA4983690}" presName="hierChild4" presStyleCnt="0"/>
      <dgm:spPr/>
      <dgm:t>
        <a:bodyPr/>
        <a:lstStyle/>
        <a:p>
          <a:endParaRPr lang="en-US"/>
        </a:p>
      </dgm:t>
    </dgm:pt>
    <dgm:pt modelId="{043EDDBF-59CE-4A6E-8B07-7D45BD96CFB5}" type="pres">
      <dgm:prSet presAssocID="{814461C7-C483-4679-B873-3ABEA4983690}" presName="hierChild5" presStyleCnt="0"/>
      <dgm:spPr/>
      <dgm:t>
        <a:bodyPr/>
        <a:lstStyle/>
        <a:p>
          <a:endParaRPr lang="en-US"/>
        </a:p>
      </dgm:t>
    </dgm:pt>
    <dgm:pt modelId="{D76C5EDC-93A2-4059-859D-B2AE70BE6F07}" type="pres">
      <dgm:prSet presAssocID="{5964DCDE-A60E-40BD-A762-FAE9FAC9C181}" presName="hierChild3" presStyleCnt="0"/>
      <dgm:spPr/>
      <dgm:t>
        <a:bodyPr/>
        <a:lstStyle/>
        <a:p>
          <a:endParaRPr lang="en-US"/>
        </a:p>
      </dgm:t>
    </dgm:pt>
  </dgm:ptLst>
  <dgm:cxnLst>
    <dgm:cxn modelId="{3B9DA32D-5158-4F5C-AE59-534D972AB628}" type="presOf" srcId="{261AF6FC-1B2B-4B7F-9AEF-AD60ED855096}" destId="{2A9B374C-637F-48E8-85B3-6B51DA40514C}" srcOrd="0" destOrd="0" presId="urn:microsoft.com/office/officeart/2005/8/layout/orgChart1"/>
    <dgm:cxn modelId="{738B43AF-8B7B-4984-848E-24204922A4FB}" type="presOf" srcId="{902E914E-EA24-494F-9FC5-7272C200FBEE}" destId="{B89AE7A1-941F-4E93-A160-B13124A2A580}" srcOrd="0" destOrd="0" presId="urn:microsoft.com/office/officeart/2005/8/layout/orgChart1"/>
    <dgm:cxn modelId="{35095D3A-1DFB-4276-BEA4-75B489601738}" type="presOf" srcId="{557AF893-836F-4537-B077-09AED03AE2CB}" destId="{4D001234-527E-49E3-A426-7C170B4494E0}" srcOrd="0" destOrd="0" presId="urn:microsoft.com/office/officeart/2005/8/layout/orgChart1"/>
    <dgm:cxn modelId="{E8472117-06C1-4A86-B740-1D39CA3F470A}" type="presOf" srcId="{26114366-28D6-4B4B-870B-10B97360298F}" destId="{7EE13C12-1CD4-4578-8DB1-8687A5F74CDE}" srcOrd="0" destOrd="0" presId="urn:microsoft.com/office/officeart/2005/8/layout/orgChart1"/>
    <dgm:cxn modelId="{33A4C2A1-AFC6-446B-ABC6-4A00DF7F14EE}" type="presOf" srcId="{710CE8CE-A355-463A-B725-6526CCD659AD}" destId="{D4376756-81CA-4B84-B5CF-66885F764FAD}" srcOrd="0" destOrd="0" presId="urn:microsoft.com/office/officeart/2005/8/layout/orgChart1"/>
    <dgm:cxn modelId="{53E36A39-7CA1-4CB8-8829-47B3BE2BC26D}" type="presOf" srcId="{E6B594A4-5B2C-421C-815C-C7D6AAC50ADC}" destId="{B87C6EC1-8641-40D0-B791-F0D626F52460}" srcOrd="0" destOrd="0" presId="urn:microsoft.com/office/officeart/2005/8/layout/orgChart1"/>
    <dgm:cxn modelId="{9523ED63-A012-43D5-9E00-103D0C5E0491}" srcId="{5964DCDE-A60E-40BD-A762-FAE9FAC9C181}" destId="{8275B2BF-7609-40CF-BAD4-B127F4C87FCD}" srcOrd="4" destOrd="0" parTransId="{C144A995-4EE8-475D-A66A-45D8508BCA8A}" sibTransId="{7E8970C2-3A84-4036-9E57-7D2E84B1056A}"/>
    <dgm:cxn modelId="{1CDC7D0A-E85D-4F34-B5E3-64E1FF64E78D}" type="presOf" srcId="{B0EA481C-54FE-4FFF-9361-C2D9E3AA6791}" destId="{981E8AA3-3F74-424F-A794-E0AD8B799BDC}" srcOrd="0" destOrd="0" presId="urn:microsoft.com/office/officeart/2005/8/layout/orgChart1"/>
    <dgm:cxn modelId="{BD5B687F-0CB1-4DF4-A065-09FA61BBB26E}" type="presOf" srcId="{0B736DDF-5200-4F32-8513-3C83D1A51FB5}" destId="{C0158CD9-B0A1-41FE-AE5F-926E66E62156}" srcOrd="0" destOrd="0" presId="urn:microsoft.com/office/officeart/2005/8/layout/orgChart1"/>
    <dgm:cxn modelId="{43E1EEE1-789B-44F6-8F28-8182CCD47CDF}" type="presOf" srcId="{4801F1AD-A96E-4573-AFB0-FE16DF6778D5}" destId="{1EE20754-E706-48F7-83F6-EFB03FFF895C}" srcOrd="1" destOrd="0" presId="urn:microsoft.com/office/officeart/2005/8/layout/orgChart1"/>
    <dgm:cxn modelId="{E50D6CBA-06DA-4DB4-AE4F-975ACADD3B0D}" srcId="{5964DCDE-A60E-40BD-A762-FAE9FAC9C181}" destId="{35474DD5-C1D8-40F7-AB82-972A732A58FA}" srcOrd="1" destOrd="0" parTransId="{3D969FD6-B55A-46DC-AC40-283566ADFCA6}" sibTransId="{A427E6ED-995F-4F00-BA41-DB5A493DC510}"/>
    <dgm:cxn modelId="{799EDD75-FC84-4513-9C40-0D324E829A86}" srcId="{CB23C616-7E4E-4655-B454-D2AA2876076E}" destId="{5964DCDE-A60E-40BD-A762-FAE9FAC9C181}" srcOrd="0" destOrd="0" parTransId="{24A72B9D-71CE-4573-9603-6AF338952EAA}" sibTransId="{A3338A28-7428-46E4-8F92-C9660C794C21}"/>
    <dgm:cxn modelId="{17506C1A-46DD-4F3B-ACDB-63B64FF8461E}" srcId="{A027E258-330E-46CC-8D3C-47F083DE8201}" destId="{2DE57DBA-2FAB-4513-A39A-8B5CCF7B0EC5}" srcOrd="1" destOrd="0" parTransId="{355447B9-F724-45E4-BDEC-1CE36A7223F5}" sibTransId="{80DEE649-ED64-4F06-881D-DBED5B6A07CF}"/>
    <dgm:cxn modelId="{AA127F96-B7D0-4016-9CF8-A2E1D2EDAC11}" srcId="{4801F1AD-A96E-4573-AFB0-FE16DF6778D5}" destId="{E4CBFC9F-4668-499D-9F9F-535BFC100409}" srcOrd="1" destOrd="0" parTransId="{433E4EC8-3126-4C72-92A0-B1AC02BE2C11}" sibTransId="{3D03B694-17D3-4B0E-B837-050C5C37B5CA}"/>
    <dgm:cxn modelId="{6D3D05E9-B765-4638-B00A-FAE36CB882F0}" type="presOf" srcId="{41E170C5-BAF9-47B3-89EB-414D3BC0CC11}" destId="{14D1E7B1-084C-4C4C-8CB9-658F9139E36D}" srcOrd="0" destOrd="0" presId="urn:microsoft.com/office/officeart/2005/8/layout/orgChart1"/>
    <dgm:cxn modelId="{35A9E5EE-A936-41E0-BCE8-E136774981EF}" type="presOf" srcId="{A027E258-330E-46CC-8D3C-47F083DE8201}" destId="{098E8D60-D3AC-40A7-B048-D0A943EE1341}" srcOrd="1" destOrd="0" presId="urn:microsoft.com/office/officeart/2005/8/layout/orgChart1"/>
    <dgm:cxn modelId="{662CCBC2-EB24-47A1-A13D-52DDB4697C74}" type="presOf" srcId="{608741A9-7D84-40E0-AD0D-8096AF7C2988}" destId="{8FD39127-3979-4A4B-A413-D9762793E40D}" srcOrd="1" destOrd="0" presId="urn:microsoft.com/office/officeart/2005/8/layout/orgChart1"/>
    <dgm:cxn modelId="{3E37F42A-779E-4F4E-806A-371F8E37F806}" type="presOf" srcId="{E4CBFC9F-4668-499D-9F9F-535BFC100409}" destId="{31ACDB1F-ACA1-4A6F-89F8-92917AF5224A}" srcOrd="1" destOrd="0" presId="urn:microsoft.com/office/officeart/2005/8/layout/orgChart1"/>
    <dgm:cxn modelId="{95D21424-C187-467B-AF40-B7B70C011788}" type="presOf" srcId="{2DE57DBA-2FAB-4513-A39A-8B5CCF7B0EC5}" destId="{E0560906-94BB-430D-9F2C-7FD6580D07A8}" srcOrd="0" destOrd="0" presId="urn:microsoft.com/office/officeart/2005/8/layout/orgChart1"/>
    <dgm:cxn modelId="{D01B2704-CB65-4919-9C7B-3C1FBFD6FA35}" type="presOf" srcId="{AF8D3A33-91CE-4214-9C3A-B6CD8713CE5A}" destId="{338DC201-F10B-4C3A-BCF2-8ACDF02C3DD4}" srcOrd="0" destOrd="0" presId="urn:microsoft.com/office/officeart/2005/8/layout/orgChart1"/>
    <dgm:cxn modelId="{01C8C019-4658-4476-A950-8F5AF5273057}" type="presOf" srcId="{3D969FD6-B55A-46DC-AC40-283566ADFCA6}" destId="{39CAFF11-F10E-442D-BDBA-E6DE8F26209E}" srcOrd="0" destOrd="0" presId="urn:microsoft.com/office/officeart/2005/8/layout/orgChart1"/>
    <dgm:cxn modelId="{3B5F90FD-12DD-4590-82CD-9DB95DC1A6A1}" type="presOf" srcId="{902E914E-EA24-494F-9FC5-7272C200FBEE}" destId="{CFE6339D-C043-4E5C-BF64-4790A279EA57}" srcOrd="1" destOrd="0" presId="urn:microsoft.com/office/officeart/2005/8/layout/orgChart1"/>
    <dgm:cxn modelId="{DDE3275C-C94E-432E-8078-4374A8B74577}" srcId="{4801F1AD-A96E-4573-AFB0-FE16DF6778D5}" destId="{AB9F778B-0F56-4C45-98E5-7F2E2581A45C}" srcOrd="0" destOrd="0" parTransId="{42057173-F497-449E-AE96-E3CC44DB1611}" sibTransId="{D715BF82-BF5E-45E7-A54C-E9303CCEB75B}"/>
    <dgm:cxn modelId="{B815270C-8E3C-4147-8633-140A09CC42DB}" srcId="{403F2DBE-63D1-4CC5-BC3D-F341ED243457}" destId="{B0EA481C-54FE-4FFF-9361-C2D9E3AA6791}" srcOrd="0" destOrd="0" parTransId="{0B736DDF-5200-4F32-8513-3C83D1A51FB5}" sibTransId="{9D7C898A-D928-46E2-85D9-D5B317B11C61}"/>
    <dgm:cxn modelId="{AD8F4494-5778-4E9D-9EB3-47A4EFF2CBF3}" type="presOf" srcId="{42057173-F497-449E-AE96-E3CC44DB1611}" destId="{08922407-1F9B-4067-9ED5-6F1221124BB5}" srcOrd="0" destOrd="0" presId="urn:microsoft.com/office/officeart/2005/8/layout/orgChart1"/>
    <dgm:cxn modelId="{27345876-5341-4B00-84CE-0714842CF6C7}" type="presOf" srcId="{E6B594A4-5B2C-421C-815C-C7D6AAC50ADC}" destId="{FBE2B92C-4C40-4514-8886-B744FEEC26F1}" srcOrd="1" destOrd="0" presId="urn:microsoft.com/office/officeart/2005/8/layout/orgChart1"/>
    <dgm:cxn modelId="{19DD8BBC-84D7-4D35-970A-B8F0FC284B1E}" type="presOf" srcId="{B0EA481C-54FE-4FFF-9361-C2D9E3AA6791}" destId="{F62C8F37-B864-47BC-A3C2-826DA5F139CD}" srcOrd="1" destOrd="0" presId="urn:microsoft.com/office/officeart/2005/8/layout/orgChart1"/>
    <dgm:cxn modelId="{5B89383C-7EE2-424A-ADAE-4AD49D980826}" type="presOf" srcId="{35474DD5-C1D8-40F7-AB82-972A732A58FA}" destId="{3D4F6ACD-DE03-47B5-8260-ED2A89F64700}" srcOrd="0" destOrd="0" presId="urn:microsoft.com/office/officeart/2005/8/layout/orgChart1"/>
    <dgm:cxn modelId="{AA120CC7-F539-43E6-85E9-E3A8E63B91F7}" srcId="{5964DCDE-A60E-40BD-A762-FAE9FAC9C181}" destId="{814461C7-C483-4679-B873-3ABEA4983690}" srcOrd="6" destOrd="0" parTransId="{6152FBF8-13DB-422D-94EC-B6CA0F9C9346}" sibTransId="{010388D1-B94D-40A0-94AC-4AB342D79F21}"/>
    <dgm:cxn modelId="{8DBD4BD2-5E37-4DC0-BAF9-7FE9A34742B3}" type="presOf" srcId="{CD284532-876A-4B4B-B1D0-19A6BD0F5D46}" destId="{AD7272A7-870C-495C-AB67-93A7ABCD448F}" srcOrd="0" destOrd="0" presId="urn:microsoft.com/office/officeart/2005/8/layout/orgChart1"/>
    <dgm:cxn modelId="{B5D5E93B-485F-49A4-983E-F814776138AD}" type="presOf" srcId="{814461C7-C483-4679-B873-3ABEA4983690}" destId="{32105BC4-DE10-42F6-829A-DFB56B49CF7E}" srcOrd="1" destOrd="0" presId="urn:microsoft.com/office/officeart/2005/8/layout/orgChart1"/>
    <dgm:cxn modelId="{0C826A23-39AB-461E-AF00-BCCF5DC5D4A2}" type="presOf" srcId="{8275B2BF-7609-40CF-BAD4-B127F4C87FCD}" destId="{FE1889BE-2042-42E3-91CE-B2A31BADD81F}" srcOrd="1" destOrd="0" presId="urn:microsoft.com/office/officeart/2005/8/layout/orgChart1"/>
    <dgm:cxn modelId="{95E295F7-04DB-4587-81BB-F3D19E2E8BCF}" type="presOf" srcId="{8275B2BF-7609-40CF-BAD4-B127F4C87FCD}" destId="{4AA5EB1D-5B8F-4C69-8906-73D57D8D2018}" srcOrd="0" destOrd="0" presId="urn:microsoft.com/office/officeart/2005/8/layout/orgChart1"/>
    <dgm:cxn modelId="{8AEE339D-1547-41BC-8673-C7F1F012308D}" type="presOf" srcId="{433E4EC8-3126-4C72-92A0-B1AC02BE2C11}" destId="{852C641A-9BC8-4C3D-882E-747393D7A2F3}" srcOrd="0" destOrd="0" presId="urn:microsoft.com/office/officeart/2005/8/layout/orgChart1"/>
    <dgm:cxn modelId="{6EF2DFE1-BD23-4A9A-9D7F-AF74A445A8CE}" type="presOf" srcId="{5A97111B-D002-49E0-BE9A-797AF99589E5}" destId="{4474DD29-A864-4003-A009-6C4C4042AE9E}" srcOrd="0" destOrd="0" presId="urn:microsoft.com/office/officeart/2005/8/layout/orgChart1"/>
    <dgm:cxn modelId="{E6F3BF81-E60F-43F4-A47F-66025375198E}" type="presOf" srcId="{61926713-2341-4B01-AD65-FA34519FE16E}" destId="{5DC034BA-DF2A-4969-918A-CF3F6A68B764}" srcOrd="1" destOrd="0" presId="urn:microsoft.com/office/officeart/2005/8/layout/orgChart1"/>
    <dgm:cxn modelId="{1D259E15-A09E-4C62-9A3D-5B7BB21EC89D}" type="presOf" srcId="{A027E258-330E-46CC-8D3C-47F083DE8201}" destId="{F6935F87-6D3C-4812-B302-EA581CB260A2}" srcOrd="0" destOrd="0" presId="urn:microsoft.com/office/officeart/2005/8/layout/orgChart1"/>
    <dgm:cxn modelId="{C7DCAAA8-AFD3-4367-8252-CAC782D265DB}" srcId="{A027E258-330E-46CC-8D3C-47F083DE8201}" destId="{0E0982D5-DB7B-425A-B9A4-ACC5228924A2}" srcOrd="0" destOrd="0" parTransId="{261AF6FC-1B2B-4B7F-9AEF-AD60ED855096}" sibTransId="{AD689514-89CB-4B9B-BAD3-7EEF16FB5D86}"/>
    <dgm:cxn modelId="{B59531FB-AA4D-4B7E-B4E9-C68814955B04}" type="presOf" srcId="{0E0982D5-DB7B-425A-B9A4-ACC5228924A2}" destId="{CE40CAB9-39F5-4615-A44B-E5FB7D07211A}" srcOrd="1" destOrd="0" presId="urn:microsoft.com/office/officeart/2005/8/layout/orgChart1"/>
    <dgm:cxn modelId="{879EBC8C-E2EA-4C35-9D65-0481258D4FAA}" type="presOf" srcId="{C144A995-4EE8-475D-A66A-45D8508BCA8A}" destId="{EFC1B564-8580-4680-B78A-AE8DE59351FF}" srcOrd="0" destOrd="0" presId="urn:microsoft.com/office/officeart/2005/8/layout/orgChart1"/>
    <dgm:cxn modelId="{C6EE8E24-4E77-4733-AF7F-DC23B2F867CD}" type="presOf" srcId="{608741A9-7D84-40E0-AD0D-8096AF7C2988}" destId="{B1F02929-9CC4-44C0-BEAA-196DAE36F15A}" srcOrd="0" destOrd="0" presId="urn:microsoft.com/office/officeart/2005/8/layout/orgChart1"/>
    <dgm:cxn modelId="{B5F31379-06B6-4498-BB41-EB94456B32D9}" type="presOf" srcId="{CB23C616-7E4E-4655-B454-D2AA2876076E}" destId="{C4145AAC-D4FA-450D-B120-F4E1F91CD0D3}" srcOrd="0" destOrd="0" presId="urn:microsoft.com/office/officeart/2005/8/layout/orgChart1"/>
    <dgm:cxn modelId="{89B6B0CC-7A8D-476A-BC51-1CCBA1577C69}" type="presOf" srcId="{35474DD5-C1D8-40F7-AB82-972A732A58FA}" destId="{03A79C54-E7BE-45A3-B068-BB4FFC51BF4A}" srcOrd="1" destOrd="0" presId="urn:microsoft.com/office/officeart/2005/8/layout/orgChart1"/>
    <dgm:cxn modelId="{F6C9D26F-C213-4241-BAFA-A2F7531DB666}" type="presOf" srcId="{2DE57DBA-2FAB-4513-A39A-8B5CCF7B0EC5}" destId="{E223A636-5BCC-4FE5-9F3E-305A36B7D33A}" srcOrd="1" destOrd="0" presId="urn:microsoft.com/office/officeart/2005/8/layout/orgChart1"/>
    <dgm:cxn modelId="{79732EB2-A231-44C5-8DCA-C2639233C7C6}" type="presOf" srcId="{B9C38960-8DDB-4C71-BE7B-0CA32E84953D}" destId="{B83A6336-6C6F-4479-9782-14F0392AA6E1}" srcOrd="0" destOrd="0" presId="urn:microsoft.com/office/officeart/2005/8/layout/orgChart1"/>
    <dgm:cxn modelId="{265DD28D-BAFB-4BA4-964C-B48FE98CB864}" type="presOf" srcId="{355447B9-F724-45E4-BDEC-1CE36A7223F5}" destId="{E8C83A06-2683-48B3-B7E2-2B55EE0F1850}" srcOrd="0" destOrd="0" presId="urn:microsoft.com/office/officeart/2005/8/layout/orgChart1"/>
    <dgm:cxn modelId="{9DB227A9-A1C8-4CC7-ABDF-234E28F4E0C3}" type="presOf" srcId="{5964DCDE-A60E-40BD-A762-FAE9FAC9C181}" destId="{0E8D6331-546E-4AFD-8400-B4B5AB283FA6}" srcOrd="0" destOrd="0" presId="urn:microsoft.com/office/officeart/2005/8/layout/orgChart1"/>
    <dgm:cxn modelId="{7B8FA0D7-E1ED-48D1-B49B-0CD0180FC636}" srcId="{5964DCDE-A60E-40BD-A762-FAE9FAC9C181}" destId="{4801F1AD-A96E-4573-AFB0-FE16DF6778D5}" srcOrd="2" destOrd="0" parTransId="{CD284532-876A-4B4B-B1D0-19A6BD0F5D46}" sibTransId="{E73B9B56-D753-4B7B-8DE9-0F2864A4874B}"/>
    <dgm:cxn modelId="{2048EE04-DB0F-45F0-9CBA-E069D2D0BE38}" srcId="{5964DCDE-A60E-40BD-A762-FAE9FAC9C181}" destId="{608741A9-7D84-40E0-AD0D-8096AF7C2988}" srcOrd="5" destOrd="0" parTransId="{B9C38960-8DDB-4C71-BE7B-0CA32E84953D}" sibTransId="{55B84338-A665-4AD9-8A28-24777EC9A6DF}"/>
    <dgm:cxn modelId="{9146473F-05D6-464D-8E64-1563861CB0CE}" type="presOf" srcId="{403F2DBE-63D1-4CC5-BC3D-F341ED243457}" destId="{3A5771AE-6723-4282-B851-52B69F955A27}" srcOrd="0" destOrd="0" presId="urn:microsoft.com/office/officeart/2005/8/layout/orgChart1"/>
    <dgm:cxn modelId="{EFA165FF-9A1F-451E-AB9A-49E91A18D740}" type="presOf" srcId="{6152FBF8-13DB-422D-94EC-B6CA0F9C9346}" destId="{02B8CAAA-DDEB-4145-8CF0-63772D6DD2D2}" srcOrd="0" destOrd="0" presId="urn:microsoft.com/office/officeart/2005/8/layout/orgChart1"/>
    <dgm:cxn modelId="{F9349D8C-4F57-4DB3-9E40-9495924E3FA9}" type="presOf" srcId="{403F2DBE-63D1-4CC5-BC3D-F341ED243457}" destId="{73855C96-2346-4A5A-9C69-8ADB1FB00397}" srcOrd="1" destOrd="0" presId="urn:microsoft.com/office/officeart/2005/8/layout/orgChart1"/>
    <dgm:cxn modelId="{F383BD06-E74B-4EB0-BE4C-077A8F8836E8}" type="presOf" srcId="{0E0982D5-DB7B-425A-B9A4-ACC5228924A2}" destId="{2C68E4EC-BF39-426C-A2E9-2CF3CC875FA6}" srcOrd="0" destOrd="0" presId="urn:microsoft.com/office/officeart/2005/8/layout/orgChart1"/>
    <dgm:cxn modelId="{584AA124-3E34-45A1-B5C0-4CF68B59B368}" srcId="{403F2DBE-63D1-4CC5-BC3D-F341ED243457}" destId="{902E914E-EA24-494F-9FC5-7272C200FBEE}" srcOrd="2" destOrd="0" parTransId="{AF8D3A33-91CE-4214-9C3A-B6CD8713CE5A}" sibTransId="{C68111EB-4529-4A16-9842-A7572974AF54}"/>
    <dgm:cxn modelId="{611CEFC5-461C-403B-80B1-DDEBB49C29CA}" srcId="{5964DCDE-A60E-40BD-A762-FAE9FAC9C181}" destId="{A027E258-330E-46CC-8D3C-47F083DE8201}" srcOrd="0" destOrd="0" parTransId="{710CE8CE-A355-463A-B725-6526CCD659AD}" sibTransId="{33EDAEE8-1A93-40E4-92D3-1467DF45277D}"/>
    <dgm:cxn modelId="{A9C13AD1-99E6-4E34-AC05-96845425AF1C}" srcId="{5964DCDE-A60E-40BD-A762-FAE9FAC9C181}" destId="{403F2DBE-63D1-4CC5-BC3D-F341ED243457}" srcOrd="3" destOrd="0" parTransId="{215AD3AA-685B-4495-9661-5B19DFEEC168}" sibTransId="{BF692D97-3B16-4702-9C09-CCCD6B90AA12}"/>
    <dgm:cxn modelId="{1C9AD871-B331-4642-BD41-E16E38AD9D62}" type="presOf" srcId="{E4CBFC9F-4668-499D-9F9F-535BFC100409}" destId="{16942240-3A41-480B-AC42-9954AFEFAFDE}" srcOrd="0" destOrd="0" presId="urn:microsoft.com/office/officeart/2005/8/layout/orgChart1"/>
    <dgm:cxn modelId="{4C40F55B-F0DB-4883-B08B-EDCBBDEF449E}" type="presOf" srcId="{41E170C5-BAF9-47B3-89EB-414D3BC0CC11}" destId="{F72A5180-0688-4191-BEF1-BC5F48366635}" srcOrd="1" destOrd="0" presId="urn:microsoft.com/office/officeart/2005/8/layout/orgChart1"/>
    <dgm:cxn modelId="{860407B2-9BA0-4D19-ABB2-5A3B200FDC81}" type="presOf" srcId="{5964DCDE-A60E-40BD-A762-FAE9FAC9C181}" destId="{93F04B48-E749-4F0B-BF8F-B06C5B2359F9}" srcOrd="1" destOrd="0" presId="urn:microsoft.com/office/officeart/2005/8/layout/orgChart1"/>
    <dgm:cxn modelId="{37659608-17BC-4FD9-89DE-F277E6913903}" srcId="{35474DD5-C1D8-40F7-AB82-972A732A58FA}" destId="{61926713-2341-4B01-AD65-FA34519FE16E}" srcOrd="0" destOrd="0" parTransId="{26114366-28D6-4B4B-870B-10B97360298F}" sibTransId="{C6D38523-9625-46F2-B634-509FD9C407A2}"/>
    <dgm:cxn modelId="{8BBCB076-CBDB-4D57-A674-750A2B8DDEE0}" srcId="{403F2DBE-63D1-4CC5-BC3D-F341ED243457}" destId="{41E170C5-BAF9-47B3-89EB-414D3BC0CC11}" srcOrd="1" destOrd="0" parTransId="{557AF893-836F-4537-B077-09AED03AE2CB}" sibTransId="{BF4E7872-7618-409A-8D97-5777F8972C55}"/>
    <dgm:cxn modelId="{0C6116F2-A671-4FE5-9911-00AD09F9DA20}" type="presOf" srcId="{AB9F778B-0F56-4C45-98E5-7F2E2581A45C}" destId="{4881A204-A3E9-4D96-A48F-CE47831FFA7B}" srcOrd="1" destOrd="0" presId="urn:microsoft.com/office/officeart/2005/8/layout/orgChart1"/>
    <dgm:cxn modelId="{596A6145-886E-4F5B-A0DA-84D488B9DB68}" type="presOf" srcId="{814461C7-C483-4679-B873-3ABEA4983690}" destId="{2C5756C3-32AB-4F91-9117-921C5D210AE6}" srcOrd="0" destOrd="0" presId="urn:microsoft.com/office/officeart/2005/8/layout/orgChart1"/>
    <dgm:cxn modelId="{BAAFF912-8AB8-46B0-AC47-A5E53BD92BAB}" type="presOf" srcId="{AB9F778B-0F56-4C45-98E5-7F2E2581A45C}" destId="{2C889DB8-5AB4-4162-A377-4E7A196EB7E9}" srcOrd="0" destOrd="0" presId="urn:microsoft.com/office/officeart/2005/8/layout/orgChart1"/>
    <dgm:cxn modelId="{D4DE5BDE-5628-40E1-950A-D7EA6832C1D9}" type="presOf" srcId="{215AD3AA-685B-4495-9661-5B19DFEEC168}" destId="{86260CFB-9A31-4DA1-8C3F-A873546A3E99}" srcOrd="0" destOrd="0" presId="urn:microsoft.com/office/officeart/2005/8/layout/orgChart1"/>
    <dgm:cxn modelId="{F0884338-4E6E-4FD0-A992-4DA6B2F35CAF}" srcId="{35474DD5-C1D8-40F7-AB82-972A732A58FA}" destId="{E6B594A4-5B2C-421C-815C-C7D6AAC50ADC}" srcOrd="1" destOrd="0" parTransId="{5A97111B-D002-49E0-BE9A-797AF99589E5}" sibTransId="{D3F36502-AD41-4950-90A9-6CE28F03A91C}"/>
    <dgm:cxn modelId="{1E13972E-8B57-454A-91CC-063FE75FA584}" type="presOf" srcId="{4801F1AD-A96E-4573-AFB0-FE16DF6778D5}" destId="{C83E3879-91AD-4F7B-BB7A-97A3AA5161FD}" srcOrd="0" destOrd="0" presId="urn:microsoft.com/office/officeart/2005/8/layout/orgChart1"/>
    <dgm:cxn modelId="{8520D5C6-A260-4B19-8C27-019FB57749FC}" type="presOf" srcId="{61926713-2341-4B01-AD65-FA34519FE16E}" destId="{C210D6AE-5779-4C5B-ACC2-B87740CB4AE4}" srcOrd="0" destOrd="0" presId="urn:microsoft.com/office/officeart/2005/8/layout/orgChart1"/>
    <dgm:cxn modelId="{CBF550F5-1F2A-4163-9002-94D48EF248AC}" type="presParOf" srcId="{C4145AAC-D4FA-450D-B120-F4E1F91CD0D3}" destId="{AE6AE108-68B5-4470-8D87-123FB1EBB801}" srcOrd="0" destOrd="0" presId="urn:microsoft.com/office/officeart/2005/8/layout/orgChart1"/>
    <dgm:cxn modelId="{99E605EB-1AD3-4F6A-9E77-E97F2DEA34EF}" type="presParOf" srcId="{AE6AE108-68B5-4470-8D87-123FB1EBB801}" destId="{08EC071B-C4E9-435F-8D05-1CBFAA698213}" srcOrd="0" destOrd="0" presId="urn:microsoft.com/office/officeart/2005/8/layout/orgChart1"/>
    <dgm:cxn modelId="{0050F5E3-1968-4EC2-AC01-141D71599396}" type="presParOf" srcId="{08EC071B-C4E9-435F-8D05-1CBFAA698213}" destId="{0E8D6331-546E-4AFD-8400-B4B5AB283FA6}" srcOrd="0" destOrd="0" presId="urn:microsoft.com/office/officeart/2005/8/layout/orgChart1"/>
    <dgm:cxn modelId="{7EFAB9DE-946E-4C37-987F-12636E214BA2}" type="presParOf" srcId="{08EC071B-C4E9-435F-8D05-1CBFAA698213}" destId="{93F04B48-E749-4F0B-BF8F-B06C5B2359F9}" srcOrd="1" destOrd="0" presId="urn:microsoft.com/office/officeart/2005/8/layout/orgChart1"/>
    <dgm:cxn modelId="{F5B05220-9003-4E29-A774-DD3F202E9A59}" type="presParOf" srcId="{AE6AE108-68B5-4470-8D87-123FB1EBB801}" destId="{64267EF8-BEF8-40D6-A096-9E078A341DA8}" srcOrd="1" destOrd="0" presId="urn:microsoft.com/office/officeart/2005/8/layout/orgChart1"/>
    <dgm:cxn modelId="{3C6B0271-2037-4DC2-AFEF-431951B7C527}" type="presParOf" srcId="{64267EF8-BEF8-40D6-A096-9E078A341DA8}" destId="{D4376756-81CA-4B84-B5CF-66885F764FAD}" srcOrd="0" destOrd="0" presId="urn:microsoft.com/office/officeart/2005/8/layout/orgChart1"/>
    <dgm:cxn modelId="{84178E46-C146-4C71-82C2-E958A1A2EC57}" type="presParOf" srcId="{64267EF8-BEF8-40D6-A096-9E078A341DA8}" destId="{2443584F-6A49-4EFC-AD18-48A65739AB21}" srcOrd="1" destOrd="0" presId="urn:microsoft.com/office/officeart/2005/8/layout/orgChart1"/>
    <dgm:cxn modelId="{EE7834DC-9D6C-4B41-A971-76D803BAA80C}" type="presParOf" srcId="{2443584F-6A49-4EFC-AD18-48A65739AB21}" destId="{1FD194C8-8AE7-435B-985F-29C4A7B79319}" srcOrd="0" destOrd="0" presId="urn:microsoft.com/office/officeart/2005/8/layout/orgChart1"/>
    <dgm:cxn modelId="{E8F1B5D0-5C9D-4DA9-A560-8FDB62C654F2}" type="presParOf" srcId="{1FD194C8-8AE7-435B-985F-29C4A7B79319}" destId="{F6935F87-6D3C-4812-B302-EA581CB260A2}" srcOrd="0" destOrd="0" presId="urn:microsoft.com/office/officeart/2005/8/layout/orgChart1"/>
    <dgm:cxn modelId="{E3430FE5-49DE-434C-B10D-44932A6AB413}" type="presParOf" srcId="{1FD194C8-8AE7-435B-985F-29C4A7B79319}" destId="{098E8D60-D3AC-40A7-B048-D0A943EE1341}" srcOrd="1" destOrd="0" presId="urn:microsoft.com/office/officeart/2005/8/layout/orgChart1"/>
    <dgm:cxn modelId="{39BDF4C6-3762-42EE-BAA3-324912EFD97E}" type="presParOf" srcId="{2443584F-6A49-4EFC-AD18-48A65739AB21}" destId="{AC56E894-F031-401E-8168-E08B928934AD}" srcOrd="1" destOrd="0" presId="urn:microsoft.com/office/officeart/2005/8/layout/orgChart1"/>
    <dgm:cxn modelId="{A6E20971-F52F-45CA-BBE1-562FBD9A819A}" type="presParOf" srcId="{AC56E894-F031-401E-8168-E08B928934AD}" destId="{2A9B374C-637F-48E8-85B3-6B51DA40514C}" srcOrd="0" destOrd="0" presId="urn:microsoft.com/office/officeart/2005/8/layout/orgChart1"/>
    <dgm:cxn modelId="{F5B6165E-0A53-4C30-BA75-7A42B37B540A}" type="presParOf" srcId="{AC56E894-F031-401E-8168-E08B928934AD}" destId="{CCC1AD0A-4112-4A5D-AC08-45E17462A5A6}" srcOrd="1" destOrd="0" presId="urn:microsoft.com/office/officeart/2005/8/layout/orgChart1"/>
    <dgm:cxn modelId="{40E657D1-E735-4B3E-B4E6-E707D921DD18}" type="presParOf" srcId="{CCC1AD0A-4112-4A5D-AC08-45E17462A5A6}" destId="{1E874812-0DF2-4C6D-A485-FFF03A02A8D9}" srcOrd="0" destOrd="0" presId="urn:microsoft.com/office/officeart/2005/8/layout/orgChart1"/>
    <dgm:cxn modelId="{848DEFAC-FAE5-4392-9C43-C2DB63DF40B2}" type="presParOf" srcId="{1E874812-0DF2-4C6D-A485-FFF03A02A8D9}" destId="{2C68E4EC-BF39-426C-A2E9-2CF3CC875FA6}" srcOrd="0" destOrd="0" presId="urn:microsoft.com/office/officeart/2005/8/layout/orgChart1"/>
    <dgm:cxn modelId="{39740BCA-7B8F-4431-BF36-B3597696BAA1}" type="presParOf" srcId="{1E874812-0DF2-4C6D-A485-FFF03A02A8D9}" destId="{CE40CAB9-39F5-4615-A44B-E5FB7D07211A}" srcOrd="1" destOrd="0" presId="urn:microsoft.com/office/officeart/2005/8/layout/orgChart1"/>
    <dgm:cxn modelId="{C2EA0F50-4252-49E3-BFB9-59DD799C377A}" type="presParOf" srcId="{CCC1AD0A-4112-4A5D-AC08-45E17462A5A6}" destId="{B005B2BF-6AB3-441D-96AD-698C4A5F51B9}" srcOrd="1" destOrd="0" presId="urn:microsoft.com/office/officeart/2005/8/layout/orgChart1"/>
    <dgm:cxn modelId="{56BCB699-2CEF-45BA-ADFA-2424C5BB587B}" type="presParOf" srcId="{CCC1AD0A-4112-4A5D-AC08-45E17462A5A6}" destId="{C1A93711-5E1A-4C7E-A40A-CCE7C76FDB47}" srcOrd="2" destOrd="0" presId="urn:microsoft.com/office/officeart/2005/8/layout/orgChart1"/>
    <dgm:cxn modelId="{3B5025CD-2521-455F-B48E-AD3BA1D899AD}" type="presParOf" srcId="{AC56E894-F031-401E-8168-E08B928934AD}" destId="{E8C83A06-2683-48B3-B7E2-2B55EE0F1850}" srcOrd="2" destOrd="0" presId="urn:microsoft.com/office/officeart/2005/8/layout/orgChart1"/>
    <dgm:cxn modelId="{98B74FEF-A3A6-4302-9DA5-227AA31C99BA}" type="presParOf" srcId="{AC56E894-F031-401E-8168-E08B928934AD}" destId="{05146095-0707-444E-A3D0-C551E6B39099}" srcOrd="3" destOrd="0" presId="urn:microsoft.com/office/officeart/2005/8/layout/orgChart1"/>
    <dgm:cxn modelId="{1BBE3A92-0E96-4FA0-9E37-FC338DFEAA55}" type="presParOf" srcId="{05146095-0707-444E-A3D0-C551E6B39099}" destId="{759FEF41-BACC-476D-9A7D-E4A017B98B1E}" srcOrd="0" destOrd="0" presId="urn:microsoft.com/office/officeart/2005/8/layout/orgChart1"/>
    <dgm:cxn modelId="{AA3E218F-B6FD-4096-B936-A9C9AE06B0E6}" type="presParOf" srcId="{759FEF41-BACC-476D-9A7D-E4A017B98B1E}" destId="{E0560906-94BB-430D-9F2C-7FD6580D07A8}" srcOrd="0" destOrd="0" presId="urn:microsoft.com/office/officeart/2005/8/layout/orgChart1"/>
    <dgm:cxn modelId="{92B07150-AAE8-43BE-8BBB-B05796286BCE}" type="presParOf" srcId="{759FEF41-BACC-476D-9A7D-E4A017B98B1E}" destId="{E223A636-5BCC-4FE5-9F3E-305A36B7D33A}" srcOrd="1" destOrd="0" presId="urn:microsoft.com/office/officeart/2005/8/layout/orgChart1"/>
    <dgm:cxn modelId="{663690EB-DF64-4C4C-B822-9EB420954F20}" type="presParOf" srcId="{05146095-0707-444E-A3D0-C551E6B39099}" destId="{1FDD8DE5-CDEA-4964-9AFB-3208FEA3E1EF}" srcOrd="1" destOrd="0" presId="urn:microsoft.com/office/officeart/2005/8/layout/orgChart1"/>
    <dgm:cxn modelId="{8AEEC171-44D4-4809-8130-71111E81E3CA}" type="presParOf" srcId="{05146095-0707-444E-A3D0-C551E6B39099}" destId="{7DB6FF44-F1F5-4AA6-B71F-1732E6381FB8}" srcOrd="2" destOrd="0" presId="urn:microsoft.com/office/officeart/2005/8/layout/orgChart1"/>
    <dgm:cxn modelId="{888D5BC0-83A1-4DF0-88EA-19B6CDEC859F}" type="presParOf" srcId="{2443584F-6A49-4EFC-AD18-48A65739AB21}" destId="{8EA13FB8-BAB6-4CF0-AC1E-BAFF4DE21051}" srcOrd="2" destOrd="0" presId="urn:microsoft.com/office/officeart/2005/8/layout/orgChart1"/>
    <dgm:cxn modelId="{5AC1A529-1A8F-4FD3-B75C-141CC80A82A7}" type="presParOf" srcId="{64267EF8-BEF8-40D6-A096-9E078A341DA8}" destId="{39CAFF11-F10E-442D-BDBA-E6DE8F26209E}" srcOrd="2" destOrd="0" presId="urn:microsoft.com/office/officeart/2005/8/layout/orgChart1"/>
    <dgm:cxn modelId="{4BE7382E-8FD6-4DAD-82B8-78E83A05A50D}" type="presParOf" srcId="{64267EF8-BEF8-40D6-A096-9E078A341DA8}" destId="{2AC168AF-F90B-44A6-A136-A28CACE2BBBE}" srcOrd="3" destOrd="0" presId="urn:microsoft.com/office/officeart/2005/8/layout/orgChart1"/>
    <dgm:cxn modelId="{EF69A6BE-D54F-422B-9835-9E72EF0A7680}" type="presParOf" srcId="{2AC168AF-F90B-44A6-A136-A28CACE2BBBE}" destId="{AD850BFE-47F9-446D-B23E-31F8C0B2B7CE}" srcOrd="0" destOrd="0" presId="urn:microsoft.com/office/officeart/2005/8/layout/orgChart1"/>
    <dgm:cxn modelId="{747DBCCB-6F4F-43D4-B50D-53546824CAF7}" type="presParOf" srcId="{AD850BFE-47F9-446D-B23E-31F8C0B2B7CE}" destId="{3D4F6ACD-DE03-47B5-8260-ED2A89F64700}" srcOrd="0" destOrd="0" presId="urn:microsoft.com/office/officeart/2005/8/layout/orgChart1"/>
    <dgm:cxn modelId="{93235068-9811-4FE5-9180-A8A41476BE3A}" type="presParOf" srcId="{AD850BFE-47F9-446D-B23E-31F8C0B2B7CE}" destId="{03A79C54-E7BE-45A3-B068-BB4FFC51BF4A}" srcOrd="1" destOrd="0" presId="urn:microsoft.com/office/officeart/2005/8/layout/orgChart1"/>
    <dgm:cxn modelId="{3673BF9B-1B0E-4501-9D36-988A7E1E5CF2}" type="presParOf" srcId="{2AC168AF-F90B-44A6-A136-A28CACE2BBBE}" destId="{744CA5E8-D8A0-4979-A470-F39F72BF8D49}" srcOrd="1" destOrd="0" presId="urn:microsoft.com/office/officeart/2005/8/layout/orgChart1"/>
    <dgm:cxn modelId="{C3762BF6-2753-4F70-BD72-A44AF22789D8}" type="presParOf" srcId="{744CA5E8-D8A0-4979-A470-F39F72BF8D49}" destId="{7EE13C12-1CD4-4578-8DB1-8687A5F74CDE}" srcOrd="0" destOrd="0" presId="urn:microsoft.com/office/officeart/2005/8/layout/orgChart1"/>
    <dgm:cxn modelId="{82D3DAB0-73AE-4BA7-A125-95CF94570B70}" type="presParOf" srcId="{744CA5E8-D8A0-4979-A470-F39F72BF8D49}" destId="{A13A8424-5A0F-49A6-9815-98BB55FB660F}" srcOrd="1" destOrd="0" presId="urn:microsoft.com/office/officeart/2005/8/layout/orgChart1"/>
    <dgm:cxn modelId="{82096FBF-9957-480C-91C7-87DBD33A478F}" type="presParOf" srcId="{A13A8424-5A0F-49A6-9815-98BB55FB660F}" destId="{C343DB3B-084C-4EED-AC16-7AFE4FB4E281}" srcOrd="0" destOrd="0" presId="urn:microsoft.com/office/officeart/2005/8/layout/orgChart1"/>
    <dgm:cxn modelId="{490E9040-D723-441E-8982-6A413BFBCF5C}" type="presParOf" srcId="{C343DB3B-084C-4EED-AC16-7AFE4FB4E281}" destId="{C210D6AE-5779-4C5B-ACC2-B87740CB4AE4}" srcOrd="0" destOrd="0" presId="urn:microsoft.com/office/officeart/2005/8/layout/orgChart1"/>
    <dgm:cxn modelId="{2321C629-8661-44B7-B9F5-639094B852FC}" type="presParOf" srcId="{C343DB3B-084C-4EED-AC16-7AFE4FB4E281}" destId="{5DC034BA-DF2A-4969-918A-CF3F6A68B764}" srcOrd="1" destOrd="0" presId="urn:microsoft.com/office/officeart/2005/8/layout/orgChart1"/>
    <dgm:cxn modelId="{D5D74A16-5752-400E-821C-719462A8720E}" type="presParOf" srcId="{A13A8424-5A0F-49A6-9815-98BB55FB660F}" destId="{720827AC-73F5-4719-A4EA-351D4679FF10}" srcOrd="1" destOrd="0" presId="urn:microsoft.com/office/officeart/2005/8/layout/orgChart1"/>
    <dgm:cxn modelId="{1E6058A5-6463-4721-B7BB-DDDA45EBE5C9}" type="presParOf" srcId="{A13A8424-5A0F-49A6-9815-98BB55FB660F}" destId="{B8FB93C0-7A9A-46B9-ACD9-5694FB0A7299}" srcOrd="2" destOrd="0" presId="urn:microsoft.com/office/officeart/2005/8/layout/orgChart1"/>
    <dgm:cxn modelId="{0CB8B460-9817-4CC7-961B-FE74A8595687}" type="presParOf" srcId="{744CA5E8-D8A0-4979-A470-F39F72BF8D49}" destId="{4474DD29-A864-4003-A009-6C4C4042AE9E}" srcOrd="2" destOrd="0" presId="urn:microsoft.com/office/officeart/2005/8/layout/orgChart1"/>
    <dgm:cxn modelId="{71A574AE-7B09-4260-B6A0-1FB262C7FA93}" type="presParOf" srcId="{744CA5E8-D8A0-4979-A470-F39F72BF8D49}" destId="{73F0F15F-76BE-4B4A-AF8A-3713B552404C}" srcOrd="3" destOrd="0" presId="urn:microsoft.com/office/officeart/2005/8/layout/orgChart1"/>
    <dgm:cxn modelId="{4CABDB7A-A495-4552-8AFF-97F983FE1FB8}" type="presParOf" srcId="{73F0F15F-76BE-4B4A-AF8A-3713B552404C}" destId="{B0CF99FC-921F-4FC6-814F-E24724C287AD}" srcOrd="0" destOrd="0" presId="urn:microsoft.com/office/officeart/2005/8/layout/orgChart1"/>
    <dgm:cxn modelId="{92AFD815-9499-4057-92A5-C7966F58AE73}" type="presParOf" srcId="{B0CF99FC-921F-4FC6-814F-E24724C287AD}" destId="{B87C6EC1-8641-40D0-B791-F0D626F52460}" srcOrd="0" destOrd="0" presId="urn:microsoft.com/office/officeart/2005/8/layout/orgChart1"/>
    <dgm:cxn modelId="{88B3BDE6-900D-4E85-9EE0-D1E33ABB10D1}" type="presParOf" srcId="{B0CF99FC-921F-4FC6-814F-E24724C287AD}" destId="{FBE2B92C-4C40-4514-8886-B744FEEC26F1}" srcOrd="1" destOrd="0" presId="urn:microsoft.com/office/officeart/2005/8/layout/orgChart1"/>
    <dgm:cxn modelId="{97B2CD10-DDCC-4020-BF38-0EE8035A3CCB}" type="presParOf" srcId="{73F0F15F-76BE-4B4A-AF8A-3713B552404C}" destId="{222D9718-0225-40C1-8477-402309A4CAAD}" srcOrd="1" destOrd="0" presId="urn:microsoft.com/office/officeart/2005/8/layout/orgChart1"/>
    <dgm:cxn modelId="{01C6DDD6-2221-44C6-962A-8FC9C3B0F6D0}" type="presParOf" srcId="{73F0F15F-76BE-4B4A-AF8A-3713B552404C}" destId="{E731419E-F1EB-44B1-8183-ADDB4CA66E4F}" srcOrd="2" destOrd="0" presId="urn:microsoft.com/office/officeart/2005/8/layout/orgChart1"/>
    <dgm:cxn modelId="{DCB447A0-718C-49BF-9D27-65D6891E4E70}" type="presParOf" srcId="{2AC168AF-F90B-44A6-A136-A28CACE2BBBE}" destId="{8F63F742-2C82-416E-8339-01C31B7307A4}" srcOrd="2" destOrd="0" presId="urn:microsoft.com/office/officeart/2005/8/layout/orgChart1"/>
    <dgm:cxn modelId="{EA2EE901-1B39-4A93-9994-E7C17CE64CBB}" type="presParOf" srcId="{64267EF8-BEF8-40D6-A096-9E078A341DA8}" destId="{AD7272A7-870C-495C-AB67-93A7ABCD448F}" srcOrd="4" destOrd="0" presId="urn:microsoft.com/office/officeart/2005/8/layout/orgChart1"/>
    <dgm:cxn modelId="{A63FDCF3-384B-4751-A618-202CD3C8ACF6}" type="presParOf" srcId="{64267EF8-BEF8-40D6-A096-9E078A341DA8}" destId="{140F2A4C-6047-4AB2-8983-010FA8626F9F}" srcOrd="5" destOrd="0" presId="urn:microsoft.com/office/officeart/2005/8/layout/orgChart1"/>
    <dgm:cxn modelId="{2CAF6D6D-C2D3-43B4-84EF-6E86A054FAFA}" type="presParOf" srcId="{140F2A4C-6047-4AB2-8983-010FA8626F9F}" destId="{C0149099-2454-433A-9D12-FD7A74EA949A}" srcOrd="0" destOrd="0" presId="urn:microsoft.com/office/officeart/2005/8/layout/orgChart1"/>
    <dgm:cxn modelId="{E8C39771-1F40-4826-B270-4D7EEE28F730}" type="presParOf" srcId="{C0149099-2454-433A-9D12-FD7A74EA949A}" destId="{C83E3879-91AD-4F7B-BB7A-97A3AA5161FD}" srcOrd="0" destOrd="0" presId="urn:microsoft.com/office/officeart/2005/8/layout/orgChart1"/>
    <dgm:cxn modelId="{B4759022-72F9-45E3-94EC-0DD16CDDCD57}" type="presParOf" srcId="{C0149099-2454-433A-9D12-FD7A74EA949A}" destId="{1EE20754-E706-48F7-83F6-EFB03FFF895C}" srcOrd="1" destOrd="0" presId="urn:microsoft.com/office/officeart/2005/8/layout/orgChart1"/>
    <dgm:cxn modelId="{CF2CC4D5-DE7E-46F7-8507-D84F497690BD}" type="presParOf" srcId="{140F2A4C-6047-4AB2-8983-010FA8626F9F}" destId="{02F1B8C3-346E-4DDB-A08F-A2C001CF0BF0}" srcOrd="1" destOrd="0" presId="urn:microsoft.com/office/officeart/2005/8/layout/orgChart1"/>
    <dgm:cxn modelId="{98CFA38D-F8C1-46F9-85E9-EFE0779375F0}" type="presParOf" srcId="{02F1B8C3-346E-4DDB-A08F-A2C001CF0BF0}" destId="{08922407-1F9B-4067-9ED5-6F1221124BB5}" srcOrd="0" destOrd="0" presId="urn:microsoft.com/office/officeart/2005/8/layout/orgChart1"/>
    <dgm:cxn modelId="{048B92BD-48E9-4C23-8F02-0A453380CEC4}" type="presParOf" srcId="{02F1B8C3-346E-4DDB-A08F-A2C001CF0BF0}" destId="{1B194F6A-9611-4705-9E00-C0FC415E6A71}" srcOrd="1" destOrd="0" presId="urn:microsoft.com/office/officeart/2005/8/layout/orgChart1"/>
    <dgm:cxn modelId="{19998AEA-EF29-4C36-A147-36F5C89802E1}" type="presParOf" srcId="{1B194F6A-9611-4705-9E00-C0FC415E6A71}" destId="{2E4FAA1E-5C79-4C03-B349-CABD75604CA3}" srcOrd="0" destOrd="0" presId="urn:microsoft.com/office/officeart/2005/8/layout/orgChart1"/>
    <dgm:cxn modelId="{06F04004-9FEE-4ED1-AADC-04C02F3233DA}" type="presParOf" srcId="{2E4FAA1E-5C79-4C03-B349-CABD75604CA3}" destId="{2C889DB8-5AB4-4162-A377-4E7A196EB7E9}" srcOrd="0" destOrd="0" presId="urn:microsoft.com/office/officeart/2005/8/layout/orgChart1"/>
    <dgm:cxn modelId="{A5C41C0F-4B02-43E8-8701-848D7ADB13CF}" type="presParOf" srcId="{2E4FAA1E-5C79-4C03-B349-CABD75604CA3}" destId="{4881A204-A3E9-4D96-A48F-CE47831FFA7B}" srcOrd="1" destOrd="0" presId="urn:microsoft.com/office/officeart/2005/8/layout/orgChart1"/>
    <dgm:cxn modelId="{8ED7DA5C-4AD2-47A9-BB67-B0348681D614}" type="presParOf" srcId="{1B194F6A-9611-4705-9E00-C0FC415E6A71}" destId="{CDEAB86E-59DE-40D0-8BDB-1789D2866F82}" srcOrd="1" destOrd="0" presId="urn:microsoft.com/office/officeart/2005/8/layout/orgChart1"/>
    <dgm:cxn modelId="{EA12C3CB-6C59-4D50-8301-E044819AC913}" type="presParOf" srcId="{1B194F6A-9611-4705-9E00-C0FC415E6A71}" destId="{7C44CC6B-3645-4FE9-999E-1939EB32911D}" srcOrd="2" destOrd="0" presId="urn:microsoft.com/office/officeart/2005/8/layout/orgChart1"/>
    <dgm:cxn modelId="{92361E70-6941-4455-97CA-C76B29837572}" type="presParOf" srcId="{02F1B8C3-346E-4DDB-A08F-A2C001CF0BF0}" destId="{852C641A-9BC8-4C3D-882E-747393D7A2F3}" srcOrd="2" destOrd="0" presId="urn:microsoft.com/office/officeart/2005/8/layout/orgChart1"/>
    <dgm:cxn modelId="{2DABB0BB-852D-4774-9A20-AF5AE65A313A}" type="presParOf" srcId="{02F1B8C3-346E-4DDB-A08F-A2C001CF0BF0}" destId="{FDBE159E-78E2-4E6D-98AD-A8D893049265}" srcOrd="3" destOrd="0" presId="urn:microsoft.com/office/officeart/2005/8/layout/orgChart1"/>
    <dgm:cxn modelId="{DADD16F7-020A-457C-B427-320FB4432C5A}" type="presParOf" srcId="{FDBE159E-78E2-4E6D-98AD-A8D893049265}" destId="{5E31A45C-F496-4BE2-9E9D-7F3115391D08}" srcOrd="0" destOrd="0" presId="urn:microsoft.com/office/officeart/2005/8/layout/orgChart1"/>
    <dgm:cxn modelId="{7072AFD9-A8DF-4863-A1A0-8DE66A340271}" type="presParOf" srcId="{5E31A45C-F496-4BE2-9E9D-7F3115391D08}" destId="{16942240-3A41-480B-AC42-9954AFEFAFDE}" srcOrd="0" destOrd="0" presId="urn:microsoft.com/office/officeart/2005/8/layout/orgChart1"/>
    <dgm:cxn modelId="{6CCD92D2-A929-46BE-B808-2952654F2E75}" type="presParOf" srcId="{5E31A45C-F496-4BE2-9E9D-7F3115391D08}" destId="{31ACDB1F-ACA1-4A6F-89F8-92917AF5224A}" srcOrd="1" destOrd="0" presId="urn:microsoft.com/office/officeart/2005/8/layout/orgChart1"/>
    <dgm:cxn modelId="{AE01EA10-D359-4E8B-8F96-6D9069FBDFF4}" type="presParOf" srcId="{FDBE159E-78E2-4E6D-98AD-A8D893049265}" destId="{CE4FE6F4-3365-4849-A162-20141364DA38}" srcOrd="1" destOrd="0" presId="urn:microsoft.com/office/officeart/2005/8/layout/orgChart1"/>
    <dgm:cxn modelId="{ABC947C8-E9C4-4008-8217-B4F7A6C04589}" type="presParOf" srcId="{FDBE159E-78E2-4E6D-98AD-A8D893049265}" destId="{5A8B2468-9C35-432E-8522-096266B0BD29}" srcOrd="2" destOrd="0" presId="urn:microsoft.com/office/officeart/2005/8/layout/orgChart1"/>
    <dgm:cxn modelId="{A3D0DECB-D055-4F7A-A173-EAA2500BF5CD}" type="presParOf" srcId="{140F2A4C-6047-4AB2-8983-010FA8626F9F}" destId="{4B20C784-A8A2-4F08-A6DE-1ED95B4AA2C8}" srcOrd="2" destOrd="0" presId="urn:microsoft.com/office/officeart/2005/8/layout/orgChart1"/>
    <dgm:cxn modelId="{3F945ED2-BCEA-440C-91AC-2F7779745300}" type="presParOf" srcId="{64267EF8-BEF8-40D6-A096-9E078A341DA8}" destId="{86260CFB-9A31-4DA1-8C3F-A873546A3E99}" srcOrd="6" destOrd="0" presId="urn:microsoft.com/office/officeart/2005/8/layout/orgChart1"/>
    <dgm:cxn modelId="{E2953E12-7F45-40D3-AEB2-58F7226E5E49}" type="presParOf" srcId="{64267EF8-BEF8-40D6-A096-9E078A341DA8}" destId="{F24B0FCA-2DC2-4D36-8740-32A80DC75259}" srcOrd="7" destOrd="0" presId="urn:microsoft.com/office/officeart/2005/8/layout/orgChart1"/>
    <dgm:cxn modelId="{86FB573F-043E-4A9A-ACE5-97998AD77C1E}" type="presParOf" srcId="{F24B0FCA-2DC2-4D36-8740-32A80DC75259}" destId="{A26B99DC-120E-4D91-AA87-EE035E326CFF}" srcOrd="0" destOrd="0" presId="urn:microsoft.com/office/officeart/2005/8/layout/orgChart1"/>
    <dgm:cxn modelId="{092836AC-B988-48E1-9618-F1F1D797C67A}" type="presParOf" srcId="{A26B99DC-120E-4D91-AA87-EE035E326CFF}" destId="{3A5771AE-6723-4282-B851-52B69F955A27}" srcOrd="0" destOrd="0" presId="urn:microsoft.com/office/officeart/2005/8/layout/orgChart1"/>
    <dgm:cxn modelId="{D063284B-4226-43DE-B365-6C4997473D5F}" type="presParOf" srcId="{A26B99DC-120E-4D91-AA87-EE035E326CFF}" destId="{73855C96-2346-4A5A-9C69-8ADB1FB00397}" srcOrd="1" destOrd="0" presId="urn:microsoft.com/office/officeart/2005/8/layout/orgChart1"/>
    <dgm:cxn modelId="{5A675E8C-A411-4EA5-9362-F1C0D73F0884}" type="presParOf" srcId="{F24B0FCA-2DC2-4D36-8740-32A80DC75259}" destId="{BEA370B1-DD73-4D44-9424-3ECAAAD793B9}" srcOrd="1" destOrd="0" presId="urn:microsoft.com/office/officeart/2005/8/layout/orgChart1"/>
    <dgm:cxn modelId="{12028BB6-5C0E-437E-B127-8FECC33C9139}" type="presParOf" srcId="{BEA370B1-DD73-4D44-9424-3ECAAAD793B9}" destId="{C0158CD9-B0A1-41FE-AE5F-926E66E62156}" srcOrd="0" destOrd="0" presId="urn:microsoft.com/office/officeart/2005/8/layout/orgChart1"/>
    <dgm:cxn modelId="{545E22B3-F84D-4BBB-BD0A-BB9608A78E96}" type="presParOf" srcId="{BEA370B1-DD73-4D44-9424-3ECAAAD793B9}" destId="{A9BAEC30-C6E9-4634-A4E9-FC3D2DEB3E47}" srcOrd="1" destOrd="0" presId="urn:microsoft.com/office/officeart/2005/8/layout/orgChart1"/>
    <dgm:cxn modelId="{1E3C5AEF-2284-4CFE-B9F6-0551303EA185}" type="presParOf" srcId="{A9BAEC30-C6E9-4634-A4E9-FC3D2DEB3E47}" destId="{6FB7ADE2-0ABA-4C6A-8182-1A340378D968}" srcOrd="0" destOrd="0" presId="urn:microsoft.com/office/officeart/2005/8/layout/orgChart1"/>
    <dgm:cxn modelId="{3BE3CEB3-03FF-4CA0-A330-21BE4FDADB65}" type="presParOf" srcId="{6FB7ADE2-0ABA-4C6A-8182-1A340378D968}" destId="{981E8AA3-3F74-424F-A794-E0AD8B799BDC}" srcOrd="0" destOrd="0" presId="urn:microsoft.com/office/officeart/2005/8/layout/orgChart1"/>
    <dgm:cxn modelId="{DAD38052-F97E-4943-A898-EE8FDF0B29DB}" type="presParOf" srcId="{6FB7ADE2-0ABA-4C6A-8182-1A340378D968}" destId="{F62C8F37-B864-47BC-A3C2-826DA5F139CD}" srcOrd="1" destOrd="0" presId="urn:microsoft.com/office/officeart/2005/8/layout/orgChart1"/>
    <dgm:cxn modelId="{603C9633-57F4-44F5-B1FF-1C6CA8C98243}" type="presParOf" srcId="{A9BAEC30-C6E9-4634-A4E9-FC3D2DEB3E47}" destId="{88D5A157-C9B6-4216-BC70-4FBE2BB9F93F}" srcOrd="1" destOrd="0" presId="urn:microsoft.com/office/officeart/2005/8/layout/orgChart1"/>
    <dgm:cxn modelId="{DA078CB8-515B-46D6-97B8-A723FB1B5A73}" type="presParOf" srcId="{A9BAEC30-C6E9-4634-A4E9-FC3D2DEB3E47}" destId="{F3D19EB2-F637-45A2-8CE2-E22E5FA181DF}" srcOrd="2" destOrd="0" presId="urn:microsoft.com/office/officeart/2005/8/layout/orgChart1"/>
    <dgm:cxn modelId="{95343519-0102-4843-AF87-29C34A02EE22}" type="presParOf" srcId="{BEA370B1-DD73-4D44-9424-3ECAAAD793B9}" destId="{4D001234-527E-49E3-A426-7C170B4494E0}" srcOrd="2" destOrd="0" presId="urn:microsoft.com/office/officeart/2005/8/layout/orgChart1"/>
    <dgm:cxn modelId="{6128236A-3866-4100-A46A-62108FB39AF1}" type="presParOf" srcId="{BEA370B1-DD73-4D44-9424-3ECAAAD793B9}" destId="{C1DE69A8-39AB-47E9-B5E1-407BE2A9A674}" srcOrd="3" destOrd="0" presId="urn:microsoft.com/office/officeart/2005/8/layout/orgChart1"/>
    <dgm:cxn modelId="{17393E77-44EF-4B1A-9AC0-97A42BDEBB11}" type="presParOf" srcId="{C1DE69A8-39AB-47E9-B5E1-407BE2A9A674}" destId="{27914AAA-89ED-4014-8D1E-0C6EDF891CFD}" srcOrd="0" destOrd="0" presId="urn:microsoft.com/office/officeart/2005/8/layout/orgChart1"/>
    <dgm:cxn modelId="{8FE3268C-8085-412E-9419-F2F608D9DACA}" type="presParOf" srcId="{27914AAA-89ED-4014-8D1E-0C6EDF891CFD}" destId="{14D1E7B1-084C-4C4C-8CB9-658F9139E36D}" srcOrd="0" destOrd="0" presId="urn:microsoft.com/office/officeart/2005/8/layout/orgChart1"/>
    <dgm:cxn modelId="{33D85608-C028-4EAE-90BB-5C7BD3443D61}" type="presParOf" srcId="{27914AAA-89ED-4014-8D1E-0C6EDF891CFD}" destId="{F72A5180-0688-4191-BEF1-BC5F48366635}" srcOrd="1" destOrd="0" presId="urn:microsoft.com/office/officeart/2005/8/layout/orgChart1"/>
    <dgm:cxn modelId="{E3111F34-E487-41A5-9C6C-7D37DDA85157}" type="presParOf" srcId="{C1DE69A8-39AB-47E9-B5E1-407BE2A9A674}" destId="{FBE2ABB8-D783-4C13-A467-1DBA598CA808}" srcOrd="1" destOrd="0" presId="urn:microsoft.com/office/officeart/2005/8/layout/orgChart1"/>
    <dgm:cxn modelId="{1C7A82F7-BB9B-4B11-921F-F7DB3E5ED54C}" type="presParOf" srcId="{C1DE69A8-39AB-47E9-B5E1-407BE2A9A674}" destId="{D7CCE032-1A1E-4AF7-8FA8-13FA13416A13}" srcOrd="2" destOrd="0" presId="urn:microsoft.com/office/officeart/2005/8/layout/orgChart1"/>
    <dgm:cxn modelId="{69E968DF-1904-4070-9BF7-E1D3DA484C13}" type="presParOf" srcId="{BEA370B1-DD73-4D44-9424-3ECAAAD793B9}" destId="{338DC201-F10B-4C3A-BCF2-8ACDF02C3DD4}" srcOrd="4" destOrd="0" presId="urn:microsoft.com/office/officeart/2005/8/layout/orgChart1"/>
    <dgm:cxn modelId="{CDB9554D-0CF4-4C25-A934-F57A1D7FD17B}" type="presParOf" srcId="{BEA370B1-DD73-4D44-9424-3ECAAAD793B9}" destId="{8EB67248-796E-4DF5-9F96-A9F3AFE147FD}" srcOrd="5" destOrd="0" presId="urn:microsoft.com/office/officeart/2005/8/layout/orgChart1"/>
    <dgm:cxn modelId="{8CE4670F-DEE6-479B-B361-375E19E8EC22}" type="presParOf" srcId="{8EB67248-796E-4DF5-9F96-A9F3AFE147FD}" destId="{EF91FC51-B480-4C29-8299-E9E39B94AE1C}" srcOrd="0" destOrd="0" presId="urn:microsoft.com/office/officeart/2005/8/layout/orgChart1"/>
    <dgm:cxn modelId="{27F780D9-B5D7-41BC-AF30-41A87A76BDC2}" type="presParOf" srcId="{EF91FC51-B480-4C29-8299-E9E39B94AE1C}" destId="{B89AE7A1-941F-4E93-A160-B13124A2A580}" srcOrd="0" destOrd="0" presId="urn:microsoft.com/office/officeart/2005/8/layout/orgChart1"/>
    <dgm:cxn modelId="{3227ADDD-5D16-47A2-94F3-E9FA9E1403DB}" type="presParOf" srcId="{EF91FC51-B480-4C29-8299-E9E39B94AE1C}" destId="{CFE6339D-C043-4E5C-BF64-4790A279EA57}" srcOrd="1" destOrd="0" presId="urn:microsoft.com/office/officeart/2005/8/layout/orgChart1"/>
    <dgm:cxn modelId="{1723A4D6-AC63-42EC-AD9C-45954E1DF1E6}" type="presParOf" srcId="{8EB67248-796E-4DF5-9F96-A9F3AFE147FD}" destId="{94D915C7-401C-4221-9D3D-9AD245FB691A}" srcOrd="1" destOrd="0" presId="urn:microsoft.com/office/officeart/2005/8/layout/orgChart1"/>
    <dgm:cxn modelId="{8E9CDFD8-2CC5-4056-B43D-D840B2800CCA}" type="presParOf" srcId="{8EB67248-796E-4DF5-9F96-A9F3AFE147FD}" destId="{ABC4BC78-EAF0-4C88-B8A9-CA8568F7688A}" srcOrd="2" destOrd="0" presId="urn:microsoft.com/office/officeart/2005/8/layout/orgChart1"/>
    <dgm:cxn modelId="{75C8C244-0C84-4354-B95A-51384544165C}" type="presParOf" srcId="{F24B0FCA-2DC2-4D36-8740-32A80DC75259}" destId="{5AB54017-12C4-44B3-91DE-DFA7208EE66B}" srcOrd="2" destOrd="0" presId="urn:microsoft.com/office/officeart/2005/8/layout/orgChart1"/>
    <dgm:cxn modelId="{3DB4FC32-2745-4E29-8779-AA3F4C407802}" type="presParOf" srcId="{64267EF8-BEF8-40D6-A096-9E078A341DA8}" destId="{EFC1B564-8580-4680-B78A-AE8DE59351FF}" srcOrd="8" destOrd="0" presId="urn:microsoft.com/office/officeart/2005/8/layout/orgChart1"/>
    <dgm:cxn modelId="{607901CA-40C8-4873-9229-14BD42A00A4C}" type="presParOf" srcId="{64267EF8-BEF8-40D6-A096-9E078A341DA8}" destId="{9D4DFD12-4EDA-4ECA-9F82-044BA5D3BFD5}" srcOrd="9" destOrd="0" presId="urn:microsoft.com/office/officeart/2005/8/layout/orgChart1"/>
    <dgm:cxn modelId="{9E4EC767-8927-4268-B208-722B034DD31A}" type="presParOf" srcId="{9D4DFD12-4EDA-4ECA-9F82-044BA5D3BFD5}" destId="{A46BDEAD-2503-461C-9B9C-8811839DE81E}" srcOrd="0" destOrd="0" presId="urn:microsoft.com/office/officeart/2005/8/layout/orgChart1"/>
    <dgm:cxn modelId="{2DC98C00-3EC1-41D4-820E-39FC14809623}" type="presParOf" srcId="{A46BDEAD-2503-461C-9B9C-8811839DE81E}" destId="{4AA5EB1D-5B8F-4C69-8906-73D57D8D2018}" srcOrd="0" destOrd="0" presId="urn:microsoft.com/office/officeart/2005/8/layout/orgChart1"/>
    <dgm:cxn modelId="{D86C6EDB-2B0E-46C7-A889-3F97EB2CD597}" type="presParOf" srcId="{A46BDEAD-2503-461C-9B9C-8811839DE81E}" destId="{FE1889BE-2042-42E3-91CE-B2A31BADD81F}" srcOrd="1" destOrd="0" presId="urn:microsoft.com/office/officeart/2005/8/layout/orgChart1"/>
    <dgm:cxn modelId="{1F124817-E65D-4FDF-961A-470081C8CF02}" type="presParOf" srcId="{9D4DFD12-4EDA-4ECA-9F82-044BA5D3BFD5}" destId="{AA035B1D-F220-4B33-B2BC-EB5363284FC9}" srcOrd="1" destOrd="0" presId="urn:microsoft.com/office/officeart/2005/8/layout/orgChart1"/>
    <dgm:cxn modelId="{19D41640-4E2B-4EE3-B330-8DA0DA0D52A3}" type="presParOf" srcId="{9D4DFD12-4EDA-4ECA-9F82-044BA5D3BFD5}" destId="{E67A6FEA-64B2-4DD4-85B7-D8BE19FFEE64}" srcOrd="2" destOrd="0" presId="urn:microsoft.com/office/officeart/2005/8/layout/orgChart1"/>
    <dgm:cxn modelId="{C34B239B-5AB8-47A2-9C52-2881A9264168}" type="presParOf" srcId="{64267EF8-BEF8-40D6-A096-9E078A341DA8}" destId="{B83A6336-6C6F-4479-9782-14F0392AA6E1}" srcOrd="10" destOrd="0" presId="urn:microsoft.com/office/officeart/2005/8/layout/orgChart1"/>
    <dgm:cxn modelId="{09AD8AE1-8254-4C50-BE09-471E76A09E8B}" type="presParOf" srcId="{64267EF8-BEF8-40D6-A096-9E078A341DA8}" destId="{9C343461-D096-4617-A564-9646DDE8636F}" srcOrd="11" destOrd="0" presId="urn:microsoft.com/office/officeart/2005/8/layout/orgChart1"/>
    <dgm:cxn modelId="{5D166E32-C25D-4DE1-A7E1-397E41596071}" type="presParOf" srcId="{9C343461-D096-4617-A564-9646DDE8636F}" destId="{DC84F1F0-79B5-4BD4-93C4-9F65D9465E63}" srcOrd="0" destOrd="0" presId="urn:microsoft.com/office/officeart/2005/8/layout/orgChart1"/>
    <dgm:cxn modelId="{6FB1E00C-E235-456F-A618-68AE4E143021}" type="presParOf" srcId="{DC84F1F0-79B5-4BD4-93C4-9F65D9465E63}" destId="{B1F02929-9CC4-44C0-BEAA-196DAE36F15A}" srcOrd="0" destOrd="0" presId="urn:microsoft.com/office/officeart/2005/8/layout/orgChart1"/>
    <dgm:cxn modelId="{B1B97EFB-2C07-4496-8986-BCC482C16DAA}" type="presParOf" srcId="{DC84F1F0-79B5-4BD4-93C4-9F65D9465E63}" destId="{8FD39127-3979-4A4B-A413-D9762793E40D}" srcOrd="1" destOrd="0" presId="urn:microsoft.com/office/officeart/2005/8/layout/orgChart1"/>
    <dgm:cxn modelId="{42F5CA22-0EF5-4D37-8C3A-C8DF0986F6DA}" type="presParOf" srcId="{9C343461-D096-4617-A564-9646DDE8636F}" destId="{FC061D77-5487-4CC1-89CA-ED0206632AEF}" srcOrd="1" destOrd="0" presId="urn:microsoft.com/office/officeart/2005/8/layout/orgChart1"/>
    <dgm:cxn modelId="{BF515579-5E61-47AE-B350-E6F4DFAF140C}" type="presParOf" srcId="{9C343461-D096-4617-A564-9646DDE8636F}" destId="{680306DC-021C-4AFF-84A8-B373774C4851}" srcOrd="2" destOrd="0" presId="urn:microsoft.com/office/officeart/2005/8/layout/orgChart1"/>
    <dgm:cxn modelId="{C3B88139-748B-4010-8EBA-C906B9BADA72}" type="presParOf" srcId="{64267EF8-BEF8-40D6-A096-9E078A341DA8}" destId="{02B8CAAA-DDEB-4145-8CF0-63772D6DD2D2}" srcOrd="12" destOrd="0" presId="urn:microsoft.com/office/officeart/2005/8/layout/orgChart1"/>
    <dgm:cxn modelId="{4331111C-52E2-42CD-AB9E-99F214372B42}" type="presParOf" srcId="{64267EF8-BEF8-40D6-A096-9E078A341DA8}" destId="{42B0F0CF-1F7F-4457-A190-AE013F853B86}" srcOrd="13" destOrd="0" presId="urn:microsoft.com/office/officeart/2005/8/layout/orgChart1"/>
    <dgm:cxn modelId="{55587824-FA59-4F13-A55C-EC27B225507A}" type="presParOf" srcId="{42B0F0CF-1F7F-4457-A190-AE013F853B86}" destId="{4B49916B-650E-4868-A9BB-E0F30B178C11}" srcOrd="0" destOrd="0" presId="urn:microsoft.com/office/officeart/2005/8/layout/orgChart1"/>
    <dgm:cxn modelId="{34DDD4FA-4C6C-4A4A-9DF8-9069CDF04F8F}" type="presParOf" srcId="{4B49916B-650E-4868-A9BB-E0F30B178C11}" destId="{2C5756C3-32AB-4F91-9117-921C5D210AE6}" srcOrd="0" destOrd="0" presId="urn:microsoft.com/office/officeart/2005/8/layout/orgChart1"/>
    <dgm:cxn modelId="{F399D35C-2BBB-46AB-A1D5-69499769AC14}" type="presParOf" srcId="{4B49916B-650E-4868-A9BB-E0F30B178C11}" destId="{32105BC4-DE10-42F6-829A-DFB56B49CF7E}" srcOrd="1" destOrd="0" presId="urn:microsoft.com/office/officeart/2005/8/layout/orgChart1"/>
    <dgm:cxn modelId="{67576449-D3F6-43F8-A5A5-B0F73F54AC7B}" type="presParOf" srcId="{42B0F0CF-1F7F-4457-A190-AE013F853B86}" destId="{2270D62A-11D6-457D-AA9B-D1FCAAFCB25D}" srcOrd="1" destOrd="0" presId="urn:microsoft.com/office/officeart/2005/8/layout/orgChart1"/>
    <dgm:cxn modelId="{7A3F469D-331B-478C-AE25-398F0F30EC7C}" type="presParOf" srcId="{42B0F0CF-1F7F-4457-A190-AE013F853B86}" destId="{043EDDBF-59CE-4A6E-8B07-7D45BD96CFB5}" srcOrd="2" destOrd="0" presId="urn:microsoft.com/office/officeart/2005/8/layout/orgChart1"/>
    <dgm:cxn modelId="{4D550683-64E6-4D73-BB97-4F8057420FA3}" type="presParOf" srcId="{AE6AE108-68B5-4470-8D87-123FB1EBB801}" destId="{D76C5EDC-93A2-4059-859D-B2AE70BE6F0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D1DE7A-620C-49AC-8E7F-76295CFD6659}" type="doc">
      <dgm:prSet loTypeId="urn:microsoft.com/office/officeart/2005/8/layout/cycle5" loCatId="cycle" qsTypeId="urn:microsoft.com/office/officeart/2005/8/quickstyle/3d1" qsCatId="3D" csTypeId="urn:microsoft.com/office/officeart/2005/8/colors/colorful1" csCatId="colorful" phldr="1"/>
      <dgm:spPr/>
      <dgm:t>
        <a:bodyPr/>
        <a:lstStyle/>
        <a:p>
          <a:endParaRPr lang="en-US"/>
        </a:p>
      </dgm:t>
    </dgm:pt>
    <dgm:pt modelId="{91F42E7A-0139-44EB-BE1C-70EE59B5B012}">
      <dgm:prSet phldrT="[Text]"/>
      <dgm:spPr/>
      <dgm:t>
        <a:bodyPr/>
        <a:lstStyle/>
        <a:p>
          <a:r>
            <a:rPr lang="en-US" b="1" dirty="0" smtClean="0"/>
            <a:t>RISK IDENTIFICATION</a:t>
          </a:r>
          <a:endParaRPr lang="en-US" b="1" dirty="0"/>
        </a:p>
      </dgm:t>
    </dgm:pt>
    <dgm:pt modelId="{74F97782-566C-4E95-A8E1-1C6E6E61A66F}" type="parTrans" cxnId="{A0D27712-9384-4D9F-A28D-898BD9306CB3}">
      <dgm:prSet/>
      <dgm:spPr/>
      <dgm:t>
        <a:bodyPr/>
        <a:lstStyle/>
        <a:p>
          <a:endParaRPr lang="en-US"/>
        </a:p>
      </dgm:t>
    </dgm:pt>
    <dgm:pt modelId="{93C774CF-2BD0-434C-8C17-FF746A91E21A}" type="sibTrans" cxnId="{A0D27712-9384-4D9F-A28D-898BD9306CB3}">
      <dgm:prSet/>
      <dgm:spPr/>
      <dgm:t>
        <a:bodyPr/>
        <a:lstStyle/>
        <a:p>
          <a:endParaRPr lang="en-US"/>
        </a:p>
      </dgm:t>
    </dgm:pt>
    <dgm:pt modelId="{2049DEDC-1559-412B-99C4-F8044D94BE38}">
      <dgm:prSet phldrT="[Text]"/>
      <dgm:spPr/>
      <dgm:t>
        <a:bodyPr/>
        <a:lstStyle/>
        <a:p>
          <a:r>
            <a:rPr lang="en-US" b="1" dirty="0" smtClean="0"/>
            <a:t>RISK RESPONSE PLANNIG</a:t>
          </a:r>
          <a:endParaRPr lang="en-US" b="1" dirty="0"/>
        </a:p>
      </dgm:t>
    </dgm:pt>
    <dgm:pt modelId="{7B9ABCB1-B795-4DE5-8118-0CC1AC375258}" type="parTrans" cxnId="{BC71E558-7C53-4BF1-A39E-F47D35B2EABC}">
      <dgm:prSet/>
      <dgm:spPr/>
      <dgm:t>
        <a:bodyPr/>
        <a:lstStyle/>
        <a:p>
          <a:endParaRPr lang="en-US"/>
        </a:p>
      </dgm:t>
    </dgm:pt>
    <dgm:pt modelId="{1A696A8C-3C25-4F0E-B579-4E971F310CB7}" type="sibTrans" cxnId="{BC71E558-7C53-4BF1-A39E-F47D35B2EABC}">
      <dgm:prSet/>
      <dgm:spPr/>
      <dgm:t>
        <a:bodyPr/>
        <a:lstStyle/>
        <a:p>
          <a:endParaRPr lang="en-US"/>
        </a:p>
      </dgm:t>
    </dgm:pt>
    <dgm:pt modelId="{0A784EB0-1725-4D3A-B812-C63451D4A881}">
      <dgm:prSet phldrT="[Text]"/>
      <dgm:spPr/>
      <dgm:t>
        <a:bodyPr/>
        <a:lstStyle/>
        <a:p>
          <a:r>
            <a:rPr lang="en-US" b="1" dirty="0" smtClean="0"/>
            <a:t>RISK MONITORING &amp; CONTROL</a:t>
          </a:r>
          <a:endParaRPr lang="en-US" b="1" dirty="0"/>
        </a:p>
      </dgm:t>
    </dgm:pt>
    <dgm:pt modelId="{6E4437E7-99E7-4E2D-AA41-47D6B18E23E5}" type="parTrans" cxnId="{821252AF-DB4E-49E5-AC18-A1CFA71A123B}">
      <dgm:prSet/>
      <dgm:spPr/>
      <dgm:t>
        <a:bodyPr/>
        <a:lstStyle/>
        <a:p>
          <a:endParaRPr lang="en-US"/>
        </a:p>
      </dgm:t>
    </dgm:pt>
    <dgm:pt modelId="{DE8BEA53-1E00-4C22-A577-85A5A607059E}" type="sibTrans" cxnId="{821252AF-DB4E-49E5-AC18-A1CFA71A123B}">
      <dgm:prSet/>
      <dgm:spPr/>
      <dgm:t>
        <a:bodyPr/>
        <a:lstStyle/>
        <a:p>
          <a:endParaRPr lang="en-US"/>
        </a:p>
      </dgm:t>
    </dgm:pt>
    <dgm:pt modelId="{3AC76108-53E4-4346-A21A-838A05572038}">
      <dgm:prSet phldrT="[Text]"/>
      <dgm:spPr/>
      <dgm:t>
        <a:bodyPr/>
        <a:lstStyle/>
        <a:p>
          <a:r>
            <a:rPr lang="en-US" b="1" dirty="0" smtClean="0"/>
            <a:t>QUALITATIVE RISK ANALYSIS</a:t>
          </a:r>
          <a:endParaRPr lang="en-US" b="1" dirty="0"/>
        </a:p>
      </dgm:t>
    </dgm:pt>
    <dgm:pt modelId="{1013EFBD-1003-4C1E-9914-F422D9402929}" type="sibTrans" cxnId="{56D968DA-6561-435B-8905-6A255DFE7ADE}">
      <dgm:prSet/>
      <dgm:spPr/>
      <dgm:t>
        <a:bodyPr/>
        <a:lstStyle/>
        <a:p>
          <a:endParaRPr lang="en-US"/>
        </a:p>
      </dgm:t>
    </dgm:pt>
    <dgm:pt modelId="{22FC71B5-9872-4641-9200-4DAF1F192982}" type="parTrans" cxnId="{56D968DA-6561-435B-8905-6A255DFE7ADE}">
      <dgm:prSet/>
      <dgm:spPr/>
      <dgm:t>
        <a:bodyPr/>
        <a:lstStyle/>
        <a:p>
          <a:endParaRPr lang="en-US"/>
        </a:p>
      </dgm:t>
    </dgm:pt>
    <dgm:pt modelId="{4C0B1340-97BB-4E28-B056-CDACCCCC134B}">
      <dgm:prSet phldrT="[Text]"/>
      <dgm:spPr/>
      <dgm:t>
        <a:bodyPr/>
        <a:lstStyle/>
        <a:p>
          <a:r>
            <a:rPr lang="en-US" b="1" dirty="0" smtClean="0"/>
            <a:t>QUANTITATIVE RISK ANALYSIS</a:t>
          </a:r>
          <a:endParaRPr lang="en-US" b="1" dirty="0"/>
        </a:p>
      </dgm:t>
    </dgm:pt>
    <dgm:pt modelId="{154ACE1B-7028-48AB-99DA-805CECCA7D0A}" type="sibTrans" cxnId="{097C2EBB-41FF-4CDD-9BFE-18DFB6C06870}">
      <dgm:prSet/>
      <dgm:spPr/>
      <dgm:t>
        <a:bodyPr/>
        <a:lstStyle/>
        <a:p>
          <a:endParaRPr lang="en-US"/>
        </a:p>
      </dgm:t>
    </dgm:pt>
    <dgm:pt modelId="{35344AD7-8C42-466B-AB49-C753E0AF47C2}" type="parTrans" cxnId="{097C2EBB-41FF-4CDD-9BFE-18DFB6C06870}">
      <dgm:prSet/>
      <dgm:spPr/>
      <dgm:t>
        <a:bodyPr/>
        <a:lstStyle/>
        <a:p>
          <a:endParaRPr lang="en-US"/>
        </a:p>
      </dgm:t>
    </dgm:pt>
    <dgm:pt modelId="{0D243626-6DA3-4EC6-BE10-8A550FED721C}" type="pres">
      <dgm:prSet presAssocID="{33D1DE7A-620C-49AC-8E7F-76295CFD6659}" presName="cycle" presStyleCnt="0">
        <dgm:presLayoutVars>
          <dgm:dir/>
          <dgm:resizeHandles val="exact"/>
        </dgm:presLayoutVars>
      </dgm:prSet>
      <dgm:spPr/>
      <dgm:t>
        <a:bodyPr/>
        <a:lstStyle/>
        <a:p>
          <a:endParaRPr lang="en-US"/>
        </a:p>
      </dgm:t>
    </dgm:pt>
    <dgm:pt modelId="{E2D61F4D-0021-4049-A4D5-6E2737ACBFFB}" type="pres">
      <dgm:prSet presAssocID="{91F42E7A-0139-44EB-BE1C-70EE59B5B012}" presName="node" presStyleLbl="node1" presStyleIdx="0" presStyleCnt="5">
        <dgm:presLayoutVars>
          <dgm:bulletEnabled val="1"/>
        </dgm:presLayoutVars>
      </dgm:prSet>
      <dgm:spPr/>
      <dgm:t>
        <a:bodyPr/>
        <a:lstStyle/>
        <a:p>
          <a:endParaRPr lang="en-US"/>
        </a:p>
      </dgm:t>
    </dgm:pt>
    <dgm:pt modelId="{5AB3758C-2B99-4E39-BD9E-9526E907539C}" type="pres">
      <dgm:prSet presAssocID="{91F42E7A-0139-44EB-BE1C-70EE59B5B012}" presName="spNode" presStyleCnt="0"/>
      <dgm:spPr/>
    </dgm:pt>
    <dgm:pt modelId="{991B034E-24C9-4E28-9659-D0DAB99C2FFF}" type="pres">
      <dgm:prSet presAssocID="{93C774CF-2BD0-434C-8C17-FF746A91E21A}" presName="sibTrans" presStyleLbl="sibTrans1D1" presStyleIdx="0" presStyleCnt="5"/>
      <dgm:spPr/>
      <dgm:t>
        <a:bodyPr/>
        <a:lstStyle/>
        <a:p>
          <a:endParaRPr lang="en-US"/>
        </a:p>
      </dgm:t>
    </dgm:pt>
    <dgm:pt modelId="{8ECCF8D0-71F3-44E6-9822-D09A836E552C}" type="pres">
      <dgm:prSet presAssocID="{3AC76108-53E4-4346-A21A-838A05572038}" presName="node" presStyleLbl="node1" presStyleIdx="1" presStyleCnt="5">
        <dgm:presLayoutVars>
          <dgm:bulletEnabled val="1"/>
        </dgm:presLayoutVars>
      </dgm:prSet>
      <dgm:spPr/>
      <dgm:t>
        <a:bodyPr/>
        <a:lstStyle/>
        <a:p>
          <a:endParaRPr lang="en-US"/>
        </a:p>
      </dgm:t>
    </dgm:pt>
    <dgm:pt modelId="{F1B415B2-FF52-4666-ABF1-9F17873B1C71}" type="pres">
      <dgm:prSet presAssocID="{3AC76108-53E4-4346-A21A-838A05572038}" presName="spNode" presStyleCnt="0"/>
      <dgm:spPr/>
    </dgm:pt>
    <dgm:pt modelId="{0E2ED0DE-9156-44AD-9CDC-6A9B1976FF3A}" type="pres">
      <dgm:prSet presAssocID="{1013EFBD-1003-4C1E-9914-F422D9402929}" presName="sibTrans" presStyleLbl="sibTrans1D1" presStyleIdx="1" presStyleCnt="5"/>
      <dgm:spPr/>
      <dgm:t>
        <a:bodyPr/>
        <a:lstStyle/>
        <a:p>
          <a:endParaRPr lang="en-US"/>
        </a:p>
      </dgm:t>
    </dgm:pt>
    <dgm:pt modelId="{F9313FB3-5D97-4CF0-9B70-4D9F594AFFB6}" type="pres">
      <dgm:prSet presAssocID="{4C0B1340-97BB-4E28-B056-CDACCCCC134B}" presName="node" presStyleLbl="node1" presStyleIdx="2" presStyleCnt="5">
        <dgm:presLayoutVars>
          <dgm:bulletEnabled val="1"/>
        </dgm:presLayoutVars>
      </dgm:prSet>
      <dgm:spPr/>
      <dgm:t>
        <a:bodyPr/>
        <a:lstStyle/>
        <a:p>
          <a:endParaRPr lang="en-US"/>
        </a:p>
      </dgm:t>
    </dgm:pt>
    <dgm:pt modelId="{AE98D54F-6A10-42AD-B906-51DAC2C3B803}" type="pres">
      <dgm:prSet presAssocID="{4C0B1340-97BB-4E28-B056-CDACCCCC134B}" presName="spNode" presStyleCnt="0"/>
      <dgm:spPr/>
    </dgm:pt>
    <dgm:pt modelId="{51A39BE8-321D-42D5-B820-F1058C7AC265}" type="pres">
      <dgm:prSet presAssocID="{154ACE1B-7028-48AB-99DA-805CECCA7D0A}" presName="sibTrans" presStyleLbl="sibTrans1D1" presStyleIdx="2" presStyleCnt="5"/>
      <dgm:spPr/>
      <dgm:t>
        <a:bodyPr/>
        <a:lstStyle/>
        <a:p>
          <a:endParaRPr lang="en-US"/>
        </a:p>
      </dgm:t>
    </dgm:pt>
    <dgm:pt modelId="{A92609AE-4A79-4C0F-9CE6-1EF5BBDD3FE5}" type="pres">
      <dgm:prSet presAssocID="{2049DEDC-1559-412B-99C4-F8044D94BE38}" presName="node" presStyleLbl="node1" presStyleIdx="3" presStyleCnt="5">
        <dgm:presLayoutVars>
          <dgm:bulletEnabled val="1"/>
        </dgm:presLayoutVars>
      </dgm:prSet>
      <dgm:spPr/>
      <dgm:t>
        <a:bodyPr/>
        <a:lstStyle/>
        <a:p>
          <a:endParaRPr lang="en-US"/>
        </a:p>
      </dgm:t>
    </dgm:pt>
    <dgm:pt modelId="{7FED2944-3F0B-4C5C-98FF-A1E9BECC8285}" type="pres">
      <dgm:prSet presAssocID="{2049DEDC-1559-412B-99C4-F8044D94BE38}" presName="spNode" presStyleCnt="0"/>
      <dgm:spPr/>
    </dgm:pt>
    <dgm:pt modelId="{39704D5B-14EE-4F0C-9CF4-E21C05999F09}" type="pres">
      <dgm:prSet presAssocID="{1A696A8C-3C25-4F0E-B579-4E971F310CB7}" presName="sibTrans" presStyleLbl="sibTrans1D1" presStyleIdx="3" presStyleCnt="5"/>
      <dgm:spPr/>
      <dgm:t>
        <a:bodyPr/>
        <a:lstStyle/>
        <a:p>
          <a:endParaRPr lang="en-US"/>
        </a:p>
      </dgm:t>
    </dgm:pt>
    <dgm:pt modelId="{58F9BE59-BCE0-4247-851C-974CC79A36B5}" type="pres">
      <dgm:prSet presAssocID="{0A784EB0-1725-4D3A-B812-C63451D4A881}" presName="node" presStyleLbl="node1" presStyleIdx="4" presStyleCnt="5">
        <dgm:presLayoutVars>
          <dgm:bulletEnabled val="1"/>
        </dgm:presLayoutVars>
      </dgm:prSet>
      <dgm:spPr/>
      <dgm:t>
        <a:bodyPr/>
        <a:lstStyle/>
        <a:p>
          <a:endParaRPr lang="en-US"/>
        </a:p>
      </dgm:t>
    </dgm:pt>
    <dgm:pt modelId="{C674ADFD-367C-4D40-885A-5928BB4FC435}" type="pres">
      <dgm:prSet presAssocID="{0A784EB0-1725-4D3A-B812-C63451D4A881}" presName="spNode" presStyleCnt="0"/>
      <dgm:spPr/>
    </dgm:pt>
    <dgm:pt modelId="{552815C2-0230-4F22-985A-36ED21303EC8}" type="pres">
      <dgm:prSet presAssocID="{DE8BEA53-1E00-4C22-A577-85A5A607059E}" presName="sibTrans" presStyleLbl="sibTrans1D1" presStyleIdx="4" presStyleCnt="5"/>
      <dgm:spPr/>
      <dgm:t>
        <a:bodyPr/>
        <a:lstStyle/>
        <a:p>
          <a:endParaRPr lang="en-US"/>
        </a:p>
      </dgm:t>
    </dgm:pt>
  </dgm:ptLst>
  <dgm:cxnLst>
    <dgm:cxn modelId="{7C399E7E-D384-4068-A174-B942D0B7579C}" type="presOf" srcId="{2049DEDC-1559-412B-99C4-F8044D94BE38}" destId="{A92609AE-4A79-4C0F-9CE6-1EF5BBDD3FE5}" srcOrd="0" destOrd="0" presId="urn:microsoft.com/office/officeart/2005/8/layout/cycle5"/>
    <dgm:cxn modelId="{B09A153D-4D34-4A27-842C-33B7A62B2322}" type="presOf" srcId="{91F42E7A-0139-44EB-BE1C-70EE59B5B012}" destId="{E2D61F4D-0021-4049-A4D5-6E2737ACBFFB}" srcOrd="0" destOrd="0" presId="urn:microsoft.com/office/officeart/2005/8/layout/cycle5"/>
    <dgm:cxn modelId="{56D968DA-6561-435B-8905-6A255DFE7ADE}" srcId="{33D1DE7A-620C-49AC-8E7F-76295CFD6659}" destId="{3AC76108-53E4-4346-A21A-838A05572038}" srcOrd="1" destOrd="0" parTransId="{22FC71B5-9872-4641-9200-4DAF1F192982}" sibTransId="{1013EFBD-1003-4C1E-9914-F422D9402929}"/>
    <dgm:cxn modelId="{EABF5085-69D5-41F7-821A-B57DBEEAAC85}" type="presOf" srcId="{3AC76108-53E4-4346-A21A-838A05572038}" destId="{8ECCF8D0-71F3-44E6-9822-D09A836E552C}" srcOrd="0" destOrd="0" presId="urn:microsoft.com/office/officeart/2005/8/layout/cycle5"/>
    <dgm:cxn modelId="{2A9315CD-F256-433B-A2B0-A022377EA303}" type="presOf" srcId="{4C0B1340-97BB-4E28-B056-CDACCCCC134B}" destId="{F9313FB3-5D97-4CF0-9B70-4D9F594AFFB6}" srcOrd="0" destOrd="0" presId="urn:microsoft.com/office/officeart/2005/8/layout/cycle5"/>
    <dgm:cxn modelId="{A0D27712-9384-4D9F-A28D-898BD9306CB3}" srcId="{33D1DE7A-620C-49AC-8E7F-76295CFD6659}" destId="{91F42E7A-0139-44EB-BE1C-70EE59B5B012}" srcOrd="0" destOrd="0" parTransId="{74F97782-566C-4E95-A8E1-1C6E6E61A66F}" sibTransId="{93C774CF-2BD0-434C-8C17-FF746A91E21A}"/>
    <dgm:cxn modelId="{660EB452-AA4E-4AC3-A987-3C62C2DEAD5B}" type="presOf" srcId="{93C774CF-2BD0-434C-8C17-FF746A91E21A}" destId="{991B034E-24C9-4E28-9659-D0DAB99C2FFF}" srcOrd="0" destOrd="0" presId="urn:microsoft.com/office/officeart/2005/8/layout/cycle5"/>
    <dgm:cxn modelId="{B90AF051-70F2-4C96-AEC1-4082E65C0619}" type="presOf" srcId="{154ACE1B-7028-48AB-99DA-805CECCA7D0A}" destId="{51A39BE8-321D-42D5-B820-F1058C7AC265}" srcOrd="0" destOrd="0" presId="urn:microsoft.com/office/officeart/2005/8/layout/cycle5"/>
    <dgm:cxn modelId="{097C2EBB-41FF-4CDD-9BFE-18DFB6C06870}" srcId="{33D1DE7A-620C-49AC-8E7F-76295CFD6659}" destId="{4C0B1340-97BB-4E28-B056-CDACCCCC134B}" srcOrd="2" destOrd="0" parTransId="{35344AD7-8C42-466B-AB49-C753E0AF47C2}" sibTransId="{154ACE1B-7028-48AB-99DA-805CECCA7D0A}"/>
    <dgm:cxn modelId="{BCB3B86E-BB69-4731-9FFC-77211D1104D0}" type="presOf" srcId="{1A696A8C-3C25-4F0E-B579-4E971F310CB7}" destId="{39704D5B-14EE-4F0C-9CF4-E21C05999F09}" srcOrd="0" destOrd="0" presId="urn:microsoft.com/office/officeart/2005/8/layout/cycle5"/>
    <dgm:cxn modelId="{BC71E558-7C53-4BF1-A39E-F47D35B2EABC}" srcId="{33D1DE7A-620C-49AC-8E7F-76295CFD6659}" destId="{2049DEDC-1559-412B-99C4-F8044D94BE38}" srcOrd="3" destOrd="0" parTransId="{7B9ABCB1-B795-4DE5-8118-0CC1AC375258}" sibTransId="{1A696A8C-3C25-4F0E-B579-4E971F310CB7}"/>
    <dgm:cxn modelId="{83AA4E69-7F35-4DEA-8510-6072A70397C7}" type="presOf" srcId="{DE8BEA53-1E00-4C22-A577-85A5A607059E}" destId="{552815C2-0230-4F22-985A-36ED21303EC8}" srcOrd="0" destOrd="0" presId="urn:microsoft.com/office/officeart/2005/8/layout/cycle5"/>
    <dgm:cxn modelId="{7808F208-D33B-4AF4-BDC1-66E951EFC25D}" type="presOf" srcId="{0A784EB0-1725-4D3A-B812-C63451D4A881}" destId="{58F9BE59-BCE0-4247-851C-974CC79A36B5}" srcOrd="0" destOrd="0" presId="urn:microsoft.com/office/officeart/2005/8/layout/cycle5"/>
    <dgm:cxn modelId="{821252AF-DB4E-49E5-AC18-A1CFA71A123B}" srcId="{33D1DE7A-620C-49AC-8E7F-76295CFD6659}" destId="{0A784EB0-1725-4D3A-B812-C63451D4A881}" srcOrd="4" destOrd="0" parTransId="{6E4437E7-99E7-4E2D-AA41-47D6B18E23E5}" sibTransId="{DE8BEA53-1E00-4C22-A577-85A5A607059E}"/>
    <dgm:cxn modelId="{8FB95B19-074F-4F2C-9EEC-9A540CD08DD3}" type="presOf" srcId="{1013EFBD-1003-4C1E-9914-F422D9402929}" destId="{0E2ED0DE-9156-44AD-9CDC-6A9B1976FF3A}" srcOrd="0" destOrd="0" presId="urn:microsoft.com/office/officeart/2005/8/layout/cycle5"/>
    <dgm:cxn modelId="{B62E91BB-2198-4406-A8BD-E8CF4A83EA39}" type="presOf" srcId="{33D1DE7A-620C-49AC-8E7F-76295CFD6659}" destId="{0D243626-6DA3-4EC6-BE10-8A550FED721C}" srcOrd="0" destOrd="0" presId="urn:microsoft.com/office/officeart/2005/8/layout/cycle5"/>
    <dgm:cxn modelId="{26EFFE6F-A60E-4D6F-AE2F-57119E12441D}" type="presParOf" srcId="{0D243626-6DA3-4EC6-BE10-8A550FED721C}" destId="{E2D61F4D-0021-4049-A4D5-6E2737ACBFFB}" srcOrd="0" destOrd="0" presId="urn:microsoft.com/office/officeart/2005/8/layout/cycle5"/>
    <dgm:cxn modelId="{CECAA807-83FE-4E89-A0A8-9DFF8DBE0FBC}" type="presParOf" srcId="{0D243626-6DA3-4EC6-BE10-8A550FED721C}" destId="{5AB3758C-2B99-4E39-BD9E-9526E907539C}" srcOrd="1" destOrd="0" presId="urn:microsoft.com/office/officeart/2005/8/layout/cycle5"/>
    <dgm:cxn modelId="{C1B15582-206F-484C-91C8-EC9569F7719C}" type="presParOf" srcId="{0D243626-6DA3-4EC6-BE10-8A550FED721C}" destId="{991B034E-24C9-4E28-9659-D0DAB99C2FFF}" srcOrd="2" destOrd="0" presId="urn:microsoft.com/office/officeart/2005/8/layout/cycle5"/>
    <dgm:cxn modelId="{D7A63DD1-DCC6-4D4D-90A1-95796B410320}" type="presParOf" srcId="{0D243626-6DA3-4EC6-BE10-8A550FED721C}" destId="{8ECCF8D0-71F3-44E6-9822-D09A836E552C}" srcOrd="3" destOrd="0" presId="urn:microsoft.com/office/officeart/2005/8/layout/cycle5"/>
    <dgm:cxn modelId="{271E0BE3-C8C2-4509-A5C4-F7CCB8EF5A58}" type="presParOf" srcId="{0D243626-6DA3-4EC6-BE10-8A550FED721C}" destId="{F1B415B2-FF52-4666-ABF1-9F17873B1C71}" srcOrd="4" destOrd="0" presId="urn:microsoft.com/office/officeart/2005/8/layout/cycle5"/>
    <dgm:cxn modelId="{F51AEF49-8862-4DDE-AA93-97A8439F3856}" type="presParOf" srcId="{0D243626-6DA3-4EC6-BE10-8A550FED721C}" destId="{0E2ED0DE-9156-44AD-9CDC-6A9B1976FF3A}" srcOrd="5" destOrd="0" presId="urn:microsoft.com/office/officeart/2005/8/layout/cycle5"/>
    <dgm:cxn modelId="{F16038B6-1F11-4C7A-8DF4-C642ED2BCE29}" type="presParOf" srcId="{0D243626-6DA3-4EC6-BE10-8A550FED721C}" destId="{F9313FB3-5D97-4CF0-9B70-4D9F594AFFB6}" srcOrd="6" destOrd="0" presId="urn:microsoft.com/office/officeart/2005/8/layout/cycle5"/>
    <dgm:cxn modelId="{0BDFB958-4248-4072-9C0F-6C40E73178EE}" type="presParOf" srcId="{0D243626-6DA3-4EC6-BE10-8A550FED721C}" destId="{AE98D54F-6A10-42AD-B906-51DAC2C3B803}" srcOrd="7" destOrd="0" presId="urn:microsoft.com/office/officeart/2005/8/layout/cycle5"/>
    <dgm:cxn modelId="{DDD12BEF-FC69-403C-827B-EDB5430C2D6A}" type="presParOf" srcId="{0D243626-6DA3-4EC6-BE10-8A550FED721C}" destId="{51A39BE8-321D-42D5-B820-F1058C7AC265}" srcOrd="8" destOrd="0" presId="urn:microsoft.com/office/officeart/2005/8/layout/cycle5"/>
    <dgm:cxn modelId="{F68AA31C-D443-4EFC-9208-84E58FF321AF}" type="presParOf" srcId="{0D243626-6DA3-4EC6-BE10-8A550FED721C}" destId="{A92609AE-4A79-4C0F-9CE6-1EF5BBDD3FE5}" srcOrd="9" destOrd="0" presId="urn:microsoft.com/office/officeart/2005/8/layout/cycle5"/>
    <dgm:cxn modelId="{9C0A1914-965A-439A-9AFE-8AFBAAD94ADA}" type="presParOf" srcId="{0D243626-6DA3-4EC6-BE10-8A550FED721C}" destId="{7FED2944-3F0B-4C5C-98FF-A1E9BECC8285}" srcOrd="10" destOrd="0" presId="urn:microsoft.com/office/officeart/2005/8/layout/cycle5"/>
    <dgm:cxn modelId="{05A66977-94E6-46CF-93DB-96143A248087}" type="presParOf" srcId="{0D243626-6DA3-4EC6-BE10-8A550FED721C}" destId="{39704D5B-14EE-4F0C-9CF4-E21C05999F09}" srcOrd="11" destOrd="0" presId="urn:microsoft.com/office/officeart/2005/8/layout/cycle5"/>
    <dgm:cxn modelId="{7301729F-984D-479D-8988-920A3ECF3392}" type="presParOf" srcId="{0D243626-6DA3-4EC6-BE10-8A550FED721C}" destId="{58F9BE59-BCE0-4247-851C-974CC79A36B5}" srcOrd="12" destOrd="0" presId="urn:microsoft.com/office/officeart/2005/8/layout/cycle5"/>
    <dgm:cxn modelId="{850C5919-EC29-4013-8CCB-AB891DD8F592}" type="presParOf" srcId="{0D243626-6DA3-4EC6-BE10-8A550FED721C}" destId="{C674ADFD-367C-4D40-885A-5928BB4FC435}" srcOrd="13" destOrd="0" presId="urn:microsoft.com/office/officeart/2005/8/layout/cycle5"/>
    <dgm:cxn modelId="{1C353FD5-5B7A-4FFD-8D95-3FE16C5AF944}" type="presParOf" srcId="{0D243626-6DA3-4EC6-BE10-8A550FED721C}" destId="{552815C2-0230-4F22-985A-36ED21303EC8}"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E520CE-1369-4155-B761-5DC1CC202F0E}" type="doc">
      <dgm:prSet loTypeId="urn:microsoft.com/office/officeart/2005/8/layout/equation1" loCatId="relationship" qsTypeId="urn:microsoft.com/office/officeart/2005/8/quickstyle/simple1" qsCatId="simple" csTypeId="urn:microsoft.com/office/officeart/2005/8/colors/colorful4" csCatId="colorful" phldr="1"/>
      <dgm:spPr/>
    </dgm:pt>
    <dgm:pt modelId="{0405062E-359D-4DC1-8345-6B420B56C601}">
      <dgm:prSet phldrT="[Text]"/>
      <dgm:spPr/>
      <dgm:t>
        <a:bodyPr/>
        <a:lstStyle/>
        <a:p>
          <a:r>
            <a:rPr lang="en-US" b="1" dirty="0" smtClean="0"/>
            <a:t>Red: 1</a:t>
          </a:r>
          <a:endParaRPr lang="en-US" b="1" dirty="0"/>
        </a:p>
      </dgm:t>
    </dgm:pt>
    <dgm:pt modelId="{FDB047C0-4AFE-4061-863F-6565F1663B07}" type="parTrans" cxnId="{7F2F5220-C014-4F02-B408-9E6716F8E5AE}">
      <dgm:prSet/>
      <dgm:spPr/>
      <dgm:t>
        <a:bodyPr/>
        <a:lstStyle/>
        <a:p>
          <a:endParaRPr lang="en-US"/>
        </a:p>
      </dgm:t>
    </dgm:pt>
    <dgm:pt modelId="{474BAFE8-293B-443F-B04F-1910DA398A3A}" type="sibTrans" cxnId="{7F2F5220-C014-4F02-B408-9E6716F8E5AE}">
      <dgm:prSet/>
      <dgm:spPr/>
      <dgm:t>
        <a:bodyPr/>
        <a:lstStyle/>
        <a:p>
          <a:endParaRPr lang="en-US" b="1"/>
        </a:p>
      </dgm:t>
    </dgm:pt>
    <dgm:pt modelId="{832BC2D2-D712-4E81-BF24-3885930FCED7}">
      <dgm:prSet phldrT="[Text]"/>
      <dgm:spPr/>
      <dgm:t>
        <a:bodyPr/>
        <a:lstStyle/>
        <a:p>
          <a:r>
            <a:rPr lang="en-US" b="1" dirty="0" smtClean="0"/>
            <a:t>Orange: 11</a:t>
          </a:r>
          <a:endParaRPr lang="en-US" b="1" dirty="0"/>
        </a:p>
      </dgm:t>
    </dgm:pt>
    <dgm:pt modelId="{C25DE073-4134-4C42-9BD6-3E858F3CA320}" type="parTrans" cxnId="{90EA3DDE-22CA-450F-91AD-97FC5017C776}">
      <dgm:prSet/>
      <dgm:spPr/>
      <dgm:t>
        <a:bodyPr/>
        <a:lstStyle/>
        <a:p>
          <a:endParaRPr lang="en-US"/>
        </a:p>
      </dgm:t>
    </dgm:pt>
    <dgm:pt modelId="{2B7DD0C4-C8BF-49D6-9D97-4CD84909A4C6}" type="sibTrans" cxnId="{90EA3DDE-22CA-450F-91AD-97FC5017C776}">
      <dgm:prSet/>
      <dgm:spPr/>
      <dgm:t>
        <a:bodyPr/>
        <a:lstStyle/>
        <a:p>
          <a:endParaRPr lang="en-US" b="1"/>
        </a:p>
      </dgm:t>
    </dgm:pt>
    <dgm:pt modelId="{61E60456-E008-4247-8AD7-D610F5DCF12E}">
      <dgm:prSet phldrT="[Text]"/>
      <dgm:spPr/>
      <dgm:t>
        <a:bodyPr/>
        <a:lstStyle/>
        <a:p>
          <a:r>
            <a:rPr lang="en-US" b="1" dirty="0" smtClean="0"/>
            <a:t>28 risks</a:t>
          </a:r>
          <a:endParaRPr lang="en-US" b="1" dirty="0"/>
        </a:p>
      </dgm:t>
    </dgm:pt>
    <dgm:pt modelId="{1132B320-F9EA-4D0F-AF65-C2CC2B9D775A}" type="parTrans" cxnId="{862D6612-33A7-4349-9123-F443F5E2BFB5}">
      <dgm:prSet/>
      <dgm:spPr/>
      <dgm:t>
        <a:bodyPr/>
        <a:lstStyle/>
        <a:p>
          <a:endParaRPr lang="en-US"/>
        </a:p>
      </dgm:t>
    </dgm:pt>
    <dgm:pt modelId="{5EBBB443-55E4-41F1-BA0A-2CA2C9249E7A}" type="sibTrans" cxnId="{862D6612-33A7-4349-9123-F443F5E2BFB5}">
      <dgm:prSet/>
      <dgm:spPr/>
      <dgm:t>
        <a:bodyPr/>
        <a:lstStyle/>
        <a:p>
          <a:endParaRPr lang="en-US"/>
        </a:p>
      </dgm:t>
    </dgm:pt>
    <dgm:pt modelId="{035A1AEF-AAF4-4362-8934-4D7B0511E266}">
      <dgm:prSet phldrT="[Text]"/>
      <dgm:spPr/>
      <dgm:t>
        <a:bodyPr/>
        <a:lstStyle/>
        <a:p>
          <a:r>
            <a:rPr lang="en-US" b="1" dirty="0" smtClean="0"/>
            <a:t>Yellow: 4</a:t>
          </a:r>
        </a:p>
      </dgm:t>
    </dgm:pt>
    <dgm:pt modelId="{B292072D-845D-4672-8490-0D5ADD1DE353}" type="parTrans" cxnId="{10B14D69-7DE6-4153-9B82-FDA5725B38C5}">
      <dgm:prSet/>
      <dgm:spPr/>
      <dgm:t>
        <a:bodyPr/>
        <a:lstStyle/>
        <a:p>
          <a:endParaRPr lang="en-US"/>
        </a:p>
      </dgm:t>
    </dgm:pt>
    <dgm:pt modelId="{1D9A8B24-3BB4-4EED-808D-A43AB8DDAB82}" type="sibTrans" cxnId="{10B14D69-7DE6-4153-9B82-FDA5725B38C5}">
      <dgm:prSet/>
      <dgm:spPr/>
      <dgm:t>
        <a:bodyPr/>
        <a:lstStyle/>
        <a:p>
          <a:endParaRPr lang="en-US" b="1"/>
        </a:p>
      </dgm:t>
    </dgm:pt>
    <dgm:pt modelId="{5A8BC155-6612-4382-9FFA-D8697377C9EE}">
      <dgm:prSet phldrT="[Text]"/>
      <dgm:spPr/>
      <dgm:t>
        <a:bodyPr/>
        <a:lstStyle/>
        <a:p>
          <a:r>
            <a:rPr lang="en-US" b="1" dirty="0" smtClean="0"/>
            <a:t>Green: 12</a:t>
          </a:r>
        </a:p>
      </dgm:t>
    </dgm:pt>
    <dgm:pt modelId="{D96A0A64-E153-4ED9-8F0E-AB6A001E5F48}" type="parTrans" cxnId="{C30AA3C6-DF73-47CE-BE6F-A6BFF3D34046}">
      <dgm:prSet/>
      <dgm:spPr/>
      <dgm:t>
        <a:bodyPr/>
        <a:lstStyle/>
        <a:p>
          <a:endParaRPr lang="en-US"/>
        </a:p>
      </dgm:t>
    </dgm:pt>
    <dgm:pt modelId="{DC5E2C45-DCE4-4E1F-BEF4-79CE9009E5E9}" type="sibTrans" cxnId="{C30AA3C6-DF73-47CE-BE6F-A6BFF3D34046}">
      <dgm:prSet/>
      <dgm:spPr/>
      <dgm:t>
        <a:bodyPr/>
        <a:lstStyle/>
        <a:p>
          <a:endParaRPr lang="en-US" b="1"/>
        </a:p>
      </dgm:t>
    </dgm:pt>
    <dgm:pt modelId="{2304CF11-E454-46F6-B01C-F7FAA9E8F725}" type="pres">
      <dgm:prSet presAssocID="{E2E520CE-1369-4155-B761-5DC1CC202F0E}" presName="linearFlow" presStyleCnt="0">
        <dgm:presLayoutVars>
          <dgm:dir/>
          <dgm:resizeHandles val="exact"/>
        </dgm:presLayoutVars>
      </dgm:prSet>
      <dgm:spPr/>
    </dgm:pt>
    <dgm:pt modelId="{83A0FD80-7D4B-4CE7-9A28-989AC1E30E37}" type="pres">
      <dgm:prSet presAssocID="{0405062E-359D-4DC1-8345-6B420B56C601}" presName="node" presStyleLbl="node1" presStyleIdx="0" presStyleCnt="5">
        <dgm:presLayoutVars>
          <dgm:bulletEnabled val="1"/>
        </dgm:presLayoutVars>
      </dgm:prSet>
      <dgm:spPr/>
      <dgm:t>
        <a:bodyPr/>
        <a:lstStyle/>
        <a:p>
          <a:endParaRPr lang="en-US"/>
        </a:p>
      </dgm:t>
    </dgm:pt>
    <dgm:pt modelId="{779F785D-F372-4005-8C04-E12912E0D06E}" type="pres">
      <dgm:prSet presAssocID="{474BAFE8-293B-443F-B04F-1910DA398A3A}" presName="spacerL" presStyleCnt="0"/>
      <dgm:spPr/>
    </dgm:pt>
    <dgm:pt modelId="{91FB37FF-1C0E-485F-9AA5-CA28C31B3FEF}" type="pres">
      <dgm:prSet presAssocID="{474BAFE8-293B-443F-B04F-1910DA398A3A}" presName="sibTrans" presStyleLbl="sibTrans2D1" presStyleIdx="0" presStyleCnt="4"/>
      <dgm:spPr/>
      <dgm:t>
        <a:bodyPr/>
        <a:lstStyle/>
        <a:p>
          <a:endParaRPr lang="en-US"/>
        </a:p>
      </dgm:t>
    </dgm:pt>
    <dgm:pt modelId="{2CCA8038-F1F8-4B3A-8A20-506516430758}" type="pres">
      <dgm:prSet presAssocID="{474BAFE8-293B-443F-B04F-1910DA398A3A}" presName="spacerR" presStyleCnt="0"/>
      <dgm:spPr/>
    </dgm:pt>
    <dgm:pt modelId="{755DE5B3-64AB-402D-BAC0-45AEE7CDD1EC}" type="pres">
      <dgm:prSet presAssocID="{832BC2D2-D712-4E81-BF24-3885930FCED7}" presName="node" presStyleLbl="node1" presStyleIdx="1" presStyleCnt="5">
        <dgm:presLayoutVars>
          <dgm:bulletEnabled val="1"/>
        </dgm:presLayoutVars>
      </dgm:prSet>
      <dgm:spPr/>
      <dgm:t>
        <a:bodyPr/>
        <a:lstStyle/>
        <a:p>
          <a:endParaRPr lang="en-US"/>
        </a:p>
      </dgm:t>
    </dgm:pt>
    <dgm:pt modelId="{EADD494C-1445-4876-8F17-37D79B1640B7}" type="pres">
      <dgm:prSet presAssocID="{2B7DD0C4-C8BF-49D6-9D97-4CD84909A4C6}" presName="spacerL" presStyleCnt="0"/>
      <dgm:spPr/>
    </dgm:pt>
    <dgm:pt modelId="{9E632509-2EF1-43F6-BE7B-C1ABEEAEB6A1}" type="pres">
      <dgm:prSet presAssocID="{2B7DD0C4-C8BF-49D6-9D97-4CD84909A4C6}" presName="sibTrans" presStyleLbl="sibTrans2D1" presStyleIdx="1" presStyleCnt="4"/>
      <dgm:spPr/>
      <dgm:t>
        <a:bodyPr/>
        <a:lstStyle/>
        <a:p>
          <a:endParaRPr lang="en-US"/>
        </a:p>
      </dgm:t>
    </dgm:pt>
    <dgm:pt modelId="{83F94B6B-4B9B-40D2-BF52-4DD785C1C52B}" type="pres">
      <dgm:prSet presAssocID="{2B7DD0C4-C8BF-49D6-9D97-4CD84909A4C6}" presName="spacerR" presStyleCnt="0"/>
      <dgm:spPr/>
    </dgm:pt>
    <dgm:pt modelId="{B5AF4443-AB30-47D9-9B87-3E05127350EF}" type="pres">
      <dgm:prSet presAssocID="{035A1AEF-AAF4-4362-8934-4D7B0511E266}" presName="node" presStyleLbl="node1" presStyleIdx="2" presStyleCnt="5">
        <dgm:presLayoutVars>
          <dgm:bulletEnabled val="1"/>
        </dgm:presLayoutVars>
      </dgm:prSet>
      <dgm:spPr/>
      <dgm:t>
        <a:bodyPr/>
        <a:lstStyle/>
        <a:p>
          <a:endParaRPr lang="en-US"/>
        </a:p>
      </dgm:t>
    </dgm:pt>
    <dgm:pt modelId="{984E8030-7B32-481C-A1E4-7841B21E12E1}" type="pres">
      <dgm:prSet presAssocID="{1D9A8B24-3BB4-4EED-808D-A43AB8DDAB82}" presName="spacerL" presStyleCnt="0"/>
      <dgm:spPr/>
    </dgm:pt>
    <dgm:pt modelId="{B97C264C-9646-4782-96F0-3EE3559BAEAC}" type="pres">
      <dgm:prSet presAssocID="{1D9A8B24-3BB4-4EED-808D-A43AB8DDAB82}" presName="sibTrans" presStyleLbl="sibTrans2D1" presStyleIdx="2" presStyleCnt="4"/>
      <dgm:spPr/>
      <dgm:t>
        <a:bodyPr/>
        <a:lstStyle/>
        <a:p>
          <a:endParaRPr lang="en-US"/>
        </a:p>
      </dgm:t>
    </dgm:pt>
    <dgm:pt modelId="{0A22C9C6-5A8D-4B25-9637-F3DBF2E4BACF}" type="pres">
      <dgm:prSet presAssocID="{1D9A8B24-3BB4-4EED-808D-A43AB8DDAB82}" presName="spacerR" presStyleCnt="0"/>
      <dgm:spPr/>
    </dgm:pt>
    <dgm:pt modelId="{B6A14B22-6082-4318-AC6F-8BA50A39D115}" type="pres">
      <dgm:prSet presAssocID="{5A8BC155-6612-4382-9FFA-D8697377C9EE}" presName="node" presStyleLbl="node1" presStyleIdx="3" presStyleCnt="5">
        <dgm:presLayoutVars>
          <dgm:bulletEnabled val="1"/>
        </dgm:presLayoutVars>
      </dgm:prSet>
      <dgm:spPr/>
      <dgm:t>
        <a:bodyPr/>
        <a:lstStyle/>
        <a:p>
          <a:endParaRPr lang="en-US"/>
        </a:p>
      </dgm:t>
    </dgm:pt>
    <dgm:pt modelId="{01859E24-4B33-4BE2-83B6-F3B065C433B2}" type="pres">
      <dgm:prSet presAssocID="{DC5E2C45-DCE4-4E1F-BEF4-79CE9009E5E9}" presName="spacerL" presStyleCnt="0"/>
      <dgm:spPr/>
    </dgm:pt>
    <dgm:pt modelId="{E6A8D21D-ABCF-47C1-9795-344749A05525}" type="pres">
      <dgm:prSet presAssocID="{DC5E2C45-DCE4-4E1F-BEF4-79CE9009E5E9}" presName="sibTrans" presStyleLbl="sibTrans2D1" presStyleIdx="3" presStyleCnt="4"/>
      <dgm:spPr/>
      <dgm:t>
        <a:bodyPr/>
        <a:lstStyle/>
        <a:p>
          <a:endParaRPr lang="en-US"/>
        </a:p>
      </dgm:t>
    </dgm:pt>
    <dgm:pt modelId="{474EED49-F787-4BF1-B7DF-1456A6B757E7}" type="pres">
      <dgm:prSet presAssocID="{DC5E2C45-DCE4-4E1F-BEF4-79CE9009E5E9}" presName="spacerR" presStyleCnt="0"/>
      <dgm:spPr/>
    </dgm:pt>
    <dgm:pt modelId="{D85346D5-1897-4D51-8DE4-77A127D9CB94}" type="pres">
      <dgm:prSet presAssocID="{61E60456-E008-4247-8AD7-D610F5DCF12E}" presName="node" presStyleLbl="node1" presStyleIdx="4" presStyleCnt="5">
        <dgm:presLayoutVars>
          <dgm:bulletEnabled val="1"/>
        </dgm:presLayoutVars>
      </dgm:prSet>
      <dgm:spPr/>
      <dgm:t>
        <a:bodyPr/>
        <a:lstStyle/>
        <a:p>
          <a:endParaRPr lang="en-US"/>
        </a:p>
      </dgm:t>
    </dgm:pt>
  </dgm:ptLst>
  <dgm:cxnLst>
    <dgm:cxn modelId="{CBC3F5B0-5393-471B-BAD2-DA25219EC2B7}" type="presOf" srcId="{61E60456-E008-4247-8AD7-D610F5DCF12E}" destId="{D85346D5-1897-4D51-8DE4-77A127D9CB94}" srcOrd="0" destOrd="0" presId="urn:microsoft.com/office/officeart/2005/8/layout/equation1"/>
    <dgm:cxn modelId="{498411E6-107A-4024-9CA7-9DCB404F2DCC}" type="presOf" srcId="{035A1AEF-AAF4-4362-8934-4D7B0511E266}" destId="{B5AF4443-AB30-47D9-9B87-3E05127350EF}" srcOrd="0" destOrd="0" presId="urn:microsoft.com/office/officeart/2005/8/layout/equation1"/>
    <dgm:cxn modelId="{826D0873-D7A6-4332-8CCD-50B7C3498203}" type="presOf" srcId="{832BC2D2-D712-4E81-BF24-3885930FCED7}" destId="{755DE5B3-64AB-402D-BAC0-45AEE7CDD1EC}" srcOrd="0" destOrd="0" presId="urn:microsoft.com/office/officeart/2005/8/layout/equation1"/>
    <dgm:cxn modelId="{90EA3DDE-22CA-450F-91AD-97FC5017C776}" srcId="{E2E520CE-1369-4155-B761-5DC1CC202F0E}" destId="{832BC2D2-D712-4E81-BF24-3885930FCED7}" srcOrd="1" destOrd="0" parTransId="{C25DE073-4134-4C42-9BD6-3E858F3CA320}" sibTransId="{2B7DD0C4-C8BF-49D6-9D97-4CD84909A4C6}"/>
    <dgm:cxn modelId="{244491E9-94EB-43AE-B377-5F2D18E13FA5}" type="presOf" srcId="{DC5E2C45-DCE4-4E1F-BEF4-79CE9009E5E9}" destId="{E6A8D21D-ABCF-47C1-9795-344749A05525}" srcOrd="0" destOrd="0" presId="urn:microsoft.com/office/officeart/2005/8/layout/equation1"/>
    <dgm:cxn modelId="{10B14D69-7DE6-4153-9B82-FDA5725B38C5}" srcId="{E2E520CE-1369-4155-B761-5DC1CC202F0E}" destId="{035A1AEF-AAF4-4362-8934-4D7B0511E266}" srcOrd="2" destOrd="0" parTransId="{B292072D-845D-4672-8490-0D5ADD1DE353}" sibTransId="{1D9A8B24-3BB4-4EED-808D-A43AB8DDAB82}"/>
    <dgm:cxn modelId="{CD0C75A6-5E8C-4C45-BA5D-0B245AF257E0}" type="presOf" srcId="{2B7DD0C4-C8BF-49D6-9D97-4CD84909A4C6}" destId="{9E632509-2EF1-43F6-BE7B-C1ABEEAEB6A1}" srcOrd="0" destOrd="0" presId="urn:microsoft.com/office/officeart/2005/8/layout/equation1"/>
    <dgm:cxn modelId="{3EA7DACC-551D-4481-ADFB-29C7708E041A}" type="presOf" srcId="{0405062E-359D-4DC1-8345-6B420B56C601}" destId="{83A0FD80-7D4B-4CE7-9A28-989AC1E30E37}" srcOrd="0" destOrd="0" presId="urn:microsoft.com/office/officeart/2005/8/layout/equation1"/>
    <dgm:cxn modelId="{FCFD84B1-B2BF-4CF6-A1CD-010E7C661278}" type="presOf" srcId="{E2E520CE-1369-4155-B761-5DC1CC202F0E}" destId="{2304CF11-E454-46F6-B01C-F7FAA9E8F725}" srcOrd="0" destOrd="0" presId="urn:microsoft.com/office/officeart/2005/8/layout/equation1"/>
    <dgm:cxn modelId="{42C5D43E-1D58-4E0B-A4B0-643E30C9E0D0}" type="presOf" srcId="{1D9A8B24-3BB4-4EED-808D-A43AB8DDAB82}" destId="{B97C264C-9646-4782-96F0-3EE3559BAEAC}" srcOrd="0" destOrd="0" presId="urn:microsoft.com/office/officeart/2005/8/layout/equation1"/>
    <dgm:cxn modelId="{7F2F5220-C014-4F02-B408-9E6716F8E5AE}" srcId="{E2E520CE-1369-4155-B761-5DC1CC202F0E}" destId="{0405062E-359D-4DC1-8345-6B420B56C601}" srcOrd="0" destOrd="0" parTransId="{FDB047C0-4AFE-4061-863F-6565F1663B07}" sibTransId="{474BAFE8-293B-443F-B04F-1910DA398A3A}"/>
    <dgm:cxn modelId="{C30AA3C6-DF73-47CE-BE6F-A6BFF3D34046}" srcId="{E2E520CE-1369-4155-B761-5DC1CC202F0E}" destId="{5A8BC155-6612-4382-9FFA-D8697377C9EE}" srcOrd="3" destOrd="0" parTransId="{D96A0A64-E153-4ED9-8F0E-AB6A001E5F48}" sibTransId="{DC5E2C45-DCE4-4E1F-BEF4-79CE9009E5E9}"/>
    <dgm:cxn modelId="{B09B1D18-4E63-4F99-A1E6-2037F55CB114}" type="presOf" srcId="{5A8BC155-6612-4382-9FFA-D8697377C9EE}" destId="{B6A14B22-6082-4318-AC6F-8BA50A39D115}" srcOrd="0" destOrd="0" presId="urn:microsoft.com/office/officeart/2005/8/layout/equation1"/>
    <dgm:cxn modelId="{862D6612-33A7-4349-9123-F443F5E2BFB5}" srcId="{E2E520CE-1369-4155-B761-5DC1CC202F0E}" destId="{61E60456-E008-4247-8AD7-D610F5DCF12E}" srcOrd="4" destOrd="0" parTransId="{1132B320-F9EA-4D0F-AF65-C2CC2B9D775A}" sibTransId="{5EBBB443-55E4-41F1-BA0A-2CA2C9249E7A}"/>
    <dgm:cxn modelId="{E736FA99-13F2-4955-95D9-B1EF6478FEEB}" type="presOf" srcId="{474BAFE8-293B-443F-B04F-1910DA398A3A}" destId="{91FB37FF-1C0E-485F-9AA5-CA28C31B3FEF}" srcOrd="0" destOrd="0" presId="urn:microsoft.com/office/officeart/2005/8/layout/equation1"/>
    <dgm:cxn modelId="{975F229C-E956-4667-B8BB-A8C16212F80D}" type="presParOf" srcId="{2304CF11-E454-46F6-B01C-F7FAA9E8F725}" destId="{83A0FD80-7D4B-4CE7-9A28-989AC1E30E37}" srcOrd="0" destOrd="0" presId="urn:microsoft.com/office/officeart/2005/8/layout/equation1"/>
    <dgm:cxn modelId="{CC283146-E40A-4C1B-B841-0B927ED42349}" type="presParOf" srcId="{2304CF11-E454-46F6-B01C-F7FAA9E8F725}" destId="{779F785D-F372-4005-8C04-E12912E0D06E}" srcOrd="1" destOrd="0" presId="urn:microsoft.com/office/officeart/2005/8/layout/equation1"/>
    <dgm:cxn modelId="{4D6D5D6E-B325-4903-8E87-7C84A6C4CA97}" type="presParOf" srcId="{2304CF11-E454-46F6-B01C-F7FAA9E8F725}" destId="{91FB37FF-1C0E-485F-9AA5-CA28C31B3FEF}" srcOrd="2" destOrd="0" presId="urn:microsoft.com/office/officeart/2005/8/layout/equation1"/>
    <dgm:cxn modelId="{198B12E2-D134-4006-9F6D-F545251DDD8D}" type="presParOf" srcId="{2304CF11-E454-46F6-B01C-F7FAA9E8F725}" destId="{2CCA8038-F1F8-4B3A-8A20-506516430758}" srcOrd="3" destOrd="0" presId="urn:microsoft.com/office/officeart/2005/8/layout/equation1"/>
    <dgm:cxn modelId="{8825C142-5A52-4E82-AD84-E343F20B998A}" type="presParOf" srcId="{2304CF11-E454-46F6-B01C-F7FAA9E8F725}" destId="{755DE5B3-64AB-402D-BAC0-45AEE7CDD1EC}" srcOrd="4" destOrd="0" presId="urn:microsoft.com/office/officeart/2005/8/layout/equation1"/>
    <dgm:cxn modelId="{E4A77F9A-CD0B-4701-80C7-4D5CCD0A8522}" type="presParOf" srcId="{2304CF11-E454-46F6-B01C-F7FAA9E8F725}" destId="{EADD494C-1445-4876-8F17-37D79B1640B7}" srcOrd="5" destOrd="0" presId="urn:microsoft.com/office/officeart/2005/8/layout/equation1"/>
    <dgm:cxn modelId="{06DFEA0B-23A0-49AF-A5F1-99C73289E9EA}" type="presParOf" srcId="{2304CF11-E454-46F6-B01C-F7FAA9E8F725}" destId="{9E632509-2EF1-43F6-BE7B-C1ABEEAEB6A1}" srcOrd="6" destOrd="0" presId="urn:microsoft.com/office/officeart/2005/8/layout/equation1"/>
    <dgm:cxn modelId="{A9C1CCB9-003D-4031-AF7E-F3B7FB3E168B}" type="presParOf" srcId="{2304CF11-E454-46F6-B01C-F7FAA9E8F725}" destId="{83F94B6B-4B9B-40D2-BF52-4DD785C1C52B}" srcOrd="7" destOrd="0" presId="urn:microsoft.com/office/officeart/2005/8/layout/equation1"/>
    <dgm:cxn modelId="{5CB8A0DC-DD54-4CB8-A276-94E5BFF7B5F0}" type="presParOf" srcId="{2304CF11-E454-46F6-B01C-F7FAA9E8F725}" destId="{B5AF4443-AB30-47D9-9B87-3E05127350EF}" srcOrd="8" destOrd="0" presId="urn:microsoft.com/office/officeart/2005/8/layout/equation1"/>
    <dgm:cxn modelId="{9CB2560F-699F-4451-AF8D-9E18D84800A5}" type="presParOf" srcId="{2304CF11-E454-46F6-B01C-F7FAA9E8F725}" destId="{984E8030-7B32-481C-A1E4-7841B21E12E1}" srcOrd="9" destOrd="0" presId="urn:microsoft.com/office/officeart/2005/8/layout/equation1"/>
    <dgm:cxn modelId="{C8719D20-D7B7-43BA-A15F-FED4DD265450}" type="presParOf" srcId="{2304CF11-E454-46F6-B01C-F7FAA9E8F725}" destId="{B97C264C-9646-4782-96F0-3EE3559BAEAC}" srcOrd="10" destOrd="0" presId="urn:microsoft.com/office/officeart/2005/8/layout/equation1"/>
    <dgm:cxn modelId="{BD5F058F-E350-4CFB-8416-3B73D76B131A}" type="presParOf" srcId="{2304CF11-E454-46F6-B01C-F7FAA9E8F725}" destId="{0A22C9C6-5A8D-4B25-9637-F3DBF2E4BACF}" srcOrd="11" destOrd="0" presId="urn:microsoft.com/office/officeart/2005/8/layout/equation1"/>
    <dgm:cxn modelId="{5ED1EAA1-81CA-439B-80CD-420ACD6931E6}" type="presParOf" srcId="{2304CF11-E454-46F6-B01C-F7FAA9E8F725}" destId="{B6A14B22-6082-4318-AC6F-8BA50A39D115}" srcOrd="12" destOrd="0" presId="urn:microsoft.com/office/officeart/2005/8/layout/equation1"/>
    <dgm:cxn modelId="{17E1B920-49FB-461F-8BA7-1ED567178BAC}" type="presParOf" srcId="{2304CF11-E454-46F6-B01C-F7FAA9E8F725}" destId="{01859E24-4B33-4BE2-83B6-F3B065C433B2}" srcOrd="13" destOrd="0" presId="urn:microsoft.com/office/officeart/2005/8/layout/equation1"/>
    <dgm:cxn modelId="{889D7A38-0979-4878-8654-CC46B727D7B8}" type="presParOf" srcId="{2304CF11-E454-46F6-B01C-F7FAA9E8F725}" destId="{E6A8D21D-ABCF-47C1-9795-344749A05525}" srcOrd="14" destOrd="0" presId="urn:microsoft.com/office/officeart/2005/8/layout/equation1"/>
    <dgm:cxn modelId="{1D541C28-8127-46F7-8744-D41B2156E2AE}" type="presParOf" srcId="{2304CF11-E454-46F6-B01C-F7FAA9E8F725}" destId="{474EED49-F787-4BF1-B7DF-1456A6B757E7}" srcOrd="15" destOrd="0" presId="urn:microsoft.com/office/officeart/2005/8/layout/equation1"/>
    <dgm:cxn modelId="{957658FB-8FE9-4A01-8EB2-EB5B411DD20B}" type="presParOf" srcId="{2304CF11-E454-46F6-B01C-F7FAA9E8F725}" destId="{D85346D5-1897-4D51-8DE4-77A127D9CB94}"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55D4-D745-4050-9BE8-5C15B7573843}">
      <dsp:nvSpPr>
        <dsp:cNvPr id="0" name=""/>
        <dsp:cNvSpPr/>
      </dsp:nvSpPr>
      <dsp:spPr>
        <a:xfrm>
          <a:off x="4337811" y="1274616"/>
          <a:ext cx="3598693" cy="428162"/>
        </a:xfrm>
        <a:custGeom>
          <a:avLst/>
          <a:gdLst/>
          <a:ahLst/>
          <a:cxnLst/>
          <a:rect l="0" t="0" r="0" b="0"/>
          <a:pathLst>
            <a:path>
              <a:moveTo>
                <a:pt x="0" y="0"/>
              </a:moveTo>
              <a:lnTo>
                <a:pt x="0" y="291780"/>
              </a:lnTo>
              <a:lnTo>
                <a:pt x="3598693" y="291780"/>
              </a:lnTo>
              <a:lnTo>
                <a:pt x="3598693"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913793-C955-464A-9CBF-46D04ACA3707}">
      <dsp:nvSpPr>
        <dsp:cNvPr id="0" name=""/>
        <dsp:cNvSpPr/>
      </dsp:nvSpPr>
      <dsp:spPr>
        <a:xfrm>
          <a:off x="4337811" y="1274616"/>
          <a:ext cx="1799346" cy="428162"/>
        </a:xfrm>
        <a:custGeom>
          <a:avLst/>
          <a:gdLst/>
          <a:ahLst/>
          <a:cxnLst/>
          <a:rect l="0" t="0" r="0" b="0"/>
          <a:pathLst>
            <a:path>
              <a:moveTo>
                <a:pt x="0" y="0"/>
              </a:moveTo>
              <a:lnTo>
                <a:pt x="0" y="291780"/>
              </a:lnTo>
              <a:lnTo>
                <a:pt x="1799346" y="291780"/>
              </a:lnTo>
              <a:lnTo>
                <a:pt x="1799346"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CA7E604-31B8-4E45-B6EA-61FBF34AB77F}">
      <dsp:nvSpPr>
        <dsp:cNvPr id="0" name=""/>
        <dsp:cNvSpPr/>
      </dsp:nvSpPr>
      <dsp:spPr>
        <a:xfrm>
          <a:off x="4292091" y="2637622"/>
          <a:ext cx="91440" cy="428162"/>
        </a:xfrm>
        <a:custGeom>
          <a:avLst/>
          <a:gdLst/>
          <a:ahLst/>
          <a:cxnLst/>
          <a:rect l="0" t="0" r="0" b="0"/>
          <a:pathLst>
            <a:path>
              <a:moveTo>
                <a:pt x="45720" y="0"/>
              </a:moveTo>
              <a:lnTo>
                <a:pt x="45720" y="428162"/>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2C8B285-3CEF-432C-B80E-0BA4833C5453}">
      <dsp:nvSpPr>
        <dsp:cNvPr id="0" name=""/>
        <dsp:cNvSpPr/>
      </dsp:nvSpPr>
      <dsp:spPr>
        <a:xfrm>
          <a:off x="4292091" y="1274616"/>
          <a:ext cx="91440" cy="428162"/>
        </a:xfrm>
        <a:custGeom>
          <a:avLst/>
          <a:gdLst/>
          <a:ahLst/>
          <a:cxnLst/>
          <a:rect l="0" t="0" r="0" b="0"/>
          <a:pathLst>
            <a:path>
              <a:moveTo>
                <a:pt x="45720" y="0"/>
              </a:moveTo>
              <a:lnTo>
                <a:pt x="4572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A0C919-D8DF-4E56-B4C3-D2A453F050FD}">
      <dsp:nvSpPr>
        <dsp:cNvPr id="0" name=""/>
        <dsp:cNvSpPr/>
      </dsp:nvSpPr>
      <dsp:spPr>
        <a:xfrm>
          <a:off x="2538464" y="1274616"/>
          <a:ext cx="1799346" cy="428162"/>
        </a:xfrm>
        <a:custGeom>
          <a:avLst/>
          <a:gdLst/>
          <a:ahLst/>
          <a:cxnLst/>
          <a:rect l="0" t="0" r="0" b="0"/>
          <a:pathLst>
            <a:path>
              <a:moveTo>
                <a:pt x="1799346" y="0"/>
              </a:moveTo>
              <a:lnTo>
                <a:pt x="1799346" y="291780"/>
              </a:lnTo>
              <a:lnTo>
                <a:pt x="0" y="291780"/>
              </a:lnTo>
              <a:lnTo>
                <a:pt x="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F2970F0-389F-4250-A6F3-4B55A3AFA419}">
      <dsp:nvSpPr>
        <dsp:cNvPr id="0" name=""/>
        <dsp:cNvSpPr/>
      </dsp:nvSpPr>
      <dsp:spPr>
        <a:xfrm>
          <a:off x="693397" y="2637622"/>
          <a:ext cx="91440" cy="428162"/>
        </a:xfrm>
        <a:custGeom>
          <a:avLst/>
          <a:gdLst/>
          <a:ahLst/>
          <a:cxnLst/>
          <a:rect l="0" t="0" r="0" b="0"/>
          <a:pathLst>
            <a:path>
              <a:moveTo>
                <a:pt x="45720" y="0"/>
              </a:moveTo>
              <a:lnTo>
                <a:pt x="45720" y="428162"/>
              </a:lnTo>
            </a:path>
          </a:pathLst>
        </a:custGeom>
        <a:noFill/>
        <a:ln w="25400"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3F232ED-48E9-4E7E-A597-F5F7CF681C1A}">
      <dsp:nvSpPr>
        <dsp:cNvPr id="0" name=""/>
        <dsp:cNvSpPr/>
      </dsp:nvSpPr>
      <dsp:spPr>
        <a:xfrm>
          <a:off x="739117" y="1274616"/>
          <a:ext cx="3598693" cy="428162"/>
        </a:xfrm>
        <a:custGeom>
          <a:avLst/>
          <a:gdLst/>
          <a:ahLst/>
          <a:cxnLst/>
          <a:rect l="0" t="0" r="0" b="0"/>
          <a:pathLst>
            <a:path>
              <a:moveTo>
                <a:pt x="3598693" y="0"/>
              </a:moveTo>
              <a:lnTo>
                <a:pt x="3598693" y="291780"/>
              </a:lnTo>
              <a:lnTo>
                <a:pt x="0" y="291780"/>
              </a:lnTo>
              <a:lnTo>
                <a:pt x="0" y="428162"/>
              </a:lnTo>
            </a:path>
          </a:pathLst>
        </a:cu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6353B5-727E-4A1B-97A0-0A8A52371AE4}">
      <dsp:nvSpPr>
        <dsp:cNvPr id="0" name=""/>
        <dsp:cNvSpPr/>
      </dsp:nvSpPr>
      <dsp:spPr>
        <a:xfrm>
          <a:off x="3601715" y="339774"/>
          <a:ext cx="1472192" cy="93484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B3173F8-094E-4168-97F3-3159A96711BD}">
      <dsp:nvSpPr>
        <dsp:cNvPr id="0" name=""/>
        <dsp:cNvSpPr/>
      </dsp:nvSpPr>
      <dsp:spPr>
        <a:xfrm>
          <a:off x="3765292" y="495172"/>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Project Manager</a:t>
          </a:r>
          <a:endParaRPr lang="en-US" sz="1600" kern="1200" dirty="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Nhung</a:t>
          </a:r>
          <a:r>
            <a:rPr lang="en-US" sz="1600" kern="1200" dirty="0">
              <a:latin typeface="Times New Roman" pitchFamily="18" charset="0"/>
              <a:cs typeface="Times New Roman" pitchFamily="18" charset="0"/>
            </a:rPr>
            <a:t> Huynh</a:t>
          </a:r>
        </a:p>
      </dsp:txBody>
      <dsp:txXfrm>
        <a:off x="3792673" y="522553"/>
        <a:ext cx="1417430" cy="880080"/>
      </dsp:txXfrm>
    </dsp:sp>
    <dsp:sp modelId="{B1A44930-35F0-4A71-87B7-196E269E68C5}">
      <dsp:nvSpPr>
        <dsp:cNvPr id="0" name=""/>
        <dsp:cNvSpPr/>
      </dsp:nvSpPr>
      <dsp:spPr>
        <a:xfrm>
          <a:off x="3021" y="1702779"/>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DA5D40-F68F-48ED-BAFC-EA881BF919FA}">
      <dsp:nvSpPr>
        <dsp:cNvPr id="0" name=""/>
        <dsp:cNvSpPr/>
      </dsp:nvSpPr>
      <dsp:spPr>
        <a:xfrm>
          <a:off x="166598" y="1858177"/>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Requirement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Quyet</a:t>
          </a:r>
          <a:r>
            <a:rPr lang="en-US" sz="1600" kern="1200" dirty="0">
              <a:latin typeface="Times New Roman" pitchFamily="18" charset="0"/>
              <a:cs typeface="Times New Roman" pitchFamily="18" charset="0"/>
            </a:rPr>
            <a:t> Nguyen</a:t>
          </a:r>
        </a:p>
      </dsp:txBody>
      <dsp:txXfrm>
        <a:off x="193979" y="1885558"/>
        <a:ext cx="1417430" cy="880080"/>
      </dsp:txXfrm>
    </dsp:sp>
    <dsp:sp modelId="{92500404-2908-45D1-8D02-610E43BF0243}">
      <dsp:nvSpPr>
        <dsp:cNvPr id="0" name=""/>
        <dsp:cNvSpPr/>
      </dsp:nvSpPr>
      <dsp:spPr>
        <a:xfrm>
          <a:off x="3021" y="3065784"/>
          <a:ext cx="1472192" cy="93484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AB792AE-1276-418F-8588-E3EF0B85E776}">
      <dsp:nvSpPr>
        <dsp:cNvPr id="0" name=""/>
        <dsp:cNvSpPr/>
      </dsp:nvSpPr>
      <dsp:spPr>
        <a:xfrm>
          <a:off x="166598" y="3221183"/>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Nguyen </a:t>
          </a:r>
          <a:r>
            <a:rPr lang="en-US" sz="1600" kern="1200" dirty="0" err="1">
              <a:latin typeface="Times New Roman" pitchFamily="18" charset="0"/>
              <a:cs typeface="Times New Roman" pitchFamily="18" charset="0"/>
            </a:rPr>
            <a:t>Dinh</a:t>
          </a:r>
          <a:endParaRPr lang="en-US" sz="1600" kern="1200" dirty="0">
            <a:latin typeface="Times New Roman" pitchFamily="18" charset="0"/>
            <a:cs typeface="Times New Roman" pitchFamily="18" charset="0"/>
          </a:endParaRPr>
        </a:p>
      </dsp:txBody>
      <dsp:txXfrm>
        <a:off x="193979" y="3248564"/>
        <a:ext cx="1417430" cy="880080"/>
      </dsp:txXfrm>
    </dsp:sp>
    <dsp:sp modelId="{7516AA13-0C37-450D-A19C-423E4D031A73}">
      <dsp:nvSpPr>
        <dsp:cNvPr id="0" name=""/>
        <dsp:cNvSpPr/>
      </dsp:nvSpPr>
      <dsp:spPr>
        <a:xfrm>
          <a:off x="1802368" y="1702779"/>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32E38C0-119B-4C19-9E34-6021FE87EB39}">
      <dsp:nvSpPr>
        <dsp:cNvPr id="0" name=""/>
        <dsp:cNvSpPr/>
      </dsp:nvSpPr>
      <dsp:spPr>
        <a:xfrm>
          <a:off x="1965945" y="1858177"/>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Architect</a:t>
          </a:r>
        </a:p>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Tuong</a:t>
          </a:r>
          <a:r>
            <a:rPr lang="en-US" sz="1600" kern="1200" dirty="0">
              <a:latin typeface="Times New Roman" pitchFamily="18" charset="0"/>
              <a:cs typeface="Times New Roman" pitchFamily="18" charset="0"/>
            </a:rPr>
            <a:t> Nguyen</a:t>
          </a:r>
        </a:p>
      </dsp:txBody>
      <dsp:txXfrm>
        <a:off x="1993326" y="1885558"/>
        <a:ext cx="1417430" cy="880080"/>
      </dsp:txXfrm>
    </dsp:sp>
    <dsp:sp modelId="{A99E4E77-D8F1-4E80-97C4-8F952D82A468}">
      <dsp:nvSpPr>
        <dsp:cNvPr id="0" name=""/>
        <dsp:cNvSpPr/>
      </dsp:nvSpPr>
      <dsp:spPr>
        <a:xfrm>
          <a:off x="3601715" y="1702779"/>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FA38B6-5641-4B33-B919-74BE9115CC80}">
      <dsp:nvSpPr>
        <dsp:cNvPr id="0" name=""/>
        <dsp:cNvSpPr/>
      </dsp:nvSpPr>
      <dsp:spPr>
        <a:xfrm>
          <a:off x="3765292" y="1858177"/>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Detail Design </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Dang </a:t>
          </a:r>
          <a:r>
            <a:rPr lang="en-US" sz="1600" kern="1200" dirty="0">
              <a:latin typeface="Times New Roman" pitchFamily="18" charset="0"/>
              <a:cs typeface="Times New Roman" pitchFamily="18" charset="0"/>
            </a:rPr>
            <a:t>Nguyen</a:t>
          </a:r>
        </a:p>
      </dsp:txBody>
      <dsp:txXfrm>
        <a:off x="3792673" y="1885558"/>
        <a:ext cx="1417430" cy="880080"/>
      </dsp:txXfrm>
    </dsp:sp>
    <dsp:sp modelId="{754FF013-9835-4550-86D1-A0BC9B9B76D7}">
      <dsp:nvSpPr>
        <dsp:cNvPr id="0" name=""/>
        <dsp:cNvSpPr/>
      </dsp:nvSpPr>
      <dsp:spPr>
        <a:xfrm>
          <a:off x="3601715" y="3065784"/>
          <a:ext cx="1472192" cy="93484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5DEF41-3600-41C0-A669-D306AF3F298B}">
      <dsp:nvSpPr>
        <dsp:cNvPr id="0" name=""/>
        <dsp:cNvSpPr/>
      </dsp:nvSpPr>
      <dsp:spPr>
        <a:xfrm>
          <a:off x="3765292" y="3221183"/>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latin typeface="Times New Roman" pitchFamily="18" charset="0"/>
              <a:cs typeface="Times New Roman" pitchFamily="18" charset="0"/>
            </a:rPr>
            <a:t>Loc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Phan</a:t>
          </a:r>
          <a:endParaRPr lang="en-US" sz="1600" kern="1200" dirty="0">
            <a:latin typeface="Times New Roman" pitchFamily="18" charset="0"/>
            <a:cs typeface="Times New Roman" pitchFamily="18" charset="0"/>
          </a:endParaRPr>
        </a:p>
      </dsp:txBody>
      <dsp:txXfrm>
        <a:off x="3792673" y="3248564"/>
        <a:ext cx="1417430" cy="880080"/>
      </dsp:txXfrm>
    </dsp:sp>
    <dsp:sp modelId="{03AA1FC1-D01C-44CC-B664-A772C8319DBB}">
      <dsp:nvSpPr>
        <dsp:cNvPr id="0" name=""/>
        <dsp:cNvSpPr/>
      </dsp:nvSpPr>
      <dsp:spPr>
        <a:xfrm>
          <a:off x="5401061" y="1702779"/>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03DD69C-625F-407C-B0C2-1A02401B3370}">
      <dsp:nvSpPr>
        <dsp:cNvPr id="0" name=""/>
        <dsp:cNvSpPr/>
      </dsp:nvSpPr>
      <dsp:spPr>
        <a:xfrm>
          <a:off x="5564638" y="1858177"/>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Lead </a:t>
          </a:r>
          <a:r>
            <a:rPr lang="en-US" sz="1600" kern="1200" dirty="0" smtClean="0">
              <a:latin typeface="Times New Roman" pitchFamily="18" charset="0"/>
              <a:cs typeface="Times New Roman" pitchFamily="18" charset="0"/>
            </a:rPr>
            <a:t>Test</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a:t>
          </a:r>
          <a:r>
            <a:rPr lang="en-US" sz="1600" kern="1200" dirty="0">
              <a:latin typeface="Times New Roman" pitchFamily="18" charset="0"/>
              <a:cs typeface="Times New Roman" pitchFamily="18" charset="0"/>
            </a:rPr>
            <a:t>Tung Nguyen</a:t>
          </a:r>
        </a:p>
      </dsp:txBody>
      <dsp:txXfrm>
        <a:off x="5592019" y="1885558"/>
        <a:ext cx="1417430" cy="880080"/>
      </dsp:txXfrm>
    </dsp:sp>
    <dsp:sp modelId="{0F07B2A3-39E1-4889-BD5C-AB7F5B06A4F7}">
      <dsp:nvSpPr>
        <dsp:cNvPr id="0" name=""/>
        <dsp:cNvSpPr/>
      </dsp:nvSpPr>
      <dsp:spPr>
        <a:xfrm>
          <a:off x="7200408" y="1702779"/>
          <a:ext cx="1472192" cy="93484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928744-1BEE-4A6D-88B9-9EE3BD3BDABE}">
      <dsp:nvSpPr>
        <dsp:cNvPr id="0" name=""/>
        <dsp:cNvSpPr/>
      </dsp:nvSpPr>
      <dsp:spPr>
        <a:xfrm>
          <a:off x="7363985" y="1858177"/>
          <a:ext cx="1472192" cy="93484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Technical Lead </a:t>
          </a:r>
          <a:r>
            <a:rPr lang="en-US" sz="1600" kern="1200" dirty="0" smtClean="0">
              <a:latin typeface="Times New Roman" pitchFamily="18" charset="0"/>
              <a:cs typeface="Times New Roman" pitchFamily="18" charset="0"/>
            </a:rPr>
            <a:t>Tan Tran</a:t>
          </a:r>
          <a:endParaRPr lang="en-US" sz="1600" kern="1200" dirty="0">
            <a:latin typeface="Times New Roman" pitchFamily="18" charset="0"/>
            <a:cs typeface="Times New Roman" pitchFamily="18" charset="0"/>
          </a:endParaRPr>
        </a:p>
      </dsp:txBody>
      <dsp:txXfrm>
        <a:off x="7391366" y="1885558"/>
        <a:ext cx="1417430" cy="880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FC1C9-5146-46D5-81F6-46EC3F82F0E8}">
      <dsp:nvSpPr>
        <dsp:cNvPr id="0" name=""/>
        <dsp:cNvSpPr/>
      </dsp:nvSpPr>
      <dsp:spPr>
        <a:xfrm rot="5400000">
          <a:off x="1043596" y="1008119"/>
          <a:ext cx="867764" cy="987919"/>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09BCAB-458E-44BB-88F4-5A0768BAB1D5}">
      <dsp:nvSpPr>
        <dsp:cNvPr id="0" name=""/>
        <dsp:cNvSpPr/>
      </dsp:nvSpPr>
      <dsp:spPr>
        <a:xfrm>
          <a:off x="813691" y="46184"/>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Times New Roman" pitchFamily="18" charset="0"/>
              <a:cs typeface="Times New Roman" pitchFamily="18" charset="0"/>
            </a:rPr>
            <a:t>SYSTEM CONCEPT</a:t>
          </a:r>
          <a:endParaRPr lang="en-US" sz="1200" b="1" kern="1200" dirty="0">
            <a:latin typeface="Times New Roman" pitchFamily="18" charset="0"/>
            <a:cs typeface="Times New Roman" pitchFamily="18" charset="0"/>
          </a:endParaRPr>
        </a:p>
      </dsp:txBody>
      <dsp:txXfrm>
        <a:off x="863615" y="96108"/>
        <a:ext cx="1360956" cy="922668"/>
      </dsp:txXfrm>
    </dsp:sp>
    <dsp:sp modelId="{3195EDDE-CF19-475C-A126-D3F39EF3A49A}">
      <dsp:nvSpPr>
        <dsp:cNvPr id="0" name=""/>
        <dsp:cNvSpPr/>
      </dsp:nvSpPr>
      <dsp:spPr>
        <a:xfrm>
          <a:off x="2274496" y="143704"/>
          <a:ext cx="1062450" cy="826442"/>
        </a:xfrm>
        <a:prstGeom prst="rect">
          <a:avLst/>
        </a:prstGeom>
        <a:noFill/>
        <a:ln>
          <a:noFill/>
        </a:ln>
        <a:effectLst/>
      </dsp:spPr>
      <dsp:style>
        <a:lnRef idx="0">
          <a:scrgbClr r="0" g="0" b="0"/>
        </a:lnRef>
        <a:fillRef idx="0">
          <a:scrgbClr r="0" g="0" b="0"/>
        </a:fillRef>
        <a:effectRef idx="0">
          <a:scrgbClr r="0" g="0" b="0"/>
        </a:effectRef>
        <a:fontRef idx="minor"/>
      </dsp:style>
    </dsp:sp>
    <dsp:sp modelId="{C013EFED-77B4-4240-B297-871D625FD53F}">
      <dsp:nvSpPr>
        <dsp:cNvPr id="0" name=""/>
        <dsp:cNvSpPr/>
      </dsp:nvSpPr>
      <dsp:spPr>
        <a:xfrm rot="5400000">
          <a:off x="2254758" y="2156742"/>
          <a:ext cx="867764" cy="987919"/>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7ACCD5-FD82-4E3F-AE77-5F853D287FFC}">
      <dsp:nvSpPr>
        <dsp:cNvPr id="0" name=""/>
        <dsp:cNvSpPr/>
      </dsp:nvSpPr>
      <dsp:spPr>
        <a:xfrm>
          <a:off x="2024853" y="1194807"/>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latin typeface="Times New Roman" pitchFamily="18" charset="0"/>
              <a:cs typeface="Times New Roman" pitchFamily="18" charset="0"/>
            </a:rPr>
            <a:t>REQUIREMENT &amp; ARCHITECT</a:t>
          </a:r>
          <a:endParaRPr lang="en-US" sz="1200" b="1" kern="1200" dirty="0">
            <a:latin typeface="Times New Roman" pitchFamily="18" charset="0"/>
            <a:cs typeface="Times New Roman" pitchFamily="18" charset="0"/>
          </a:endParaRPr>
        </a:p>
      </dsp:txBody>
      <dsp:txXfrm>
        <a:off x="2074777" y="1244731"/>
        <a:ext cx="1360956" cy="922668"/>
      </dsp:txXfrm>
    </dsp:sp>
    <dsp:sp modelId="{853D4F7A-82BF-458B-9552-F64B7D1A24F1}">
      <dsp:nvSpPr>
        <dsp:cNvPr id="0" name=""/>
        <dsp:cNvSpPr/>
      </dsp:nvSpPr>
      <dsp:spPr>
        <a:xfrm>
          <a:off x="3485658" y="1292327"/>
          <a:ext cx="1062450" cy="826442"/>
        </a:xfrm>
        <a:prstGeom prst="rect">
          <a:avLst/>
        </a:prstGeom>
        <a:noFill/>
        <a:ln>
          <a:noFill/>
        </a:ln>
        <a:effectLst/>
      </dsp:spPr>
      <dsp:style>
        <a:lnRef idx="0">
          <a:scrgbClr r="0" g="0" b="0"/>
        </a:lnRef>
        <a:fillRef idx="0">
          <a:scrgbClr r="0" g="0" b="0"/>
        </a:fillRef>
        <a:effectRef idx="0">
          <a:scrgbClr r="0" g="0" b="0"/>
        </a:effectRef>
        <a:fontRef idx="minor"/>
      </dsp:style>
    </dsp:sp>
    <dsp:sp modelId="{25BB2531-761E-4468-97EC-9E2DF9F8CF55}">
      <dsp:nvSpPr>
        <dsp:cNvPr id="0" name=""/>
        <dsp:cNvSpPr/>
      </dsp:nvSpPr>
      <dsp:spPr>
        <a:xfrm rot="5400000">
          <a:off x="3465921" y="3305365"/>
          <a:ext cx="867764" cy="987919"/>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5C9547-DD67-46FA-AEF9-784AD1BB4F21}">
      <dsp:nvSpPr>
        <dsp:cNvPr id="0" name=""/>
        <dsp:cNvSpPr/>
      </dsp:nvSpPr>
      <dsp:spPr>
        <a:xfrm>
          <a:off x="3236016" y="2343430"/>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Times New Roman" pitchFamily="18" charset="0"/>
              <a:cs typeface="Times New Roman" pitchFamily="18" charset="0"/>
            </a:rPr>
            <a:t>DETAIL DESIGN</a:t>
          </a:r>
          <a:endParaRPr lang="en-US" sz="1200" b="1" kern="1200" dirty="0">
            <a:latin typeface="Times New Roman" pitchFamily="18" charset="0"/>
            <a:cs typeface="Times New Roman" pitchFamily="18" charset="0"/>
          </a:endParaRPr>
        </a:p>
      </dsp:txBody>
      <dsp:txXfrm>
        <a:off x="3285940" y="2393354"/>
        <a:ext cx="1360956" cy="922668"/>
      </dsp:txXfrm>
    </dsp:sp>
    <dsp:sp modelId="{F2C87C97-E95C-46E1-88BF-E88CE5EC0A6C}">
      <dsp:nvSpPr>
        <dsp:cNvPr id="0" name=""/>
        <dsp:cNvSpPr/>
      </dsp:nvSpPr>
      <dsp:spPr>
        <a:xfrm>
          <a:off x="4696821" y="2440950"/>
          <a:ext cx="1062450" cy="826442"/>
        </a:xfrm>
        <a:prstGeom prst="rect">
          <a:avLst/>
        </a:prstGeom>
        <a:noFill/>
        <a:ln>
          <a:noFill/>
        </a:ln>
        <a:effectLst/>
      </dsp:spPr>
      <dsp:style>
        <a:lnRef idx="0">
          <a:scrgbClr r="0" g="0" b="0"/>
        </a:lnRef>
        <a:fillRef idx="0">
          <a:scrgbClr r="0" g="0" b="0"/>
        </a:fillRef>
        <a:effectRef idx="0">
          <a:scrgbClr r="0" g="0" b="0"/>
        </a:effectRef>
        <a:fontRef idx="minor"/>
      </dsp:style>
    </dsp:sp>
    <dsp:sp modelId="{CB9B595A-04C8-4354-B3F9-2292DFC32F5A}">
      <dsp:nvSpPr>
        <dsp:cNvPr id="0" name=""/>
        <dsp:cNvSpPr/>
      </dsp:nvSpPr>
      <dsp:spPr>
        <a:xfrm rot="5400000">
          <a:off x="4677083" y="4453988"/>
          <a:ext cx="867764" cy="987919"/>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B568CB-2C42-4CD9-8EF4-70251D631D17}">
      <dsp:nvSpPr>
        <dsp:cNvPr id="0" name=""/>
        <dsp:cNvSpPr/>
      </dsp:nvSpPr>
      <dsp:spPr>
        <a:xfrm>
          <a:off x="4447178" y="3492053"/>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Times New Roman" pitchFamily="18" charset="0"/>
              <a:cs typeface="Times New Roman" pitchFamily="18" charset="0"/>
            </a:rPr>
            <a:t>PROGRAMMING</a:t>
          </a:r>
        </a:p>
      </dsp:txBody>
      <dsp:txXfrm>
        <a:off x="4497102" y="3541977"/>
        <a:ext cx="1360956" cy="922668"/>
      </dsp:txXfrm>
    </dsp:sp>
    <dsp:sp modelId="{43D6DC16-C49B-4814-8C94-AE5A6131CAA0}">
      <dsp:nvSpPr>
        <dsp:cNvPr id="0" name=""/>
        <dsp:cNvSpPr/>
      </dsp:nvSpPr>
      <dsp:spPr>
        <a:xfrm>
          <a:off x="5907983" y="3589573"/>
          <a:ext cx="1062450" cy="826442"/>
        </a:xfrm>
        <a:prstGeom prst="rect">
          <a:avLst/>
        </a:prstGeom>
        <a:noFill/>
        <a:ln>
          <a:noFill/>
        </a:ln>
        <a:effectLst/>
      </dsp:spPr>
      <dsp:style>
        <a:lnRef idx="0">
          <a:scrgbClr r="0" g="0" b="0"/>
        </a:lnRef>
        <a:fillRef idx="0">
          <a:scrgbClr r="0" g="0" b="0"/>
        </a:fillRef>
        <a:effectRef idx="0">
          <a:scrgbClr r="0" g="0" b="0"/>
        </a:effectRef>
        <a:fontRef idx="minor"/>
      </dsp:style>
    </dsp:sp>
    <dsp:sp modelId="{DE16E49A-B91D-4A20-9AC3-79EEBBCF6455}">
      <dsp:nvSpPr>
        <dsp:cNvPr id="0" name=""/>
        <dsp:cNvSpPr/>
      </dsp:nvSpPr>
      <dsp:spPr>
        <a:xfrm rot="5400000">
          <a:off x="5888246" y="5602610"/>
          <a:ext cx="867764" cy="987919"/>
        </a:xfrm>
        <a:prstGeom prst="bentUpArrow">
          <a:avLst>
            <a:gd name="adj1" fmla="val 32840"/>
            <a:gd name="adj2" fmla="val 25000"/>
            <a:gd name="adj3" fmla="val 35780"/>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50139E-3088-4CAD-9430-0CE278206583}">
      <dsp:nvSpPr>
        <dsp:cNvPr id="0" name=""/>
        <dsp:cNvSpPr/>
      </dsp:nvSpPr>
      <dsp:spPr>
        <a:xfrm>
          <a:off x="5658341" y="4640676"/>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Times New Roman" pitchFamily="18" charset="0"/>
              <a:cs typeface="Times New Roman" pitchFamily="18" charset="0"/>
            </a:rPr>
            <a:t>TESTING</a:t>
          </a:r>
        </a:p>
      </dsp:txBody>
      <dsp:txXfrm>
        <a:off x="5708265" y="4690600"/>
        <a:ext cx="1360956" cy="922668"/>
      </dsp:txXfrm>
    </dsp:sp>
    <dsp:sp modelId="{7F001D7A-E7E5-4136-B8AE-6B7EB499973A}">
      <dsp:nvSpPr>
        <dsp:cNvPr id="0" name=""/>
        <dsp:cNvSpPr/>
      </dsp:nvSpPr>
      <dsp:spPr>
        <a:xfrm>
          <a:off x="7119146" y="4738196"/>
          <a:ext cx="1062450" cy="826442"/>
        </a:xfrm>
        <a:prstGeom prst="rect">
          <a:avLst/>
        </a:prstGeom>
        <a:noFill/>
        <a:ln>
          <a:noFill/>
        </a:ln>
        <a:effectLst/>
      </dsp:spPr>
      <dsp:style>
        <a:lnRef idx="0">
          <a:scrgbClr r="0" g="0" b="0"/>
        </a:lnRef>
        <a:fillRef idx="0">
          <a:scrgbClr r="0" g="0" b="0"/>
        </a:fillRef>
        <a:effectRef idx="0">
          <a:scrgbClr r="0" g="0" b="0"/>
        </a:effectRef>
        <a:fontRef idx="minor"/>
      </dsp:style>
    </dsp:sp>
    <dsp:sp modelId="{B88DE002-3263-41D8-96EE-6649F50A81DD}">
      <dsp:nvSpPr>
        <dsp:cNvPr id="0" name=""/>
        <dsp:cNvSpPr/>
      </dsp:nvSpPr>
      <dsp:spPr>
        <a:xfrm>
          <a:off x="6869503" y="5789299"/>
          <a:ext cx="1460804" cy="1022516"/>
        </a:xfrm>
        <a:prstGeom prst="roundRect">
          <a:avLst>
            <a:gd name="adj" fmla="val 1667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latin typeface="Times New Roman" pitchFamily="18" charset="0"/>
              <a:cs typeface="Times New Roman" pitchFamily="18" charset="0"/>
            </a:rPr>
            <a:t>RELEASE PRODUCT</a:t>
          </a:r>
        </a:p>
      </dsp:txBody>
      <dsp:txXfrm>
        <a:off x="6919427" y="5839223"/>
        <a:ext cx="1360956" cy="922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A4051-BDCE-4CC2-9BEB-016BCDCC6FD0}">
      <dsp:nvSpPr>
        <dsp:cNvPr id="0" name=""/>
        <dsp:cNvSpPr/>
      </dsp:nvSpPr>
      <dsp:spPr>
        <a:xfrm>
          <a:off x="0" y="3882141"/>
          <a:ext cx="5562600" cy="636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VERIFICATION</a:t>
          </a:r>
          <a:endParaRPr lang="en-US" sz="3200" kern="1200" dirty="0"/>
        </a:p>
      </dsp:txBody>
      <dsp:txXfrm>
        <a:off x="0" y="3882141"/>
        <a:ext cx="5562600" cy="636897"/>
      </dsp:txXfrm>
    </dsp:sp>
    <dsp:sp modelId="{33C0AB10-2AF7-4A3A-B309-01D5B9CEACED}">
      <dsp:nvSpPr>
        <dsp:cNvPr id="0" name=""/>
        <dsp:cNvSpPr/>
      </dsp:nvSpPr>
      <dsp:spPr>
        <a:xfrm rot="10800000">
          <a:off x="0" y="2912146"/>
          <a:ext cx="5562600" cy="9795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DETAIL</a:t>
          </a:r>
          <a:r>
            <a:rPr lang="en-US" sz="2200" kern="1200" dirty="0" smtClean="0"/>
            <a:t> </a:t>
          </a:r>
          <a:r>
            <a:rPr lang="en-US" sz="3200" kern="1200" dirty="0" smtClean="0"/>
            <a:t>DESIGN</a:t>
          </a:r>
          <a:endParaRPr lang="en-US" sz="3200" kern="1200" dirty="0"/>
        </a:p>
      </dsp:txBody>
      <dsp:txXfrm rot="10800000">
        <a:off x="0" y="2912146"/>
        <a:ext cx="5562600" cy="636481"/>
      </dsp:txXfrm>
    </dsp:sp>
    <dsp:sp modelId="{CF834026-9AD1-483A-BBAB-B5250E207DFA}">
      <dsp:nvSpPr>
        <dsp:cNvPr id="0" name=""/>
        <dsp:cNvSpPr/>
      </dsp:nvSpPr>
      <dsp:spPr>
        <a:xfrm rot="10800000">
          <a:off x="0" y="1942151"/>
          <a:ext cx="5562600" cy="9795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EVALUATION</a:t>
          </a:r>
          <a:endParaRPr lang="en-US" sz="3200" kern="1200" dirty="0"/>
        </a:p>
      </dsp:txBody>
      <dsp:txXfrm rot="10800000">
        <a:off x="0" y="1942151"/>
        <a:ext cx="5562600" cy="636481"/>
      </dsp:txXfrm>
    </dsp:sp>
    <dsp:sp modelId="{95365351-0DFD-45E8-8120-350E0C163132}">
      <dsp:nvSpPr>
        <dsp:cNvPr id="0" name=""/>
        <dsp:cNvSpPr/>
      </dsp:nvSpPr>
      <dsp:spPr>
        <a:xfrm rot="10800000">
          <a:off x="0" y="972156"/>
          <a:ext cx="5562600" cy="9795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ANALYSIS</a:t>
          </a:r>
          <a:endParaRPr lang="en-US" sz="3200" kern="1200" dirty="0"/>
        </a:p>
      </dsp:txBody>
      <dsp:txXfrm rot="10800000">
        <a:off x="0" y="972156"/>
        <a:ext cx="5562600" cy="636481"/>
      </dsp:txXfrm>
    </dsp:sp>
    <dsp:sp modelId="{15A10D91-3F51-464C-B926-1B7387DD6E0B}">
      <dsp:nvSpPr>
        <dsp:cNvPr id="0" name=""/>
        <dsp:cNvSpPr/>
      </dsp:nvSpPr>
      <dsp:spPr>
        <a:xfrm rot="10800000">
          <a:off x="0" y="2161"/>
          <a:ext cx="5562600" cy="9795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DEFINITION</a:t>
          </a:r>
          <a:endParaRPr lang="en-US" sz="3200" kern="1200" dirty="0"/>
        </a:p>
      </dsp:txBody>
      <dsp:txXfrm rot="10800000">
        <a:off x="0" y="2161"/>
        <a:ext cx="5562600" cy="636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B6830-3DBD-4B20-82D1-3255B5F6E9B7}">
      <dsp:nvSpPr>
        <dsp:cNvPr id="0" name=""/>
        <dsp:cNvSpPr/>
      </dsp:nvSpPr>
      <dsp:spPr>
        <a:xfrm>
          <a:off x="7701" y="190400"/>
          <a:ext cx="2301999" cy="1381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Planning</a:t>
          </a:r>
          <a:endParaRPr lang="en-US" sz="2800" kern="1200" dirty="0">
            <a:solidFill>
              <a:schemeClr val="bg1"/>
            </a:solidFill>
          </a:endParaRPr>
        </a:p>
      </dsp:txBody>
      <dsp:txXfrm>
        <a:off x="48155" y="230854"/>
        <a:ext cx="2221091" cy="1300291"/>
      </dsp:txXfrm>
    </dsp:sp>
    <dsp:sp modelId="{E90D35B8-1166-468F-AAFB-967A9A0128D4}">
      <dsp:nvSpPr>
        <dsp:cNvPr id="0" name=""/>
        <dsp:cNvSpPr/>
      </dsp:nvSpPr>
      <dsp:spPr>
        <a:xfrm>
          <a:off x="2512276" y="595552"/>
          <a:ext cx="488023" cy="570895"/>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a:off x="2512276" y="709731"/>
        <a:ext cx="341616" cy="342537"/>
      </dsp:txXfrm>
    </dsp:sp>
    <dsp:sp modelId="{C622D9E8-9E12-472B-8192-B78C66F89E5E}">
      <dsp:nvSpPr>
        <dsp:cNvPr id="0" name=""/>
        <dsp:cNvSpPr/>
      </dsp:nvSpPr>
      <dsp:spPr>
        <a:xfrm>
          <a:off x="3230500" y="190400"/>
          <a:ext cx="2301999" cy="1381199"/>
        </a:xfrm>
        <a:prstGeom prst="roundRect">
          <a:avLst>
            <a:gd name="adj" fmla="val 10000"/>
          </a:avLst>
        </a:prstGeom>
        <a:solidFill>
          <a:schemeClr val="accent4">
            <a:hueOff val="-892954"/>
            <a:satOff val="5380"/>
            <a:lumOff val="43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Development</a:t>
          </a:r>
          <a:endParaRPr lang="en-US" sz="2800" kern="1200" dirty="0">
            <a:solidFill>
              <a:schemeClr val="bg1"/>
            </a:solidFill>
          </a:endParaRPr>
        </a:p>
      </dsp:txBody>
      <dsp:txXfrm>
        <a:off x="3270954" y="230854"/>
        <a:ext cx="2221091" cy="1300291"/>
      </dsp:txXfrm>
    </dsp:sp>
    <dsp:sp modelId="{571162A6-B478-4FFF-A018-E3F7F455F04F}">
      <dsp:nvSpPr>
        <dsp:cNvPr id="0" name=""/>
        <dsp:cNvSpPr/>
      </dsp:nvSpPr>
      <dsp:spPr>
        <a:xfrm>
          <a:off x="5735075" y="595552"/>
          <a:ext cx="488023" cy="570895"/>
        </a:xfrm>
        <a:prstGeom prst="rightArrow">
          <a:avLst>
            <a:gd name="adj1" fmla="val 60000"/>
            <a:gd name="adj2" fmla="val 50000"/>
          </a:avLst>
        </a:prstGeom>
        <a:solidFill>
          <a:schemeClr val="accent4">
            <a:hueOff val="-1116192"/>
            <a:satOff val="6725"/>
            <a:lumOff val="5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a:off x="5735075" y="709731"/>
        <a:ext cx="341616" cy="342537"/>
      </dsp:txXfrm>
    </dsp:sp>
    <dsp:sp modelId="{240CBA1A-AD07-4601-A285-2DF9CC960ACC}">
      <dsp:nvSpPr>
        <dsp:cNvPr id="0" name=""/>
        <dsp:cNvSpPr/>
      </dsp:nvSpPr>
      <dsp:spPr>
        <a:xfrm>
          <a:off x="6453299" y="190400"/>
          <a:ext cx="2301999" cy="1381199"/>
        </a:xfrm>
        <a:prstGeom prst="roundRect">
          <a:avLst>
            <a:gd name="adj" fmla="val 10000"/>
          </a:avLst>
        </a:prstGeom>
        <a:solidFill>
          <a:schemeClr val="accent4">
            <a:hueOff val="-1785908"/>
            <a:satOff val="10760"/>
            <a:lumOff val="86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Test Execution</a:t>
          </a:r>
          <a:endParaRPr lang="en-US" sz="2800" kern="1200" dirty="0">
            <a:solidFill>
              <a:schemeClr val="bg1"/>
            </a:solidFill>
          </a:endParaRPr>
        </a:p>
      </dsp:txBody>
      <dsp:txXfrm>
        <a:off x="6493753" y="230854"/>
        <a:ext cx="2221091" cy="1300291"/>
      </dsp:txXfrm>
    </dsp:sp>
    <dsp:sp modelId="{27B33C53-5D63-4B77-BDE3-85762B669567}">
      <dsp:nvSpPr>
        <dsp:cNvPr id="0" name=""/>
        <dsp:cNvSpPr/>
      </dsp:nvSpPr>
      <dsp:spPr>
        <a:xfrm rot="5400000">
          <a:off x="7360286" y="1732740"/>
          <a:ext cx="488023" cy="570895"/>
        </a:xfrm>
        <a:prstGeom prst="rightArrow">
          <a:avLst>
            <a:gd name="adj1" fmla="val 60000"/>
            <a:gd name="adj2" fmla="val 50000"/>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5400000">
        <a:off x="7433030" y="1774176"/>
        <a:ext cx="342537" cy="341616"/>
      </dsp:txXfrm>
    </dsp:sp>
    <dsp:sp modelId="{6EBA7D98-309D-4D70-A084-99B17900FCC7}">
      <dsp:nvSpPr>
        <dsp:cNvPr id="0" name=""/>
        <dsp:cNvSpPr/>
      </dsp:nvSpPr>
      <dsp:spPr>
        <a:xfrm>
          <a:off x="6453299" y="2492399"/>
          <a:ext cx="2301999" cy="1381199"/>
        </a:xfrm>
        <a:prstGeom prst="roundRect">
          <a:avLst>
            <a:gd name="adj" fmla="val 10000"/>
          </a:avLst>
        </a:prstGeom>
        <a:solidFill>
          <a:schemeClr val="accent4">
            <a:hueOff val="-2678862"/>
            <a:satOff val="16139"/>
            <a:lumOff val="129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Defect Reporting</a:t>
          </a:r>
          <a:endParaRPr lang="en-US" sz="2800" kern="1200" dirty="0">
            <a:solidFill>
              <a:schemeClr val="bg1"/>
            </a:solidFill>
          </a:endParaRPr>
        </a:p>
      </dsp:txBody>
      <dsp:txXfrm>
        <a:off x="6493753" y="2532853"/>
        <a:ext cx="2221091" cy="1300291"/>
      </dsp:txXfrm>
    </dsp:sp>
    <dsp:sp modelId="{71EF2703-C2DB-4CDD-95E6-30FE30A6A10F}">
      <dsp:nvSpPr>
        <dsp:cNvPr id="0" name=""/>
        <dsp:cNvSpPr/>
      </dsp:nvSpPr>
      <dsp:spPr>
        <a:xfrm rot="10800000">
          <a:off x="5762699" y="2897551"/>
          <a:ext cx="488023" cy="570895"/>
        </a:xfrm>
        <a:prstGeom prst="rightArrow">
          <a:avLst>
            <a:gd name="adj1" fmla="val 60000"/>
            <a:gd name="adj2" fmla="val 50000"/>
          </a:avLst>
        </a:prstGeom>
        <a:solidFill>
          <a:schemeClr val="accent4">
            <a:hueOff val="-3348577"/>
            <a:satOff val="20174"/>
            <a:lumOff val="16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10800000">
        <a:off x="5909106" y="3011730"/>
        <a:ext cx="341616" cy="342537"/>
      </dsp:txXfrm>
    </dsp:sp>
    <dsp:sp modelId="{C69D81C4-9878-4202-9B40-CC10F8DC3689}">
      <dsp:nvSpPr>
        <dsp:cNvPr id="0" name=""/>
        <dsp:cNvSpPr/>
      </dsp:nvSpPr>
      <dsp:spPr>
        <a:xfrm>
          <a:off x="3230500" y="2492399"/>
          <a:ext cx="2301999" cy="1381199"/>
        </a:xfrm>
        <a:prstGeom prst="roundRect">
          <a:avLst>
            <a:gd name="adj" fmla="val 10000"/>
          </a:avLst>
        </a:prstGeom>
        <a:solidFill>
          <a:schemeClr val="accent4">
            <a:hueOff val="-3571816"/>
            <a:satOff val="21519"/>
            <a:lumOff val="1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Retest Defects</a:t>
          </a:r>
          <a:endParaRPr lang="en-US" sz="2800" kern="1200" dirty="0">
            <a:solidFill>
              <a:schemeClr val="bg1"/>
            </a:solidFill>
          </a:endParaRPr>
        </a:p>
      </dsp:txBody>
      <dsp:txXfrm>
        <a:off x="3270954" y="2532853"/>
        <a:ext cx="2221091" cy="1300291"/>
      </dsp:txXfrm>
    </dsp:sp>
    <dsp:sp modelId="{1053ADA7-9342-4A43-85BE-854780BFAF3E}">
      <dsp:nvSpPr>
        <dsp:cNvPr id="0" name=""/>
        <dsp:cNvSpPr/>
      </dsp:nvSpPr>
      <dsp:spPr>
        <a:xfrm rot="10800000">
          <a:off x="2539900" y="2897551"/>
          <a:ext cx="488023" cy="570895"/>
        </a:xfrm>
        <a:prstGeom prst="rightArrow">
          <a:avLst>
            <a:gd name="adj1" fmla="val 60000"/>
            <a:gd name="adj2" fmla="val 50000"/>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solidFill>
              <a:schemeClr val="bg1"/>
            </a:solidFill>
          </a:endParaRPr>
        </a:p>
      </dsp:txBody>
      <dsp:txXfrm rot="10800000">
        <a:off x="2686307" y="3011730"/>
        <a:ext cx="341616" cy="342537"/>
      </dsp:txXfrm>
    </dsp:sp>
    <dsp:sp modelId="{2C3CD55E-6341-4B40-90CD-9A5DBE4DE4E6}">
      <dsp:nvSpPr>
        <dsp:cNvPr id="0" name=""/>
        <dsp:cNvSpPr/>
      </dsp:nvSpPr>
      <dsp:spPr>
        <a:xfrm>
          <a:off x="7701" y="2492399"/>
          <a:ext cx="2301999" cy="1381199"/>
        </a:xfrm>
        <a:prstGeom prst="roundRect">
          <a:avLst>
            <a:gd name="adj" fmla="val 10000"/>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Product Delivery</a:t>
          </a:r>
          <a:endParaRPr lang="en-US" sz="2800" kern="1200" dirty="0">
            <a:solidFill>
              <a:schemeClr val="bg1"/>
            </a:solidFill>
          </a:endParaRPr>
        </a:p>
      </dsp:txBody>
      <dsp:txXfrm>
        <a:off x="48155" y="2532853"/>
        <a:ext cx="2221091" cy="13002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E7E78-5229-44BF-BDE2-BCBF7C85F977}">
      <dsp:nvSpPr>
        <dsp:cNvPr id="0" name=""/>
        <dsp:cNvSpPr/>
      </dsp:nvSpPr>
      <dsp:spPr>
        <a:xfrm>
          <a:off x="7391399" y="772372"/>
          <a:ext cx="3868367" cy="347703"/>
        </a:xfrm>
        <a:custGeom>
          <a:avLst/>
          <a:gdLst/>
          <a:ahLst/>
          <a:cxnLst/>
          <a:rect l="0" t="0" r="0" b="0"/>
          <a:pathLst>
            <a:path>
              <a:moveTo>
                <a:pt x="0" y="0"/>
              </a:moveTo>
              <a:lnTo>
                <a:pt x="0" y="186647"/>
              </a:lnTo>
              <a:lnTo>
                <a:pt x="3868367" y="186647"/>
              </a:lnTo>
              <a:lnTo>
                <a:pt x="3868367" y="347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8CAAA-DDEB-4145-8CF0-63772D6DD2D2}">
      <dsp:nvSpPr>
        <dsp:cNvPr id="0" name=""/>
        <dsp:cNvSpPr/>
      </dsp:nvSpPr>
      <dsp:spPr>
        <a:xfrm>
          <a:off x="7391399" y="772372"/>
          <a:ext cx="3004099" cy="347703"/>
        </a:xfrm>
        <a:custGeom>
          <a:avLst/>
          <a:gdLst/>
          <a:ahLst/>
          <a:cxnLst/>
          <a:rect l="0" t="0" r="0" b="0"/>
          <a:pathLst>
            <a:path>
              <a:moveTo>
                <a:pt x="0" y="0"/>
              </a:moveTo>
              <a:lnTo>
                <a:pt x="0" y="186647"/>
              </a:lnTo>
              <a:lnTo>
                <a:pt x="3004099" y="186647"/>
              </a:lnTo>
              <a:lnTo>
                <a:pt x="3004099" y="347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865B2-B0A6-407B-B6A7-04B688A57102}">
      <dsp:nvSpPr>
        <dsp:cNvPr id="0" name=""/>
        <dsp:cNvSpPr/>
      </dsp:nvSpPr>
      <dsp:spPr>
        <a:xfrm>
          <a:off x="9139233" y="1897236"/>
          <a:ext cx="91440" cy="1237057"/>
        </a:xfrm>
        <a:custGeom>
          <a:avLst/>
          <a:gdLst/>
          <a:ahLst/>
          <a:cxnLst/>
          <a:rect l="0" t="0" r="0" b="0"/>
          <a:pathLst>
            <a:path>
              <a:moveTo>
                <a:pt x="45720" y="0"/>
              </a:moveTo>
              <a:lnTo>
                <a:pt x="45720" y="1237057"/>
              </a:lnTo>
              <a:lnTo>
                <a:pt x="136942" y="12370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F54DAB-399A-43F7-BAD4-B53FE0DDC08C}">
      <dsp:nvSpPr>
        <dsp:cNvPr id="0" name=""/>
        <dsp:cNvSpPr/>
      </dsp:nvSpPr>
      <dsp:spPr>
        <a:xfrm>
          <a:off x="9184953" y="1897236"/>
          <a:ext cx="132145" cy="413996"/>
        </a:xfrm>
        <a:custGeom>
          <a:avLst/>
          <a:gdLst/>
          <a:ahLst/>
          <a:cxnLst/>
          <a:rect l="0" t="0" r="0" b="0"/>
          <a:pathLst>
            <a:path>
              <a:moveTo>
                <a:pt x="0" y="0"/>
              </a:moveTo>
              <a:lnTo>
                <a:pt x="0" y="413996"/>
              </a:lnTo>
              <a:lnTo>
                <a:pt x="132145" y="4139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A6336-6C6F-4479-9782-14F0392AA6E1}">
      <dsp:nvSpPr>
        <dsp:cNvPr id="0" name=""/>
        <dsp:cNvSpPr/>
      </dsp:nvSpPr>
      <dsp:spPr>
        <a:xfrm>
          <a:off x="7391399" y="772372"/>
          <a:ext cx="2145942" cy="357933"/>
        </a:xfrm>
        <a:custGeom>
          <a:avLst/>
          <a:gdLst/>
          <a:ahLst/>
          <a:cxnLst/>
          <a:rect l="0" t="0" r="0" b="0"/>
          <a:pathLst>
            <a:path>
              <a:moveTo>
                <a:pt x="0" y="0"/>
              </a:moveTo>
              <a:lnTo>
                <a:pt x="0" y="196878"/>
              </a:lnTo>
              <a:lnTo>
                <a:pt x="2145942" y="196878"/>
              </a:lnTo>
              <a:lnTo>
                <a:pt x="2145942" y="357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DD9F1-17F0-44BD-B24D-AA55496039EF}">
      <dsp:nvSpPr>
        <dsp:cNvPr id="0" name=""/>
        <dsp:cNvSpPr/>
      </dsp:nvSpPr>
      <dsp:spPr>
        <a:xfrm>
          <a:off x="7795394" y="1888278"/>
          <a:ext cx="181766" cy="1252419"/>
        </a:xfrm>
        <a:custGeom>
          <a:avLst/>
          <a:gdLst/>
          <a:ahLst/>
          <a:cxnLst/>
          <a:rect l="0" t="0" r="0" b="0"/>
          <a:pathLst>
            <a:path>
              <a:moveTo>
                <a:pt x="0" y="0"/>
              </a:moveTo>
              <a:lnTo>
                <a:pt x="0" y="1252419"/>
              </a:lnTo>
              <a:lnTo>
                <a:pt x="181766" y="1252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AAE94-B59E-4BDC-AB97-D7FE8B8060F6}">
      <dsp:nvSpPr>
        <dsp:cNvPr id="0" name=""/>
        <dsp:cNvSpPr/>
      </dsp:nvSpPr>
      <dsp:spPr>
        <a:xfrm>
          <a:off x="7795394" y="1888278"/>
          <a:ext cx="202228" cy="460050"/>
        </a:xfrm>
        <a:custGeom>
          <a:avLst/>
          <a:gdLst/>
          <a:ahLst/>
          <a:cxnLst/>
          <a:rect l="0" t="0" r="0" b="0"/>
          <a:pathLst>
            <a:path>
              <a:moveTo>
                <a:pt x="0" y="0"/>
              </a:moveTo>
              <a:lnTo>
                <a:pt x="0" y="460050"/>
              </a:lnTo>
              <a:lnTo>
                <a:pt x="202228" y="460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C1B564-8580-4680-B78A-AE8DE59351FF}">
      <dsp:nvSpPr>
        <dsp:cNvPr id="0" name=""/>
        <dsp:cNvSpPr/>
      </dsp:nvSpPr>
      <dsp:spPr>
        <a:xfrm>
          <a:off x="7391399" y="772372"/>
          <a:ext cx="888706" cy="348976"/>
        </a:xfrm>
        <a:custGeom>
          <a:avLst/>
          <a:gdLst/>
          <a:ahLst/>
          <a:cxnLst/>
          <a:rect l="0" t="0" r="0" b="0"/>
          <a:pathLst>
            <a:path>
              <a:moveTo>
                <a:pt x="0" y="0"/>
              </a:moveTo>
              <a:lnTo>
                <a:pt x="0" y="187920"/>
              </a:lnTo>
              <a:lnTo>
                <a:pt x="888706" y="187920"/>
              </a:lnTo>
              <a:lnTo>
                <a:pt x="888706" y="3489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8DC201-F10B-4C3A-BCF2-8ACDF02C3DD4}">
      <dsp:nvSpPr>
        <dsp:cNvPr id="0" name=""/>
        <dsp:cNvSpPr/>
      </dsp:nvSpPr>
      <dsp:spPr>
        <a:xfrm>
          <a:off x="6827132" y="1897228"/>
          <a:ext cx="121887" cy="1946088"/>
        </a:xfrm>
        <a:custGeom>
          <a:avLst/>
          <a:gdLst/>
          <a:ahLst/>
          <a:cxnLst/>
          <a:rect l="0" t="0" r="0" b="0"/>
          <a:pathLst>
            <a:path>
              <a:moveTo>
                <a:pt x="0" y="0"/>
              </a:moveTo>
              <a:lnTo>
                <a:pt x="0" y="1946088"/>
              </a:lnTo>
              <a:lnTo>
                <a:pt x="121887" y="19460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001234-527E-49E3-A426-7C170B4494E0}">
      <dsp:nvSpPr>
        <dsp:cNvPr id="0" name=""/>
        <dsp:cNvSpPr/>
      </dsp:nvSpPr>
      <dsp:spPr>
        <a:xfrm>
          <a:off x="6827132" y="1897228"/>
          <a:ext cx="101349" cy="1242188"/>
        </a:xfrm>
        <a:custGeom>
          <a:avLst/>
          <a:gdLst/>
          <a:ahLst/>
          <a:cxnLst/>
          <a:rect l="0" t="0" r="0" b="0"/>
          <a:pathLst>
            <a:path>
              <a:moveTo>
                <a:pt x="0" y="0"/>
              </a:moveTo>
              <a:lnTo>
                <a:pt x="0" y="1242188"/>
              </a:lnTo>
              <a:lnTo>
                <a:pt x="101349" y="12421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58CD9-B0A1-41FE-AE5F-926E66E62156}">
      <dsp:nvSpPr>
        <dsp:cNvPr id="0" name=""/>
        <dsp:cNvSpPr/>
      </dsp:nvSpPr>
      <dsp:spPr>
        <a:xfrm>
          <a:off x="6827132" y="1897228"/>
          <a:ext cx="111579" cy="460050"/>
        </a:xfrm>
        <a:custGeom>
          <a:avLst/>
          <a:gdLst/>
          <a:ahLst/>
          <a:cxnLst/>
          <a:rect l="0" t="0" r="0" b="0"/>
          <a:pathLst>
            <a:path>
              <a:moveTo>
                <a:pt x="0" y="0"/>
              </a:moveTo>
              <a:lnTo>
                <a:pt x="0" y="460050"/>
              </a:lnTo>
              <a:lnTo>
                <a:pt x="111579" y="460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60CFB-9A31-4DA1-8C3F-A873546A3E99}">
      <dsp:nvSpPr>
        <dsp:cNvPr id="0" name=""/>
        <dsp:cNvSpPr/>
      </dsp:nvSpPr>
      <dsp:spPr>
        <a:xfrm>
          <a:off x="7151960" y="772372"/>
          <a:ext cx="239439" cy="357926"/>
        </a:xfrm>
        <a:custGeom>
          <a:avLst/>
          <a:gdLst/>
          <a:ahLst/>
          <a:cxnLst/>
          <a:rect l="0" t="0" r="0" b="0"/>
          <a:pathLst>
            <a:path>
              <a:moveTo>
                <a:pt x="239439" y="0"/>
              </a:moveTo>
              <a:lnTo>
                <a:pt x="239439" y="196870"/>
              </a:lnTo>
              <a:lnTo>
                <a:pt x="0" y="196870"/>
              </a:lnTo>
              <a:lnTo>
                <a:pt x="0" y="3579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C641A-9BC8-4C3D-882E-747393D7A2F3}">
      <dsp:nvSpPr>
        <dsp:cNvPr id="0" name=""/>
        <dsp:cNvSpPr/>
      </dsp:nvSpPr>
      <dsp:spPr>
        <a:xfrm>
          <a:off x="5895947" y="1892105"/>
          <a:ext cx="123369" cy="1221734"/>
        </a:xfrm>
        <a:custGeom>
          <a:avLst/>
          <a:gdLst/>
          <a:ahLst/>
          <a:cxnLst/>
          <a:rect l="0" t="0" r="0" b="0"/>
          <a:pathLst>
            <a:path>
              <a:moveTo>
                <a:pt x="0" y="0"/>
              </a:moveTo>
              <a:lnTo>
                <a:pt x="0" y="1221734"/>
              </a:lnTo>
              <a:lnTo>
                <a:pt x="123369" y="1221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22407-1F9B-4067-9ED5-6F1221124BB5}">
      <dsp:nvSpPr>
        <dsp:cNvPr id="0" name=""/>
        <dsp:cNvSpPr/>
      </dsp:nvSpPr>
      <dsp:spPr>
        <a:xfrm>
          <a:off x="5895947" y="1892105"/>
          <a:ext cx="113138" cy="439588"/>
        </a:xfrm>
        <a:custGeom>
          <a:avLst/>
          <a:gdLst/>
          <a:ahLst/>
          <a:cxnLst/>
          <a:rect l="0" t="0" r="0" b="0"/>
          <a:pathLst>
            <a:path>
              <a:moveTo>
                <a:pt x="0" y="0"/>
              </a:moveTo>
              <a:lnTo>
                <a:pt x="0" y="439588"/>
              </a:lnTo>
              <a:lnTo>
                <a:pt x="113138" y="4395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272A7-870C-495C-AB67-93A7ABCD448F}">
      <dsp:nvSpPr>
        <dsp:cNvPr id="0" name=""/>
        <dsp:cNvSpPr/>
      </dsp:nvSpPr>
      <dsp:spPr>
        <a:xfrm>
          <a:off x="6252213" y="772372"/>
          <a:ext cx="1139186" cy="352803"/>
        </a:xfrm>
        <a:custGeom>
          <a:avLst/>
          <a:gdLst/>
          <a:ahLst/>
          <a:cxnLst/>
          <a:rect l="0" t="0" r="0" b="0"/>
          <a:pathLst>
            <a:path>
              <a:moveTo>
                <a:pt x="1139186" y="0"/>
              </a:moveTo>
              <a:lnTo>
                <a:pt x="1139186" y="191747"/>
              </a:lnTo>
              <a:lnTo>
                <a:pt x="0" y="191747"/>
              </a:lnTo>
              <a:lnTo>
                <a:pt x="0" y="3528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FA392-C2E9-46D1-AD86-CEF93558240F}">
      <dsp:nvSpPr>
        <dsp:cNvPr id="0" name=""/>
        <dsp:cNvSpPr/>
      </dsp:nvSpPr>
      <dsp:spPr>
        <a:xfrm>
          <a:off x="4534816" y="1885195"/>
          <a:ext cx="124502" cy="4409256"/>
        </a:xfrm>
        <a:custGeom>
          <a:avLst/>
          <a:gdLst/>
          <a:ahLst/>
          <a:cxnLst/>
          <a:rect l="0" t="0" r="0" b="0"/>
          <a:pathLst>
            <a:path>
              <a:moveTo>
                <a:pt x="0" y="0"/>
              </a:moveTo>
              <a:lnTo>
                <a:pt x="0" y="4409256"/>
              </a:lnTo>
              <a:lnTo>
                <a:pt x="124502" y="44092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9FC3D-6FC9-428F-9466-2414697AAF99}">
      <dsp:nvSpPr>
        <dsp:cNvPr id="0" name=""/>
        <dsp:cNvSpPr/>
      </dsp:nvSpPr>
      <dsp:spPr>
        <a:xfrm>
          <a:off x="4534816" y="1885195"/>
          <a:ext cx="134733" cy="3938898"/>
        </a:xfrm>
        <a:custGeom>
          <a:avLst/>
          <a:gdLst/>
          <a:ahLst/>
          <a:cxnLst/>
          <a:rect l="0" t="0" r="0" b="0"/>
          <a:pathLst>
            <a:path>
              <a:moveTo>
                <a:pt x="0" y="0"/>
              </a:moveTo>
              <a:lnTo>
                <a:pt x="0" y="3938898"/>
              </a:lnTo>
              <a:lnTo>
                <a:pt x="134733" y="39388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7AB06-C577-4521-B17E-9C1089C5F2BC}">
      <dsp:nvSpPr>
        <dsp:cNvPr id="0" name=""/>
        <dsp:cNvSpPr/>
      </dsp:nvSpPr>
      <dsp:spPr>
        <a:xfrm>
          <a:off x="4534816" y="1885195"/>
          <a:ext cx="144964" cy="3409103"/>
        </a:xfrm>
        <a:custGeom>
          <a:avLst/>
          <a:gdLst/>
          <a:ahLst/>
          <a:cxnLst/>
          <a:rect l="0" t="0" r="0" b="0"/>
          <a:pathLst>
            <a:path>
              <a:moveTo>
                <a:pt x="0" y="0"/>
              </a:moveTo>
              <a:lnTo>
                <a:pt x="0" y="3409103"/>
              </a:lnTo>
              <a:lnTo>
                <a:pt x="144964" y="34091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49FD7-945D-43D1-BCEA-60C4B5896841}">
      <dsp:nvSpPr>
        <dsp:cNvPr id="0" name=""/>
        <dsp:cNvSpPr/>
      </dsp:nvSpPr>
      <dsp:spPr>
        <a:xfrm>
          <a:off x="4534816" y="1885195"/>
          <a:ext cx="155195" cy="2845984"/>
        </a:xfrm>
        <a:custGeom>
          <a:avLst/>
          <a:gdLst/>
          <a:ahLst/>
          <a:cxnLst/>
          <a:rect l="0" t="0" r="0" b="0"/>
          <a:pathLst>
            <a:path>
              <a:moveTo>
                <a:pt x="0" y="0"/>
              </a:moveTo>
              <a:lnTo>
                <a:pt x="0" y="2845984"/>
              </a:lnTo>
              <a:lnTo>
                <a:pt x="155195" y="28459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C69AB0-BFB3-41B0-9C0E-F2FAA1E1CB58}">
      <dsp:nvSpPr>
        <dsp:cNvPr id="0" name=""/>
        <dsp:cNvSpPr/>
      </dsp:nvSpPr>
      <dsp:spPr>
        <a:xfrm>
          <a:off x="4534816" y="1885195"/>
          <a:ext cx="155195" cy="2116396"/>
        </a:xfrm>
        <a:custGeom>
          <a:avLst/>
          <a:gdLst/>
          <a:ahLst/>
          <a:cxnLst/>
          <a:rect l="0" t="0" r="0" b="0"/>
          <a:pathLst>
            <a:path>
              <a:moveTo>
                <a:pt x="0" y="0"/>
              </a:moveTo>
              <a:lnTo>
                <a:pt x="0" y="2116396"/>
              </a:lnTo>
              <a:lnTo>
                <a:pt x="155195" y="2116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74DD29-A864-4003-A009-6C4C4042AE9E}">
      <dsp:nvSpPr>
        <dsp:cNvPr id="0" name=""/>
        <dsp:cNvSpPr/>
      </dsp:nvSpPr>
      <dsp:spPr>
        <a:xfrm>
          <a:off x="4534816" y="1885195"/>
          <a:ext cx="155195" cy="1293342"/>
        </a:xfrm>
        <a:custGeom>
          <a:avLst/>
          <a:gdLst/>
          <a:ahLst/>
          <a:cxnLst/>
          <a:rect l="0" t="0" r="0" b="0"/>
          <a:pathLst>
            <a:path>
              <a:moveTo>
                <a:pt x="0" y="0"/>
              </a:moveTo>
              <a:lnTo>
                <a:pt x="0" y="1293342"/>
              </a:lnTo>
              <a:lnTo>
                <a:pt x="155195" y="12933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13C12-1CD4-4578-8DB1-8687A5F74CDE}">
      <dsp:nvSpPr>
        <dsp:cNvPr id="0" name=""/>
        <dsp:cNvSpPr/>
      </dsp:nvSpPr>
      <dsp:spPr>
        <a:xfrm>
          <a:off x="4534816" y="1885195"/>
          <a:ext cx="165426" cy="460050"/>
        </a:xfrm>
        <a:custGeom>
          <a:avLst/>
          <a:gdLst/>
          <a:ahLst/>
          <a:cxnLst/>
          <a:rect l="0" t="0" r="0" b="0"/>
          <a:pathLst>
            <a:path>
              <a:moveTo>
                <a:pt x="0" y="0"/>
              </a:moveTo>
              <a:lnTo>
                <a:pt x="0" y="460050"/>
              </a:lnTo>
              <a:lnTo>
                <a:pt x="165426" y="460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AFF11-F10E-442D-BDBA-E6DE8F26209E}">
      <dsp:nvSpPr>
        <dsp:cNvPr id="0" name=""/>
        <dsp:cNvSpPr/>
      </dsp:nvSpPr>
      <dsp:spPr>
        <a:xfrm>
          <a:off x="4948670" y="772372"/>
          <a:ext cx="2442729" cy="345893"/>
        </a:xfrm>
        <a:custGeom>
          <a:avLst/>
          <a:gdLst/>
          <a:ahLst/>
          <a:cxnLst/>
          <a:rect l="0" t="0" r="0" b="0"/>
          <a:pathLst>
            <a:path>
              <a:moveTo>
                <a:pt x="2442729" y="0"/>
              </a:moveTo>
              <a:lnTo>
                <a:pt x="2442729" y="184837"/>
              </a:lnTo>
              <a:lnTo>
                <a:pt x="0" y="184837"/>
              </a:lnTo>
              <a:lnTo>
                <a:pt x="0" y="3458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83A06-2683-48B3-B7E2-2B55EE0F1850}">
      <dsp:nvSpPr>
        <dsp:cNvPr id="0" name=""/>
        <dsp:cNvSpPr/>
      </dsp:nvSpPr>
      <dsp:spPr>
        <a:xfrm>
          <a:off x="3334494" y="1884451"/>
          <a:ext cx="131251" cy="1324027"/>
        </a:xfrm>
        <a:custGeom>
          <a:avLst/>
          <a:gdLst/>
          <a:ahLst/>
          <a:cxnLst/>
          <a:rect l="0" t="0" r="0" b="0"/>
          <a:pathLst>
            <a:path>
              <a:moveTo>
                <a:pt x="0" y="0"/>
              </a:moveTo>
              <a:lnTo>
                <a:pt x="0" y="1324027"/>
              </a:lnTo>
              <a:lnTo>
                <a:pt x="131251" y="13240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9B374C-637F-48E8-85B3-6B51DA40514C}">
      <dsp:nvSpPr>
        <dsp:cNvPr id="0" name=""/>
        <dsp:cNvSpPr/>
      </dsp:nvSpPr>
      <dsp:spPr>
        <a:xfrm>
          <a:off x="3334494" y="1884451"/>
          <a:ext cx="141482" cy="500973"/>
        </a:xfrm>
        <a:custGeom>
          <a:avLst/>
          <a:gdLst/>
          <a:ahLst/>
          <a:cxnLst/>
          <a:rect l="0" t="0" r="0" b="0"/>
          <a:pathLst>
            <a:path>
              <a:moveTo>
                <a:pt x="0" y="0"/>
              </a:moveTo>
              <a:lnTo>
                <a:pt x="0" y="500973"/>
              </a:lnTo>
              <a:lnTo>
                <a:pt x="141482" y="5009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376756-81CA-4B84-B5CF-66885F764FAD}">
      <dsp:nvSpPr>
        <dsp:cNvPr id="0" name=""/>
        <dsp:cNvSpPr/>
      </dsp:nvSpPr>
      <dsp:spPr>
        <a:xfrm>
          <a:off x="3793628" y="772372"/>
          <a:ext cx="3597771" cy="345149"/>
        </a:xfrm>
        <a:custGeom>
          <a:avLst/>
          <a:gdLst/>
          <a:ahLst/>
          <a:cxnLst/>
          <a:rect l="0" t="0" r="0" b="0"/>
          <a:pathLst>
            <a:path>
              <a:moveTo>
                <a:pt x="3597771" y="0"/>
              </a:moveTo>
              <a:lnTo>
                <a:pt x="3597771" y="184093"/>
              </a:lnTo>
              <a:lnTo>
                <a:pt x="0" y="184093"/>
              </a:lnTo>
              <a:lnTo>
                <a:pt x="0" y="3451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8D6331-546E-4AFD-8400-B4B5AB283FA6}">
      <dsp:nvSpPr>
        <dsp:cNvPr id="0" name=""/>
        <dsp:cNvSpPr/>
      </dsp:nvSpPr>
      <dsp:spPr>
        <a:xfrm>
          <a:off x="6785510" y="5442"/>
          <a:ext cx="1211779"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Human Resource Management </a:t>
          </a:r>
        </a:p>
      </dsp:txBody>
      <dsp:txXfrm>
        <a:off x="6785510" y="5442"/>
        <a:ext cx="1211779" cy="766929"/>
      </dsp:txXfrm>
    </dsp:sp>
    <dsp:sp modelId="{F6935F87-6D3C-4812-B302-EA581CB260A2}">
      <dsp:nvSpPr>
        <dsp:cNvPr id="0" name=""/>
        <dsp:cNvSpPr/>
      </dsp:nvSpPr>
      <dsp:spPr>
        <a:xfrm>
          <a:off x="3219711" y="1117521"/>
          <a:ext cx="1147833"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Project Management</a:t>
          </a:r>
        </a:p>
      </dsp:txBody>
      <dsp:txXfrm>
        <a:off x="3219711" y="1117521"/>
        <a:ext cx="1147833" cy="766929"/>
      </dsp:txXfrm>
    </dsp:sp>
    <dsp:sp modelId="{2C68E4EC-BF39-426C-A2E9-2CF3CC875FA6}">
      <dsp:nvSpPr>
        <dsp:cNvPr id="0" name=""/>
        <dsp:cNvSpPr/>
      </dsp:nvSpPr>
      <dsp:spPr>
        <a:xfrm>
          <a:off x="3475977" y="2001960"/>
          <a:ext cx="966255"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Design template for managing</a:t>
          </a:r>
        </a:p>
      </dsp:txBody>
      <dsp:txXfrm>
        <a:off x="3475977" y="2001960"/>
        <a:ext cx="966255" cy="766929"/>
      </dsp:txXfrm>
    </dsp:sp>
    <dsp:sp modelId="{E0560906-94BB-430D-9F2C-7FD6580D07A8}">
      <dsp:nvSpPr>
        <dsp:cNvPr id="0" name=""/>
        <dsp:cNvSpPr/>
      </dsp:nvSpPr>
      <dsp:spPr>
        <a:xfrm>
          <a:off x="3465746" y="2825014"/>
          <a:ext cx="955855"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Plan for all pharse of project</a:t>
          </a:r>
        </a:p>
      </dsp:txBody>
      <dsp:txXfrm>
        <a:off x="3465746" y="2825014"/>
        <a:ext cx="955855" cy="766929"/>
      </dsp:txXfrm>
    </dsp:sp>
    <dsp:sp modelId="{3D4F6ACD-DE03-47B5-8260-ED2A89F64700}">
      <dsp:nvSpPr>
        <dsp:cNvPr id="0" name=""/>
        <dsp:cNvSpPr/>
      </dsp:nvSpPr>
      <dsp:spPr>
        <a:xfrm>
          <a:off x="4431353" y="1118265"/>
          <a:ext cx="1034634"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Requirement Analysis </a:t>
          </a:r>
        </a:p>
      </dsp:txBody>
      <dsp:txXfrm>
        <a:off x="4431353" y="1118265"/>
        <a:ext cx="1034634" cy="766929"/>
      </dsp:txXfrm>
    </dsp:sp>
    <dsp:sp modelId="{C210D6AE-5779-4C5B-ACC2-B87740CB4AE4}">
      <dsp:nvSpPr>
        <dsp:cNvPr id="0" name=""/>
        <dsp:cNvSpPr/>
      </dsp:nvSpPr>
      <dsp:spPr>
        <a:xfrm>
          <a:off x="4700242" y="1961781"/>
          <a:ext cx="1109471"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Elicitate requirement</a:t>
          </a:r>
        </a:p>
      </dsp:txBody>
      <dsp:txXfrm>
        <a:off x="4700242" y="1961781"/>
        <a:ext cx="1109471" cy="766929"/>
      </dsp:txXfrm>
    </dsp:sp>
    <dsp:sp modelId="{B87C6EC1-8641-40D0-B791-F0D626F52460}">
      <dsp:nvSpPr>
        <dsp:cNvPr id="0" name=""/>
        <dsp:cNvSpPr/>
      </dsp:nvSpPr>
      <dsp:spPr>
        <a:xfrm>
          <a:off x="4690012" y="2795073"/>
          <a:ext cx="1039512"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u="none" kern="1200"/>
            <a:t>Analysis requirement</a:t>
          </a:r>
          <a:endParaRPr lang="en-US" sz="1300" kern="1200"/>
        </a:p>
      </dsp:txBody>
      <dsp:txXfrm>
        <a:off x="4690012" y="2795073"/>
        <a:ext cx="1039512" cy="766929"/>
      </dsp:txXfrm>
    </dsp:sp>
    <dsp:sp modelId="{E7213BE1-6598-4FA4-B94C-9F608BFDCC88}">
      <dsp:nvSpPr>
        <dsp:cNvPr id="0" name=""/>
        <dsp:cNvSpPr/>
      </dsp:nvSpPr>
      <dsp:spPr>
        <a:xfrm>
          <a:off x="4690012" y="3618127"/>
          <a:ext cx="966270"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Develop ConOfOper</a:t>
          </a:r>
        </a:p>
      </dsp:txBody>
      <dsp:txXfrm>
        <a:off x="4690012" y="3618127"/>
        <a:ext cx="966270" cy="766929"/>
      </dsp:txXfrm>
    </dsp:sp>
    <dsp:sp modelId="{D5BCC705-7A86-4041-855D-A9C520F08FCA}">
      <dsp:nvSpPr>
        <dsp:cNvPr id="0" name=""/>
        <dsp:cNvSpPr/>
      </dsp:nvSpPr>
      <dsp:spPr>
        <a:xfrm>
          <a:off x="4690012" y="4471873"/>
          <a:ext cx="1089025" cy="5186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Develop SRS</a:t>
          </a:r>
        </a:p>
      </dsp:txBody>
      <dsp:txXfrm>
        <a:off x="4690012" y="4471873"/>
        <a:ext cx="1089025" cy="518613"/>
      </dsp:txXfrm>
    </dsp:sp>
    <dsp:sp modelId="{69348D0D-AB79-4673-A01B-4BF3FC85D90D}">
      <dsp:nvSpPr>
        <dsp:cNvPr id="0" name=""/>
        <dsp:cNvSpPr/>
      </dsp:nvSpPr>
      <dsp:spPr>
        <a:xfrm>
          <a:off x="4679781" y="5046618"/>
          <a:ext cx="1169000" cy="4953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Descript Use-case</a:t>
          </a:r>
        </a:p>
      </dsp:txBody>
      <dsp:txXfrm>
        <a:off x="4679781" y="5046618"/>
        <a:ext cx="1169000" cy="495360"/>
      </dsp:txXfrm>
    </dsp:sp>
    <dsp:sp modelId="{2CCC8E2A-DD0F-433D-A7AC-E8DEDFEEBE2E}">
      <dsp:nvSpPr>
        <dsp:cNvPr id="0" name=""/>
        <dsp:cNvSpPr/>
      </dsp:nvSpPr>
      <dsp:spPr>
        <a:xfrm>
          <a:off x="4669550" y="5587879"/>
          <a:ext cx="1157143" cy="4724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Develop  Interface</a:t>
          </a:r>
        </a:p>
      </dsp:txBody>
      <dsp:txXfrm>
        <a:off x="4669550" y="5587879"/>
        <a:ext cx="1157143" cy="472428"/>
      </dsp:txXfrm>
    </dsp:sp>
    <dsp:sp modelId="{2A780844-ACA8-4EA5-877A-D444865D0743}">
      <dsp:nvSpPr>
        <dsp:cNvPr id="0" name=""/>
        <dsp:cNvSpPr/>
      </dsp:nvSpPr>
      <dsp:spPr>
        <a:xfrm>
          <a:off x="4659319" y="6095962"/>
          <a:ext cx="1250847" cy="3969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Review</a:t>
          </a:r>
        </a:p>
      </dsp:txBody>
      <dsp:txXfrm>
        <a:off x="4659319" y="6095962"/>
        <a:ext cx="1250847" cy="396978"/>
      </dsp:txXfrm>
    </dsp:sp>
    <dsp:sp modelId="{C83E3879-91AD-4F7B-BB7A-97A3AA5161FD}">
      <dsp:nvSpPr>
        <dsp:cNvPr id="0" name=""/>
        <dsp:cNvSpPr/>
      </dsp:nvSpPr>
      <dsp:spPr>
        <a:xfrm>
          <a:off x="5806880" y="1125175"/>
          <a:ext cx="890666"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Architect Design Analysis</a:t>
          </a:r>
        </a:p>
      </dsp:txBody>
      <dsp:txXfrm>
        <a:off x="5806880" y="1125175"/>
        <a:ext cx="890666" cy="766929"/>
      </dsp:txXfrm>
    </dsp:sp>
    <dsp:sp modelId="{2C889DB8-5AB4-4162-A377-4E7A196EB7E9}">
      <dsp:nvSpPr>
        <dsp:cNvPr id="0" name=""/>
        <dsp:cNvSpPr/>
      </dsp:nvSpPr>
      <dsp:spPr>
        <a:xfrm>
          <a:off x="6009085" y="1948229"/>
          <a:ext cx="711634"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Develop ADD</a:t>
          </a:r>
        </a:p>
      </dsp:txBody>
      <dsp:txXfrm>
        <a:off x="6009085" y="1948229"/>
        <a:ext cx="711634" cy="766929"/>
      </dsp:txXfrm>
    </dsp:sp>
    <dsp:sp modelId="{16942240-3A41-480B-AC42-9954AFEFAFDE}">
      <dsp:nvSpPr>
        <dsp:cNvPr id="0" name=""/>
        <dsp:cNvSpPr/>
      </dsp:nvSpPr>
      <dsp:spPr>
        <a:xfrm>
          <a:off x="6019316" y="2730375"/>
          <a:ext cx="709824"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Develop AD</a:t>
          </a:r>
        </a:p>
      </dsp:txBody>
      <dsp:txXfrm>
        <a:off x="6019316" y="2730375"/>
        <a:ext cx="709824" cy="766929"/>
      </dsp:txXfrm>
    </dsp:sp>
    <dsp:sp modelId="{3A5771AE-6723-4282-B851-52B69F955A27}">
      <dsp:nvSpPr>
        <dsp:cNvPr id="0" name=""/>
        <dsp:cNvSpPr/>
      </dsp:nvSpPr>
      <dsp:spPr>
        <a:xfrm>
          <a:off x="6745924" y="1130298"/>
          <a:ext cx="812071"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Detail Design Analysis</a:t>
          </a:r>
        </a:p>
      </dsp:txBody>
      <dsp:txXfrm>
        <a:off x="6745924" y="1130298"/>
        <a:ext cx="812071" cy="766929"/>
      </dsp:txXfrm>
    </dsp:sp>
    <dsp:sp modelId="{981E8AA3-3F74-424F-A794-E0AD8B799BDC}">
      <dsp:nvSpPr>
        <dsp:cNvPr id="0" name=""/>
        <dsp:cNvSpPr/>
      </dsp:nvSpPr>
      <dsp:spPr>
        <a:xfrm>
          <a:off x="6938711" y="1973814"/>
          <a:ext cx="738108"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Design database</a:t>
          </a:r>
        </a:p>
      </dsp:txBody>
      <dsp:txXfrm>
        <a:off x="6938711" y="1973814"/>
        <a:ext cx="738108" cy="766929"/>
      </dsp:txXfrm>
    </dsp:sp>
    <dsp:sp modelId="{14D1E7B1-084C-4C4C-8CB9-658F9139E36D}">
      <dsp:nvSpPr>
        <dsp:cNvPr id="0" name=""/>
        <dsp:cNvSpPr/>
      </dsp:nvSpPr>
      <dsp:spPr>
        <a:xfrm>
          <a:off x="6928481" y="2755952"/>
          <a:ext cx="755456"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Analysis</a:t>
          </a:r>
        </a:p>
      </dsp:txBody>
      <dsp:txXfrm>
        <a:off x="6928481" y="2755952"/>
        <a:ext cx="755456" cy="766929"/>
      </dsp:txXfrm>
    </dsp:sp>
    <dsp:sp modelId="{B89AE7A1-941F-4E93-A160-B13124A2A580}">
      <dsp:nvSpPr>
        <dsp:cNvPr id="0" name=""/>
        <dsp:cNvSpPr/>
      </dsp:nvSpPr>
      <dsp:spPr>
        <a:xfrm>
          <a:off x="6949019" y="3555653"/>
          <a:ext cx="751284" cy="5753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Dev SDS</a:t>
          </a:r>
        </a:p>
      </dsp:txBody>
      <dsp:txXfrm>
        <a:off x="6949019" y="3555653"/>
        <a:ext cx="751284" cy="575327"/>
      </dsp:txXfrm>
    </dsp:sp>
    <dsp:sp modelId="{4AA5EB1D-5B8F-4C69-8906-73D57D8D2018}">
      <dsp:nvSpPr>
        <dsp:cNvPr id="0" name=""/>
        <dsp:cNvSpPr/>
      </dsp:nvSpPr>
      <dsp:spPr>
        <a:xfrm>
          <a:off x="7674216" y="1121348"/>
          <a:ext cx="1211779"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Programming</a:t>
          </a:r>
        </a:p>
      </dsp:txBody>
      <dsp:txXfrm>
        <a:off x="7674216" y="1121348"/>
        <a:ext cx="1211779" cy="766929"/>
      </dsp:txXfrm>
    </dsp:sp>
    <dsp:sp modelId="{C1DD527C-10AF-4C1B-AF92-63630886E2A1}">
      <dsp:nvSpPr>
        <dsp:cNvPr id="0" name=""/>
        <dsp:cNvSpPr/>
      </dsp:nvSpPr>
      <dsp:spPr>
        <a:xfrm>
          <a:off x="7997623" y="1964864"/>
          <a:ext cx="800782"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Training</a:t>
          </a:r>
        </a:p>
      </dsp:txBody>
      <dsp:txXfrm>
        <a:off x="7997623" y="1964864"/>
        <a:ext cx="800782" cy="766929"/>
      </dsp:txXfrm>
    </dsp:sp>
    <dsp:sp modelId="{0227D0A3-84D2-4041-A814-D3D592E1B586}">
      <dsp:nvSpPr>
        <dsp:cNvPr id="0" name=""/>
        <dsp:cNvSpPr/>
      </dsp:nvSpPr>
      <dsp:spPr>
        <a:xfrm>
          <a:off x="7977161" y="2757233"/>
          <a:ext cx="1107676"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Programming</a:t>
          </a:r>
        </a:p>
      </dsp:txBody>
      <dsp:txXfrm>
        <a:off x="7977161" y="2757233"/>
        <a:ext cx="1107676" cy="766929"/>
      </dsp:txXfrm>
    </dsp:sp>
    <dsp:sp modelId="{B1F02929-9CC4-44C0-BEAA-196DAE36F15A}">
      <dsp:nvSpPr>
        <dsp:cNvPr id="0" name=""/>
        <dsp:cNvSpPr/>
      </dsp:nvSpPr>
      <dsp:spPr>
        <a:xfrm>
          <a:off x="9096856" y="1130306"/>
          <a:ext cx="880972"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Testing</a:t>
          </a:r>
        </a:p>
      </dsp:txBody>
      <dsp:txXfrm>
        <a:off x="9096856" y="1130306"/>
        <a:ext cx="880972" cy="766929"/>
      </dsp:txXfrm>
    </dsp:sp>
    <dsp:sp modelId="{AD7A642A-D691-4165-BF43-97CB53F1E319}">
      <dsp:nvSpPr>
        <dsp:cNvPr id="0" name=""/>
        <dsp:cNvSpPr/>
      </dsp:nvSpPr>
      <dsp:spPr>
        <a:xfrm>
          <a:off x="9317099" y="1927767"/>
          <a:ext cx="720730"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Design test cases</a:t>
          </a:r>
        </a:p>
      </dsp:txBody>
      <dsp:txXfrm>
        <a:off x="9317099" y="1927767"/>
        <a:ext cx="720730" cy="766929"/>
      </dsp:txXfrm>
    </dsp:sp>
    <dsp:sp modelId="{C09158B1-9FB3-442F-8273-55664B923662}">
      <dsp:nvSpPr>
        <dsp:cNvPr id="0" name=""/>
        <dsp:cNvSpPr/>
      </dsp:nvSpPr>
      <dsp:spPr>
        <a:xfrm>
          <a:off x="9276176" y="2750829"/>
          <a:ext cx="1071677"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Conduct test cases</a:t>
          </a:r>
        </a:p>
      </dsp:txBody>
      <dsp:txXfrm>
        <a:off x="9276176" y="2750829"/>
        <a:ext cx="1071677" cy="766929"/>
      </dsp:txXfrm>
    </dsp:sp>
    <dsp:sp modelId="{2C5756C3-32AB-4F91-9117-921C5D210AE6}">
      <dsp:nvSpPr>
        <dsp:cNvPr id="0" name=""/>
        <dsp:cNvSpPr/>
      </dsp:nvSpPr>
      <dsp:spPr>
        <a:xfrm>
          <a:off x="9968809" y="1120075"/>
          <a:ext cx="853378"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Deployment</a:t>
          </a:r>
        </a:p>
      </dsp:txBody>
      <dsp:txXfrm>
        <a:off x="9968809" y="1120075"/>
        <a:ext cx="853378" cy="766929"/>
      </dsp:txXfrm>
    </dsp:sp>
    <dsp:sp modelId="{5B654E79-500B-4AAC-AD99-1D454DC8DB14}">
      <dsp:nvSpPr>
        <dsp:cNvPr id="0" name=""/>
        <dsp:cNvSpPr/>
      </dsp:nvSpPr>
      <dsp:spPr>
        <a:xfrm>
          <a:off x="10847619" y="1120075"/>
          <a:ext cx="824296" cy="766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Transition</a:t>
          </a:r>
        </a:p>
      </dsp:txBody>
      <dsp:txXfrm>
        <a:off x="10847619" y="1120075"/>
        <a:ext cx="824296" cy="766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8CAAA-DDEB-4145-8CF0-63772D6DD2D2}">
      <dsp:nvSpPr>
        <dsp:cNvPr id="0" name=""/>
        <dsp:cNvSpPr/>
      </dsp:nvSpPr>
      <dsp:spPr>
        <a:xfrm>
          <a:off x="5333999" y="2003883"/>
          <a:ext cx="4105788" cy="423878"/>
        </a:xfrm>
        <a:custGeom>
          <a:avLst/>
          <a:gdLst/>
          <a:ahLst/>
          <a:cxnLst/>
          <a:rect l="0" t="0" r="0" b="0"/>
          <a:pathLst>
            <a:path>
              <a:moveTo>
                <a:pt x="0" y="0"/>
              </a:moveTo>
              <a:lnTo>
                <a:pt x="0" y="220142"/>
              </a:lnTo>
              <a:lnTo>
                <a:pt x="4105788" y="220142"/>
              </a:lnTo>
              <a:lnTo>
                <a:pt x="4105788" y="423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A6336-6C6F-4479-9782-14F0392AA6E1}">
      <dsp:nvSpPr>
        <dsp:cNvPr id="0" name=""/>
        <dsp:cNvSpPr/>
      </dsp:nvSpPr>
      <dsp:spPr>
        <a:xfrm>
          <a:off x="5333999" y="2003883"/>
          <a:ext cx="2999897" cy="423878"/>
        </a:xfrm>
        <a:custGeom>
          <a:avLst/>
          <a:gdLst/>
          <a:ahLst/>
          <a:cxnLst/>
          <a:rect l="0" t="0" r="0" b="0"/>
          <a:pathLst>
            <a:path>
              <a:moveTo>
                <a:pt x="0" y="0"/>
              </a:moveTo>
              <a:lnTo>
                <a:pt x="0" y="220142"/>
              </a:lnTo>
              <a:lnTo>
                <a:pt x="2999897" y="220142"/>
              </a:lnTo>
              <a:lnTo>
                <a:pt x="2999897" y="423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C1B564-8580-4680-B78A-AE8DE59351FF}">
      <dsp:nvSpPr>
        <dsp:cNvPr id="0" name=""/>
        <dsp:cNvSpPr/>
      </dsp:nvSpPr>
      <dsp:spPr>
        <a:xfrm>
          <a:off x="5333999" y="2003883"/>
          <a:ext cx="1852628" cy="434521"/>
        </a:xfrm>
        <a:custGeom>
          <a:avLst/>
          <a:gdLst/>
          <a:ahLst/>
          <a:cxnLst/>
          <a:rect l="0" t="0" r="0" b="0"/>
          <a:pathLst>
            <a:path>
              <a:moveTo>
                <a:pt x="0" y="0"/>
              </a:moveTo>
              <a:lnTo>
                <a:pt x="0" y="230784"/>
              </a:lnTo>
              <a:lnTo>
                <a:pt x="1852628" y="230784"/>
              </a:lnTo>
              <a:lnTo>
                <a:pt x="1852628" y="434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8DC201-F10B-4C3A-BCF2-8ACDF02C3DD4}">
      <dsp:nvSpPr>
        <dsp:cNvPr id="0" name=""/>
        <dsp:cNvSpPr/>
      </dsp:nvSpPr>
      <dsp:spPr>
        <a:xfrm>
          <a:off x="5630738" y="3426836"/>
          <a:ext cx="154188" cy="2461819"/>
        </a:xfrm>
        <a:custGeom>
          <a:avLst/>
          <a:gdLst/>
          <a:ahLst/>
          <a:cxnLst/>
          <a:rect l="0" t="0" r="0" b="0"/>
          <a:pathLst>
            <a:path>
              <a:moveTo>
                <a:pt x="0" y="0"/>
              </a:moveTo>
              <a:lnTo>
                <a:pt x="0" y="2461819"/>
              </a:lnTo>
              <a:lnTo>
                <a:pt x="154188" y="24618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001234-527E-49E3-A426-7C170B4494E0}">
      <dsp:nvSpPr>
        <dsp:cNvPr id="0" name=""/>
        <dsp:cNvSpPr/>
      </dsp:nvSpPr>
      <dsp:spPr>
        <a:xfrm>
          <a:off x="5630738" y="3426836"/>
          <a:ext cx="128207" cy="1571380"/>
        </a:xfrm>
        <a:custGeom>
          <a:avLst/>
          <a:gdLst/>
          <a:ahLst/>
          <a:cxnLst/>
          <a:rect l="0" t="0" r="0" b="0"/>
          <a:pathLst>
            <a:path>
              <a:moveTo>
                <a:pt x="0" y="0"/>
              </a:moveTo>
              <a:lnTo>
                <a:pt x="0" y="1571380"/>
              </a:lnTo>
              <a:lnTo>
                <a:pt x="128207" y="15713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58CD9-B0A1-41FE-AE5F-926E66E62156}">
      <dsp:nvSpPr>
        <dsp:cNvPr id="0" name=""/>
        <dsp:cNvSpPr/>
      </dsp:nvSpPr>
      <dsp:spPr>
        <a:xfrm>
          <a:off x="5630738" y="3426836"/>
          <a:ext cx="141149" cy="581968"/>
        </a:xfrm>
        <a:custGeom>
          <a:avLst/>
          <a:gdLst/>
          <a:ahLst/>
          <a:cxnLst/>
          <a:rect l="0" t="0" r="0" b="0"/>
          <a:pathLst>
            <a:path>
              <a:moveTo>
                <a:pt x="0" y="0"/>
              </a:moveTo>
              <a:lnTo>
                <a:pt x="0" y="581968"/>
              </a:lnTo>
              <a:lnTo>
                <a:pt x="141149" y="5819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60CFB-9A31-4DA1-8C3F-A873546A3E99}">
      <dsp:nvSpPr>
        <dsp:cNvPr id="0" name=""/>
        <dsp:cNvSpPr/>
      </dsp:nvSpPr>
      <dsp:spPr>
        <a:xfrm>
          <a:off x="5333999" y="2003883"/>
          <a:ext cx="707649" cy="452779"/>
        </a:xfrm>
        <a:custGeom>
          <a:avLst/>
          <a:gdLst/>
          <a:ahLst/>
          <a:cxnLst/>
          <a:rect l="0" t="0" r="0" b="0"/>
          <a:pathLst>
            <a:path>
              <a:moveTo>
                <a:pt x="0" y="0"/>
              </a:moveTo>
              <a:lnTo>
                <a:pt x="0" y="249043"/>
              </a:lnTo>
              <a:lnTo>
                <a:pt x="707649" y="249043"/>
              </a:lnTo>
              <a:lnTo>
                <a:pt x="707649" y="452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C641A-9BC8-4C3D-882E-747393D7A2F3}">
      <dsp:nvSpPr>
        <dsp:cNvPr id="0" name=""/>
        <dsp:cNvSpPr/>
      </dsp:nvSpPr>
      <dsp:spPr>
        <a:xfrm>
          <a:off x="4407060" y="3420356"/>
          <a:ext cx="91440" cy="1578704"/>
        </a:xfrm>
        <a:custGeom>
          <a:avLst/>
          <a:gdLst/>
          <a:ahLst/>
          <a:cxnLst/>
          <a:rect l="0" t="0" r="0" b="0"/>
          <a:pathLst>
            <a:path>
              <a:moveTo>
                <a:pt x="45720" y="0"/>
              </a:moveTo>
              <a:lnTo>
                <a:pt x="45720" y="1578704"/>
              </a:lnTo>
              <a:lnTo>
                <a:pt x="89029" y="15787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22407-1F9B-4067-9ED5-6F1221124BB5}">
      <dsp:nvSpPr>
        <dsp:cNvPr id="0" name=""/>
        <dsp:cNvSpPr/>
      </dsp:nvSpPr>
      <dsp:spPr>
        <a:xfrm>
          <a:off x="4407060" y="3420356"/>
          <a:ext cx="91440" cy="535603"/>
        </a:xfrm>
        <a:custGeom>
          <a:avLst/>
          <a:gdLst/>
          <a:ahLst/>
          <a:cxnLst/>
          <a:rect l="0" t="0" r="0" b="0"/>
          <a:pathLst>
            <a:path>
              <a:moveTo>
                <a:pt x="45720" y="0"/>
              </a:moveTo>
              <a:lnTo>
                <a:pt x="45720" y="535603"/>
              </a:lnTo>
              <a:lnTo>
                <a:pt x="89029" y="5356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272A7-870C-495C-AB67-93A7ABCD448F}">
      <dsp:nvSpPr>
        <dsp:cNvPr id="0" name=""/>
        <dsp:cNvSpPr/>
      </dsp:nvSpPr>
      <dsp:spPr>
        <a:xfrm>
          <a:off x="4903461" y="2003883"/>
          <a:ext cx="430538" cy="446299"/>
        </a:xfrm>
        <a:custGeom>
          <a:avLst/>
          <a:gdLst/>
          <a:ahLst/>
          <a:cxnLst/>
          <a:rect l="0" t="0" r="0" b="0"/>
          <a:pathLst>
            <a:path>
              <a:moveTo>
                <a:pt x="430538" y="0"/>
              </a:moveTo>
              <a:lnTo>
                <a:pt x="430538" y="242562"/>
              </a:lnTo>
              <a:lnTo>
                <a:pt x="0" y="242562"/>
              </a:lnTo>
              <a:lnTo>
                <a:pt x="0" y="4462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74DD29-A864-4003-A009-6C4C4042AE9E}">
      <dsp:nvSpPr>
        <dsp:cNvPr id="0" name=""/>
        <dsp:cNvSpPr/>
      </dsp:nvSpPr>
      <dsp:spPr>
        <a:xfrm>
          <a:off x="2730938" y="3411614"/>
          <a:ext cx="160368" cy="1587446"/>
        </a:xfrm>
        <a:custGeom>
          <a:avLst/>
          <a:gdLst/>
          <a:ahLst/>
          <a:cxnLst/>
          <a:rect l="0" t="0" r="0" b="0"/>
          <a:pathLst>
            <a:path>
              <a:moveTo>
                <a:pt x="0" y="0"/>
              </a:moveTo>
              <a:lnTo>
                <a:pt x="0" y="1587446"/>
              </a:lnTo>
              <a:lnTo>
                <a:pt x="160368" y="15874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13C12-1CD4-4578-8DB1-8687A5F74CDE}">
      <dsp:nvSpPr>
        <dsp:cNvPr id="0" name=""/>
        <dsp:cNvSpPr/>
      </dsp:nvSpPr>
      <dsp:spPr>
        <a:xfrm>
          <a:off x="2685218" y="3411614"/>
          <a:ext cx="91440" cy="544344"/>
        </a:xfrm>
        <a:custGeom>
          <a:avLst/>
          <a:gdLst/>
          <a:ahLst/>
          <a:cxnLst/>
          <a:rect l="0" t="0" r="0" b="0"/>
          <a:pathLst>
            <a:path>
              <a:moveTo>
                <a:pt x="45720" y="0"/>
              </a:moveTo>
              <a:lnTo>
                <a:pt x="45720" y="544344"/>
              </a:lnTo>
              <a:lnTo>
                <a:pt x="125855" y="5443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AFF11-F10E-442D-BDBA-E6DE8F26209E}">
      <dsp:nvSpPr>
        <dsp:cNvPr id="0" name=""/>
        <dsp:cNvSpPr/>
      </dsp:nvSpPr>
      <dsp:spPr>
        <a:xfrm>
          <a:off x="3254467" y="2003883"/>
          <a:ext cx="2079532" cy="437557"/>
        </a:xfrm>
        <a:custGeom>
          <a:avLst/>
          <a:gdLst/>
          <a:ahLst/>
          <a:cxnLst/>
          <a:rect l="0" t="0" r="0" b="0"/>
          <a:pathLst>
            <a:path>
              <a:moveTo>
                <a:pt x="2079532" y="0"/>
              </a:moveTo>
              <a:lnTo>
                <a:pt x="2079532" y="233821"/>
              </a:lnTo>
              <a:lnTo>
                <a:pt x="0" y="233821"/>
              </a:lnTo>
              <a:lnTo>
                <a:pt x="0" y="437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83A06-2683-48B3-B7E2-2B55EE0F1850}">
      <dsp:nvSpPr>
        <dsp:cNvPr id="0" name=""/>
        <dsp:cNvSpPr/>
      </dsp:nvSpPr>
      <dsp:spPr>
        <a:xfrm>
          <a:off x="937354" y="3397935"/>
          <a:ext cx="91440" cy="1681368"/>
        </a:xfrm>
        <a:custGeom>
          <a:avLst/>
          <a:gdLst/>
          <a:ahLst/>
          <a:cxnLst/>
          <a:rect l="0" t="0" r="0" b="0"/>
          <a:pathLst>
            <a:path>
              <a:moveTo>
                <a:pt x="45720" y="0"/>
              </a:moveTo>
              <a:lnTo>
                <a:pt x="45720" y="1681368"/>
              </a:lnTo>
              <a:lnTo>
                <a:pt x="108469" y="16813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9B374C-637F-48E8-85B3-6B51DA40514C}">
      <dsp:nvSpPr>
        <dsp:cNvPr id="0" name=""/>
        <dsp:cNvSpPr/>
      </dsp:nvSpPr>
      <dsp:spPr>
        <a:xfrm>
          <a:off x="937354" y="3397935"/>
          <a:ext cx="91440" cy="638257"/>
        </a:xfrm>
        <a:custGeom>
          <a:avLst/>
          <a:gdLst/>
          <a:ahLst/>
          <a:cxnLst/>
          <a:rect l="0" t="0" r="0" b="0"/>
          <a:pathLst>
            <a:path>
              <a:moveTo>
                <a:pt x="45720" y="0"/>
              </a:moveTo>
              <a:lnTo>
                <a:pt x="45720" y="638257"/>
              </a:lnTo>
              <a:lnTo>
                <a:pt x="108469" y="6382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376756-81CA-4B84-B5CF-66885F764FAD}">
      <dsp:nvSpPr>
        <dsp:cNvPr id="0" name=""/>
        <dsp:cNvSpPr/>
      </dsp:nvSpPr>
      <dsp:spPr>
        <a:xfrm>
          <a:off x="1563882" y="2003883"/>
          <a:ext cx="3770117" cy="423878"/>
        </a:xfrm>
        <a:custGeom>
          <a:avLst/>
          <a:gdLst/>
          <a:ahLst/>
          <a:cxnLst/>
          <a:rect l="0" t="0" r="0" b="0"/>
          <a:pathLst>
            <a:path>
              <a:moveTo>
                <a:pt x="3770117" y="0"/>
              </a:moveTo>
              <a:lnTo>
                <a:pt x="3770117" y="220142"/>
              </a:lnTo>
              <a:lnTo>
                <a:pt x="0" y="220142"/>
              </a:lnTo>
              <a:lnTo>
                <a:pt x="0" y="423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8D6331-546E-4AFD-8400-B4B5AB283FA6}">
      <dsp:nvSpPr>
        <dsp:cNvPr id="0" name=""/>
        <dsp:cNvSpPr/>
      </dsp:nvSpPr>
      <dsp:spPr>
        <a:xfrm>
          <a:off x="4567543" y="1033710"/>
          <a:ext cx="1532912"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Human Resource Management </a:t>
          </a:r>
        </a:p>
      </dsp:txBody>
      <dsp:txXfrm>
        <a:off x="4567543" y="1033710"/>
        <a:ext cx="1532912" cy="970173"/>
      </dsp:txXfrm>
    </dsp:sp>
    <dsp:sp modelId="{F6935F87-6D3C-4812-B302-EA581CB260A2}">
      <dsp:nvSpPr>
        <dsp:cNvPr id="0" name=""/>
        <dsp:cNvSpPr/>
      </dsp:nvSpPr>
      <dsp:spPr>
        <a:xfrm>
          <a:off x="837872" y="2427762"/>
          <a:ext cx="1452019"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Project Management</a:t>
          </a:r>
        </a:p>
      </dsp:txBody>
      <dsp:txXfrm>
        <a:off x="837872" y="2427762"/>
        <a:ext cx="1452019" cy="970173"/>
      </dsp:txXfrm>
    </dsp:sp>
    <dsp:sp modelId="{2C68E4EC-BF39-426C-A2E9-2CF3CC875FA6}">
      <dsp:nvSpPr>
        <dsp:cNvPr id="0" name=""/>
        <dsp:cNvSpPr/>
      </dsp:nvSpPr>
      <dsp:spPr>
        <a:xfrm>
          <a:off x="1045824" y="3551106"/>
          <a:ext cx="1222321"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Research</a:t>
          </a:r>
          <a:endParaRPr lang="en-US" sz="1800" kern="1200" dirty="0">
            <a:latin typeface="Times New Roman" pitchFamily="18" charset="0"/>
            <a:cs typeface="Times New Roman" pitchFamily="18" charset="0"/>
          </a:endParaRPr>
        </a:p>
      </dsp:txBody>
      <dsp:txXfrm>
        <a:off x="1045824" y="3551106"/>
        <a:ext cx="1222321" cy="970173"/>
      </dsp:txXfrm>
    </dsp:sp>
    <dsp:sp modelId="{E0560906-94BB-430D-9F2C-7FD6580D07A8}">
      <dsp:nvSpPr>
        <dsp:cNvPr id="0" name=""/>
        <dsp:cNvSpPr/>
      </dsp:nvSpPr>
      <dsp:spPr>
        <a:xfrm>
          <a:off x="1045824" y="4594217"/>
          <a:ext cx="1209165"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Plan</a:t>
          </a:r>
          <a:endParaRPr lang="en-US" sz="1800" kern="1200" dirty="0">
            <a:latin typeface="Times New Roman" pitchFamily="18" charset="0"/>
            <a:cs typeface="Times New Roman" pitchFamily="18" charset="0"/>
          </a:endParaRPr>
        </a:p>
      </dsp:txBody>
      <dsp:txXfrm>
        <a:off x="1045824" y="4594217"/>
        <a:ext cx="1209165" cy="970173"/>
      </dsp:txXfrm>
    </dsp:sp>
    <dsp:sp modelId="{3D4F6ACD-DE03-47B5-8260-ED2A89F64700}">
      <dsp:nvSpPr>
        <dsp:cNvPr id="0" name=""/>
        <dsp:cNvSpPr/>
      </dsp:nvSpPr>
      <dsp:spPr>
        <a:xfrm>
          <a:off x="2600056" y="2441441"/>
          <a:ext cx="1308822"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itchFamily="18" charset="0"/>
              <a:cs typeface="Times New Roman" pitchFamily="18" charset="0"/>
            </a:rPr>
            <a:t>Requirement Analysis </a:t>
          </a:r>
        </a:p>
      </dsp:txBody>
      <dsp:txXfrm>
        <a:off x="2600056" y="2441441"/>
        <a:ext cx="1308822" cy="970173"/>
      </dsp:txXfrm>
    </dsp:sp>
    <dsp:sp modelId="{C210D6AE-5779-4C5B-ACC2-B87740CB4AE4}">
      <dsp:nvSpPr>
        <dsp:cNvPr id="0" name=""/>
        <dsp:cNvSpPr/>
      </dsp:nvSpPr>
      <dsp:spPr>
        <a:xfrm>
          <a:off x="2811073" y="3470872"/>
          <a:ext cx="1403491"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Concept Operation</a:t>
          </a:r>
          <a:endParaRPr lang="en-US" sz="1800" kern="1200" dirty="0">
            <a:latin typeface="Times New Roman" pitchFamily="18" charset="0"/>
            <a:cs typeface="Times New Roman" pitchFamily="18" charset="0"/>
          </a:endParaRPr>
        </a:p>
      </dsp:txBody>
      <dsp:txXfrm>
        <a:off x="2811073" y="3470872"/>
        <a:ext cx="1403491" cy="970173"/>
      </dsp:txXfrm>
    </dsp:sp>
    <dsp:sp modelId="{B87C6EC1-8641-40D0-B791-F0D626F52460}">
      <dsp:nvSpPr>
        <dsp:cNvPr id="0" name=""/>
        <dsp:cNvSpPr/>
      </dsp:nvSpPr>
      <dsp:spPr>
        <a:xfrm>
          <a:off x="2891307" y="4513974"/>
          <a:ext cx="1314992"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i="0" u="none" kern="1200" dirty="0" smtClean="0">
              <a:latin typeface="Times New Roman" pitchFamily="18" charset="0"/>
              <a:cs typeface="Times New Roman" pitchFamily="18" charset="0"/>
            </a:rPr>
            <a:t>SRS</a:t>
          </a:r>
          <a:endParaRPr lang="en-US" sz="1800" kern="1200" dirty="0">
            <a:latin typeface="Times New Roman" pitchFamily="18" charset="0"/>
            <a:cs typeface="Times New Roman" pitchFamily="18" charset="0"/>
          </a:endParaRPr>
        </a:p>
      </dsp:txBody>
      <dsp:txXfrm>
        <a:off x="2891307" y="4513974"/>
        <a:ext cx="1314992" cy="970173"/>
      </dsp:txXfrm>
    </dsp:sp>
    <dsp:sp modelId="{C83E3879-91AD-4F7B-BB7A-97A3AA5161FD}">
      <dsp:nvSpPr>
        <dsp:cNvPr id="0" name=""/>
        <dsp:cNvSpPr/>
      </dsp:nvSpPr>
      <dsp:spPr>
        <a:xfrm>
          <a:off x="4340110" y="2450182"/>
          <a:ext cx="1126701"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Architect Design Analysis</a:t>
          </a:r>
        </a:p>
      </dsp:txBody>
      <dsp:txXfrm>
        <a:off x="4340110" y="2450182"/>
        <a:ext cx="1126701" cy="970173"/>
      </dsp:txXfrm>
    </dsp:sp>
    <dsp:sp modelId="{2C889DB8-5AB4-4162-A377-4E7A196EB7E9}">
      <dsp:nvSpPr>
        <dsp:cNvPr id="0" name=""/>
        <dsp:cNvSpPr/>
      </dsp:nvSpPr>
      <dsp:spPr>
        <a:xfrm>
          <a:off x="4496090" y="3470872"/>
          <a:ext cx="900223"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Develop ADD</a:t>
          </a:r>
        </a:p>
      </dsp:txBody>
      <dsp:txXfrm>
        <a:off x="4496090" y="3470872"/>
        <a:ext cx="900223" cy="970173"/>
      </dsp:txXfrm>
    </dsp:sp>
    <dsp:sp modelId="{16942240-3A41-480B-AC42-9954AFEFAFDE}">
      <dsp:nvSpPr>
        <dsp:cNvPr id="0" name=""/>
        <dsp:cNvSpPr/>
      </dsp:nvSpPr>
      <dsp:spPr>
        <a:xfrm>
          <a:off x="4496090" y="4513974"/>
          <a:ext cx="897934"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Develop AD</a:t>
          </a:r>
        </a:p>
      </dsp:txBody>
      <dsp:txXfrm>
        <a:off x="4496090" y="4513974"/>
        <a:ext cx="897934" cy="970173"/>
      </dsp:txXfrm>
    </dsp:sp>
    <dsp:sp modelId="{3A5771AE-6723-4282-B851-52B69F955A27}">
      <dsp:nvSpPr>
        <dsp:cNvPr id="0" name=""/>
        <dsp:cNvSpPr/>
      </dsp:nvSpPr>
      <dsp:spPr>
        <a:xfrm>
          <a:off x="5528010" y="2456663"/>
          <a:ext cx="1027277"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Increment 1</a:t>
          </a:r>
          <a:endParaRPr lang="en-US" sz="1800" kern="1200" dirty="0">
            <a:latin typeface="Times New Roman" pitchFamily="18" charset="0"/>
            <a:cs typeface="Times New Roman" pitchFamily="18" charset="0"/>
          </a:endParaRPr>
        </a:p>
      </dsp:txBody>
      <dsp:txXfrm>
        <a:off x="5528010" y="2456663"/>
        <a:ext cx="1027277" cy="970173"/>
      </dsp:txXfrm>
    </dsp:sp>
    <dsp:sp modelId="{981E8AA3-3F74-424F-A794-E0AD8B799BDC}">
      <dsp:nvSpPr>
        <dsp:cNvPr id="0" name=""/>
        <dsp:cNvSpPr/>
      </dsp:nvSpPr>
      <dsp:spPr>
        <a:xfrm>
          <a:off x="5771887" y="3523718"/>
          <a:ext cx="933714"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Design</a:t>
          </a:r>
          <a:endParaRPr lang="en-US" sz="1800" kern="1200" dirty="0">
            <a:latin typeface="Times New Roman" pitchFamily="18" charset="0"/>
            <a:cs typeface="Times New Roman" pitchFamily="18" charset="0"/>
          </a:endParaRPr>
        </a:p>
      </dsp:txBody>
      <dsp:txXfrm>
        <a:off x="5771887" y="3523718"/>
        <a:ext cx="933714" cy="970173"/>
      </dsp:txXfrm>
    </dsp:sp>
    <dsp:sp modelId="{14D1E7B1-084C-4C4C-8CB9-658F9139E36D}">
      <dsp:nvSpPr>
        <dsp:cNvPr id="0" name=""/>
        <dsp:cNvSpPr/>
      </dsp:nvSpPr>
      <dsp:spPr>
        <a:xfrm>
          <a:off x="5758945" y="4513130"/>
          <a:ext cx="955659"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Code</a:t>
          </a:r>
          <a:endParaRPr lang="en-US" sz="1800" kern="1200" dirty="0">
            <a:latin typeface="Times New Roman" pitchFamily="18" charset="0"/>
            <a:cs typeface="Times New Roman" pitchFamily="18" charset="0"/>
          </a:endParaRPr>
        </a:p>
      </dsp:txBody>
      <dsp:txXfrm>
        <a:off x="5758945" y="4513130"/>
        <a:ext cx="955659" cy="970173"/>
      </dsp:txXfrm>
    </dsp:sp>
    <dsp:sp modelId="{B89AE7A1-941F-4E93-A160-B13124A2A580}">
      <dsp:nvSpPr>
        <dsp:cNvPr id="0" name=""/>
        <dsp:cNvSpPr/>
      </dsp:nvSpPr>
      <dsp:spPr>
        <a:xfrm>
          <a:off x="5784926" y="5524759"/>
          <a:ext cx="950381" cy="72779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Test</a:t>
          </a:r>
          <a:endParaRPr lang="en-US" sz="1800" kern="1200" dirty="0">
            <a:latin typeface="Times New Roman" pitchFamily="18" charset="0"/>
            <a:cs typeface="Times New Roman" pitchFamily="18" charset="0"/>
          </a:endParaRPr>
        </a:p>
      </dsp:txBody>
      <dsp:txXfrm>
        <a:off x="5784926" y="5524759"/>
        <a:ext cx="950381" cy="727794"/>
      </dsp:txXfrm>
    </dsp:sp>
    <dsp:sp modelId="{4AA5EB1D-5B8F-4C69-8906-73D57D8D2018}">
      <dsp:nvSpPr>
        <dsp:cNvPr id="0" name=""/>
        <dsp:cNvSpPr/>
      </dsp:nvSpPr>
      <dsp:spPr>
        <a:xfrm>
          <a:off x="6705606" y="2438404"/>
          <a:ext cx="962043"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Increment 2</a:t>
          </a:r>
          <a:endParaRPr lang="en-US" sz="1800" kern="1200" dirty="0">
            <a:latin typeface="Times New Roman" pitchFamily="18" charset="0"/>
            <a:cs typeface="Times New Roman" pitchFamily="18" charset="0"/>
          </a:endParaRPr>
        </a:p>
      </dsp:txBody>
      <dsp:txXfrm>
        <a:off x="6705606" y="2438404"/>
        <a:ext cx="962043" cy="970173"/>
      </dsp:txXfrm>
    </dsp:sp>
    <dsp:sp modelId="{B1F02929-9CC4-44C0-BEAA-196DAE36F15A}">
      <dsp:nvSpPr>
        <dsp:cNvPr id="0" name=""/>
        <dsp:cNvSpPr/>
      </dsp:nvSpPr>
      <dsp:spPr>
        <a:xfrm>
          <a:off x="7776678" y="2427762"/>
          <a:ext cx="1114438"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Increment 3</a:t>
          </a:r>
          <a:endParaRPr lang="en-US" sz="1800" kern="1200" dirty="0">
            <a:latin typeface="Times New Roman" pitchFamily="18" charset="0"/>
            <a:cs typeface="Times New Roman" pitchFamily="18" charset="0"/>
          </a:endParaRPr>
        </a:p>
      </dsp:txBody>
      <dsp:txXfrm>
        <a:off x="7776678" y="2427762"/>
        <a:ext cx="1114438" cy="970173"/>
      </dsp:txXfrm>
    </dsp:sp>
    <dsp:sp modelId="{2C5756C3-32AB-4F91-9117-921C5D210AE6}">
      <dsp:nvSpPr>
        <dsp:cNvPr id="0" name=""/>
        <dsp:cNvSpPr/>
      </dsp:nvSpPr>
      <dsp:spPr>
        <a:xfrm>
          <a:off x="8900022" y="2427762"/>
          <a:ext cx="1079531" cy="9701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Deliver</a:t>
          </a:r>
          <a:endParaRPr lang="en-US" sz="1800" kern="1200" dirty="0">
            <a:latin typeface="Times New Roman" pitchFamily="18" charset="0"/>
            <a:cs typeface="Times New Roman" pitchFamily="18" charset="0"/>
          </a:endParaRPr>
        </a:p>
      </dsp:txBody>
      <dsp:txXfrm>
        <a:off x="8900022" y="2427762"/>
        <a:ext cx="1079531" cy="9701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61F4D-0021-4049-A4D5-6E2737ACBFFB}">
      <dsp:nvSpPr>
        <dsp:cNvPr id="0" name=""/>
        <dsp:cNvSpPr/>
      </dsp:nvSpPr>
      <dsp:spPr>
        <a:xfrm>
          <a:off x="2180332" y="457"/>
          <a:ext cx="1220985" cy="7936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IDENTIFICATION</a:t>
          </a:r>
          <a:endParaRPr lang="en-US" sz="1200" b="1" kern="1200" dirty="0"/>
        </a:p>
      </dsp:txBody>
      <dsp:txXfrm>
        <a:off x="2219074" y="39199"/>
        <a:ext cx="1143501" cy="716156"/>
      </dsp:txXfrm>
    </dsp:sp>
    <dsp:sp modelId="{991B034E-24C9-4E28-9659-D0DAB99C2FFF}">
      <dsp:nvSpPr>
        <dsp:cNvPr id="0" name=""/>
        <dsp:cNvSpPr/>
      </dsp:nvSpPr>
      <dsp:spPr>
        <a:xfrm>
          <a:off x="1205577" y="397278"/>
          <a:ext cx="3170495" cy="3170495"/>
        </a:xfrm>
        <a:custGeom>
          <a:avLst/>
          <a:gdLst/>
          <a:ahLst/>
          <a:cxnLst/>
          <a:rect l="0" t="0" r="0" b="0"/>
          <a:pathLst>
            <a:path>
              <a:moveTo>
                <a:pt x="2359223" y="201783"/>
              </a:moveTo>
              <a:arcTo wR="1585247" hR="1585247" stAng="17953484" swAng="1211462"/>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ECCF8D0-71F3-44E6-9822-D09A836E552C}">
      <dsp:nvSpPr>
        <dsp:cNvPr id="0" name=""/>
        <dsp:cNvSpPr/>
      </dsp:nvSpPr>
      <dsp:spPr>
        <a:xfrm>
          <a:off x="3687992" y="1095837"/>
          <a:ext cx="1220985" cy="79364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QUALITATIVE RISK ANALYSIS</a:t>
          </a:r>
          <a:endParaRPr lang="en-US" sz="1200" b="1" kern="1200" dirty="0"/>
        </a:p>
      </dsp:txBody>
      <dsp:txXfrm>
        <a:off x="3726734" y="1134579"/>
        <a:ext cx="1143501" cy="716156"/>
      </dsp:txXfrm>
    </dsp:sp>
    <dsp:sp modelId="{0E2ED0DE-9156-44AD-9CDC-6A9B1976FF3A}">
      <dsp:nvSpPr>
        <dsp:cNvPr id="0" name=""/>
        <dsp:cNvSpPr/>
      </dsp:nvSpPr>
      <dsp:spPr>
        <a:xfrm>
          <a:off x="1205577" y="397278"/>
          <a:ext cx="3170495" cy="3170495"/>
        </a:xfrm>
        <a:custGeom>
          <a:avLst/>
          <a:gdLst/>
          <a:ahLst/>
          <a:cxnLst/>
          <a:rect l="0" t="0" r="0" b="0"/>
          <a:pathLst>
            <a:path>
              <a:moveTo>
                <a:pt x="3166691" y="1694995"/>
              </a:moveTo>
              <a:arcTo wR="1585247" hR="1585247" stAng="21838187" swAng="1359667"/>
            </a:path>
          </a:pathLst>
        </a:custGeom>
        <a:noFill/>
        <a:ln w="9525" cap="flat" cmpd="sng" algn="ctr">
          <a:solidFill>
            <a:schemeClr val="accent3">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9313FB3-5D97-4CF0-9B70-4D9F594AFFB6}">
      <dsp:nvSpPr>
        <dsp:cNvPr id="0" name=""/>
        <dsp:cNvSpPr/>
      </dsp:nvSpPr>
      <dsp:spPr>
        <a:xfrm>
          <a:off x="3112117" y="2868197"/>
          <a:ext cx="1220985" cy="7936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QUANTITATIVE RISK ANALYSIS</a:t>
          </a:r>
          <a:endParaRPr lang="en-US" sz="1200" b="1" kern="1200" dirty="0"/>
        </a:p>
      </dsp:txBody>
      <dsp:txXfrm>
        <a:off x="3150859" y="2906939"/>
        <a:ext cx="1143501" cy="716156"/>
      </dsp:txXfrm>
    </dsp:sp>
    <dsp:sp modelId="{51A39BE8-321D-42D5-B820-F1058C7AC265}">
      <dsp:nvSpPr>
        <dsp:cNvPr id="0" name=""/>
        <dsp:cNvSpPr/>
      </dsp:nvSpPr>
      <dsp:spPr>
        <a:xfrm>
          <a:off x="1205577" y="397278"/>
          <a:ext cx="3170495" cy="3170495"/>
        </a:xfrm>
        <a:custGeom>
          <a:avLst/>
          <a:gdLst/>
          <a:ahLst/>
          <a:cxnLst/>
          <a:rect l="0" t="0" r="0" b="0"/>
          <a:pathLst>
            <a:path>
              <a:moveTo>
                <a:pt x="1779772" y="3158515"/>
              </a:moveTo>
              <a:arcTo wR="1585247" hR="1585247" stAng="4977089" swAng="845821"/>
            </a:path>
          </a:pathLst>
        </a:custGeom>
        <a:noFill/>
        <a:ln w="9525" cap="flat" cmpd="sng" algn="ctr">
          <a:solidFill>
            <a:schemeClr val="accent4">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A92609AE-4A79-4C0F-9CE6-1EF5BBDD3FE5}">
      <dsp:nvSpPr>
        <dsp:cNvPr id="0" name=""/>
        <dsp:cNvSpPr/>
      </dsp:nvSpPr>
      <dsp:spPr>
        <a:xfrm>
          <a:off x="1248546" y="2868197"/>
          <a:ext cx="1220985" cy="7936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RESPONSE PLANNIG</a:t>
          </a:r>
          <a:endParaRPr lang="en-US" sz="1200" b="1" kern="1200" dirty="0"/>
        </a:p>
      </dsp:txBody>
      <dsp:txXfrm>
        <a:off x="1287288" y="2906939"/>
        <a:ext cx="1143501" cy="716156"/>
      </dsp:txXfrm>
    </dsp:sp>
    <dsp:sp modelId="{39704D5B-14EE-4F0C-9CF4-E21C05999F09}">
      <dsp:nvSpPr>
        <dsp:cNvPr id="0" name=""/>
        <dsp:cNvSpPr/>
      </dsp:nvSpPr>
      <dsp:spPr>
        <a:xfrm>
          <a:off x="1205577" y="397278"/>
          <a:ext cx="3170495" cy="3170495"/>
        </a:xfrm>
        <a:custGeom>
          <a:avLst/>
          <a:gdLst/>
          <a:ahLst/>
          <a:cxnLst/>
          <a:rect l="0" t="0" r="0" b="0"/>
          <a:pathLst>
            <a:path>
              <a:moveTo>
                <a:pt x="168174" y="2295821"/>
              </a:moveTo>
              <a:arcTo wR="1585247" hR="1585247" stAng="9202145" swAng="1359667"/>
            </a:path>
          </a:pathLst>
        </a:custGeom>
        <a:noFill/>
        <a:ln w="9525" cap="flat" cmpd="sng" algn="ctr">
          <a:solidFill>
            <a:schemeClr val="accent5">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8F9BE59-BCE0-4247-851C-974CC79A36B5}">
      <dsp:nvSpPr>
        <dsp:cNvPr id="0" name=""/>
        <dsp:cNvSpPr/>
      </dsp:nvSpPr>
      <dsp:spPr>
        <a:xfrm>
          <a:off x="672671" y="1095837"/>
          <a:ext cx="1220985" cy="793640"/>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RISK MONITORING &amp; CONTROL</a:t>
          </a:r>
          <a:endParaRPr lang="en-US" sz="1200" b="1" kern="1200" dirty="0"/>
        </a:p>
      </dsp:txBody>
      <dsp:txXfrm>
        <a:off x="711413" y="1134579"/>
        <a:ext cx="1143501" cy="716156"/>
      </dsp:txXfrm>
    </dsp:sp>
    <dsp:sp modelId="{552815C2-0230-4F22-985A-36ED21303EC8}">
      <dsp:nvSpPr>
        <dsp:cNvPr id="0" name=""/>
        <dsp:cNvSpPr/>
      </dsp:nvSpPr>
      <dsp:spPr>
        <a:xfrm>
          <a:off x="1205577" y="397278"/>
          <a:ext cx="3170495" cy="3170495"/>
        </a:xfrm>
        <a:custGeom>
          <a:avLst/>
          <a:gdLst/>
          <a:ahLst/>
          <a:cxnLst/>
          <a:rect l="0" t="0" r="0" b="0"/>
          <a:pathLst>
            <a:path>
              <a:moveTo>
                <a:pt x="381330" y="553940"/>
              </a:moveTo>
              <a:arcTo wR="1585247" hR="1585247" stAng="13235054" swAng="1211462"/>
            </a:path>
          </a:pathLst>
        </a:custGeom>
        <a:noFill/>
        <a:ln w="9525" cap="flat" cmpd="sng" algn="ctr">
          <a:solidFill>
            <a:schemeClr val="accent6">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0FD80-7D4B-4CE7-9A28-989AC1E30E37}">
      <dsp:nvSpPr>
        <dsp:cNvPr id="0" name=""/>
        <dsp:cNvSpPr/>
      </dsp:nvSpPr>
      <dsp:spPr>
        <a:xfrm>
          <a:off x="7630" y="780044"/>
          <a:ext cx="1030709" cy="103070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Red: 1</a:t>
          </a:r>
          <a:endParaRPr lang="en-US" sz="1600" b="1" kern="1200" dirty="0"/>
        </a:p>
      </dsp:txBody>
      <dsp:txXfrm>
        <a:off x="158574" y="930988"/>
        <a:ext cx="728821" cy="728821"/>
      </dsp:txXfrm>
    </dsp:sp>
    <dsp:sp modelId="{91FB37FF-1C0E-485F-9AA5-CA28C31B3FEF}">
      <dsp:nvSpPr>
        <dsp:cNvPr id="0" name=""/>
        <dsp:cNvSpPr/>
      </dsp:nvSpPr>
      <dsp:spPr>
        <a:xfrm>
          <a:off x="1122032" y="996493"/>
          <a:ext cx="597811" cy="597811"/>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1201272" y="1225096"/>
        <a:ext cx="439331" cy="140605"/>
      </dsp:txXfrm>
    </dsp:sp>
    <dsp:sp modelId="{755DE5B3-64AB-402D-BAC0-45AEE7CDD1EC}">
      <dsp:nvSpPr>
        <dsp:cNvPr id="0" name=""/>
        <dsp:cNvSpPr/>
      </dsp:nvSpPr>
      <dsp:spPr>
        <a:xfrm>
          <a:off x="1803537" y="780044"/>
          <a:ext cx="1030709" cy="1030709"/>
        </a:xfrm>
        <a:prstGeom prst="ellipse">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Orange: 11</a:t>
          </a:r>
          <a:endParaRPr lang="en-US" sz="1600" b="1" kern="1200" dirty="0"/>
        </a:p>
      </dsp:txBody>
      <dsp:txXfrm>
        <a:off x="1954481" y="930988"/>
        <a:ext cx="728821" cy="728821"/>
      </dsp:txXfrm>
    </dsp:sp>
    <dsp:sp modelId="{9E632509-2EF1-43F6-BE7B-C1ABEEAEB6A1}">
      <dsp:nvSpPr>
        <dsp:cNvPr id="0" name=""/>
        <dsp:cNvSpPr/>
      </dsp:nvSpPr>
      <dsp:spPr>
        <a:xfrm>
          <a:off x="2917940" y="996493"/>
          <a:ext cx="597811" cy="597811"/>
        </a:xfrm>
        <a:prstGeom prst="mathPlus">
          <a:avLst/>
        </a:prstGeom>
        <a:solidFill>
          <a:schemeClr val="accent4">
            <a:hueOff val="-1488257"/>
            <a:satOff val="8966"/>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997180" y="1225096"/>
        <a:ext cx="439331" cy="140605"/>
      </dsp:txXfrm>
    </dsp:sp>
    <dsp:sp modelId="{B5AF4443-AB30-47D9-9B87-3E05127350EF}">
      <dsp:nvSpPr>
        <dsp:cNvPr id="0" name=""/>
        <dsp:cNvSpPr/>
      </dsp:nvSpPr>
      <dsp:spPr>
        <a:xfrm>
          <a:off x="3599445" y="780044"/>
          <a:ext cx="1030709" cy="1030709"/>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Yellow: 4</a:t>
          </a:r>
        </a:p>
      </dsp:txBody>
      <dsp:txXfrm>
        <a:off x="3750389" y="930988"/>
        <a:ext cx="728821" cy="728821"/>
      </dsp:txXfrm>
    </dsp:sp>
    <dsp:sp modelId="{B97C264C-9646-4782-96F0-3EE3559BAEAC}">
      <dsp:nvSpPr>
        <dsp:cNvPr id="0" name=""/>
        <dsp:cNvSpPr/>
      </dsp:nvSpPr>
      <dsp:spPr>
        <a:xfrm>
          <a:off x="4713848" y="996493"/>
          <a:ext cx="597811" cy="597811"/>
        </a:xfrm>
        <a:prstGeom prst="mathPlus">
          <a:avLst/>
        </a:prstGeom>
        <a:solidFill>
          <a:schemeClr val="accent4">
            <a:hueOff val="-2976513"/>
            <a:satOff val="17933"/>
            <a:lumOff val="14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4793088" y="1225096"/>
        <a:ext cx="439331" cy="140605"/>
      </dsp:txXfrm>
    </dsp:sp>
    <dsp:sp modelId="{B6A14B22-6082-4318-AC6F-8BA50A39D115}">
      <dsp:nvSpPr>
        <dsp:cNvPr id="0" name=""/>
        <dsp:cNvSpPr/>
      </dsp:nvSpPr>
      <dsp:spPr>
        <a:xfrm>
          <a:off x="5395353" y="780044"/>
          <a:ext cx="1030709" cy="1030709"/>
        </a:xfrm>
        <a:prstGeom prst="ellipse">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Green: 12</a:t>
          </a:r>
        </a:p>
      </dsp:txBody>
      <dsp:txXfrm>
        <a:off x="5546297" y="930988"/>
        <a:ext cx="728821" cy="728821"/>
      </dsp:txXfrm>
    </dsp:sp>
    <dsp:sp modelId="{E6A8D21D-ABCF-47C1-9795-344749A05525}">
      <dsp:nvSpPr>
        <dsp:cNvPr id="0" name=""/>
        <dsp:cNvSpPr/>
      </dsp:nvSpPr>
      <dsp:spPr>
        <a:xfrm>
          <a:off x="6509755" y="996493"/>
          <a:ext cx="597811" cy="597811"/>
        </a:xfrm>
        <a:prstGeom prst="mathEqual">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b="1" kern="1200"/>
        </a:p>
      </dsp:txBody>
      <dsp:txXfrm>
        <a:off x="6588995" y="1119642"/>
        <a:ext cx="439331" cy="351513"/>
      </dsp:txXfrm>
    </dsp:sp>
    <dsp:sp modelId="{D85346D5-1897-4D51-8DE4-77A127D9CB94}">
      <dsp:nvSpPr>
        <dsp:cNvPr id="0" name=""/>
        <dsp:cNvSpPr/>
      </dsp:nvSpPr>
      <dsp:spPr>
        <a:xfrm>
          <a:off x="7191260" y="780044"/>
          <a:ext cx="1030709" cy="1030709"/>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28 risks</a:t>
          </a:r>
          <a:endParaRPr lang="en-US" sz="1600" b="1" kern="1200" dirty="0"/>
        </a:p>
      </dsp:txBody>
      <dsp:txXfrm>
        <a:off x="7342204" y="930988"/>
        <a:ext cx="728821" cy="7288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D2DD6-622C-431F-87B3-7FF3C33F919B}" type="datetimeFigureOut">
              <a:rPr lang="en-US" smtClean="0"/>
              <a:t>5/11/2012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A87A3-B565-4ECF-B65F-3E72C4CF1760}" type="slidenum">
              <a:rPr lang="en-US" smtClean="0"/>
              <a:t>‹#›</a:t>
            </a:fld>
            <a:endParaRPr lang="en-US"/>
          </a:p>
        </p:txBody>
      </p:sp>
    </p:spTree>
    <p:extLst>
      <p:ext uri="{BB962C8B-B14F-4D97-AF65-F5344CB8AC3E}">
        <p14:creationId xmlns:p14="http://schemas.microsoft.com/office/powerpoint/2010/main" val="13495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từng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đoạn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10</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I1:</a:t>
            </a:r>
            <a:r>
              <a:rPr lang="en-US" baseline="0" dirty="0" smtClean="0"/>
              <a:t> take more attention to effort log and improve each and every team member productivity so that we can work better. That is: update personal time log regularly, and actually use them</a:t>
            </a:r>
          </a:p>
          <a:p>
            <a:endParaRPr lang="en-US" baseline="0" dirty="0" smtClean="0"/>
          </a:p>
          <a:p>
            <a:r>
              <a:rPr lang="en-US" baseline="0" dirty="0" smtClean="0"/>
              <a:t>I2: Changes are very arrogant in our project. Customers still want to change after the product has been designed. In addition, we do not have out voice in negotiating with customers since they are working </a:t>
            </a:r>
          </a:p>
          <a:p>
            <a:endParaRPr lang="en-US" baseline="0" dirty="0" smtClean="0"/>
          </a:p>
          <a:p>
            <a:r>
              <a:rPr lang="en-US" baseline="0" dirty="0" smtClean="0"/>
              <a:t>I3: throughout all the projects in 4 years, we always work with new technology. Therefore, step by step, we know how to adapt new technologies as quickly as possible.</a:t>
            </a:r>
          </a:p>
          <a:p>
            <a:endParaRPr lang="en-US" baseline="0" dirty="0" smtClean="0"/>
          </a:p>
          <a:p>
            <a:r>
              <a:rPr lang="en-US" baseline="0" dirty="0" smtClean="0"/>
              <a:t>I4: the importance of changes, risk, requirement, what a real customer is</a:t>
            </a:r>
          </a:p>
          <a:p>
            <a:endParaRPr lang="en-US" baseline="0" dirty="0" smtClean="0"/>
          </a:p>
          <a:p>
            <a:r>
              <a:rPr lang="en-US" baseline="0" dirty="0" smtClean="0"/>
              <a:t>Lack of knowledge about HR business =&gt; problems to elicit requirements, Architect: Utilize Quality</a:t>
            </a:r>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60</a:t>
            </a:fld>
            <a:endParaRPr lang="en-US"/>
          </a:p>
        </p:txBody>
      </p:sp>
    </p:spTree>
    <p:extLst>
      <p:ext uri="{BB962C8B-B14F-4D97-AF65-F5344CB8AC3E}">
        <p14:creationId xmlns:p14="http://schemas.microsoft.com/office/powerpoint/2010/main" val="330993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67</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74</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concept operation and SRS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Architecture design</a:t>
            </a:r>
          </a:p>
          <a:p>
            <a:pPr lvl="0"/>
            <a:r>
              <a:rPr lang="en-US" sz="1200" kern="1200" dirty="0" smtClean="0">
                <a:solidFill>
                  <a:schemeClr val="tx1"/>
                </a:solidFill>
                <a:effectLst/>
                <a:latin typeface="+mn-lt"/>
                <a:ea typeface="+mn-ea"/>
                <a:cs typeface="+mn-cs"/>
              </a:rPr>
              <a:t>Detail design (optional)</a:t>
            </a:r>
          </a:p>
          <a:p>
            <a:r>
              <a:rPr lang="en-US" sz="1200" b="1" kern="1200" dirty="0" smtClean="0">
                <a:solidFill>
                  <a:schemeClr val="tx1"/>
                </a:solidFill>
                <a:effectLst/>
                <a:latin typeface="+mn-lt"/>
                <a:ea typeface="+mn-ea"/>
                <a:cs typeface="+mn-cs"/>
              </a:rPr>
              <a:t>5. Test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plan should address:</a:t>
            </a:r>
          </a:p>
          <a:p>
            <a:pPr lvl="0"/>
            <a:r>
              <a:rPr lang="en-US" sz="1200" kern="1200" dirty="0" smtClean="0">
                <a:solidFill>
                  <a:schemeClr val="tx1"/>
                </a:solidFill>
                <a:effectLst/>
                <a:latin typeface="+mn-lt"/>
                <a:ea typeface="+mn-ea"/>
                <a:cs typeface="+mn-cs"/>
              </a:rPr>
              <a:t>Estimate for how much time will be devoted to test</a:t>
            </a:r>
          </a:p>
          <a:p>
            <a:pPr lvl="0"/>
            <a:r>
              <a:rPr lang="en-US" sz="1200" kern="1200" dirty="0" smtClean="0">
                <a:solidFill>
                  <a:schemeClr val="tx1"/>
                </a:solidFill>
                <a:effectLst/>
                <a:latin typeface="+mn-lt"/>
                <a:ea typeface="+mn-ea"/>
                <a:cs typeface="+mn-cs"/>
              </a:rPr>
              <a:t>Test schedules</a:t>
            </a:r>
          </a:p>
          <a:p>
            <a:pPr lvl="0"/>
            <a:r>
              <a:rPr lang="en-US" sz="1200" kern="1200" dirty="0" smtClean="0">
                <a:solidFill>
                  <a:schemeClr val="tx1"/>
                </a:solidFill>
                <a:effectLst/>
                <a:latin typeface="+mn-lt"/>
                <a:ea typeface="+mn-ea"/>
                <a:cs typeface="+mn-cs"/>
              </a:rPr>
              <a:t>Resource require (user, environment, equipment, so forth)</a:t>
            </a:r>
          </a:p>
          <a:p>
            <a:pPr lvl="0"/>
            <a:r>
              <a:rPr lang="en-US" sz="1200" kern="1200" dirty="0" smtClean="0">
                <a:solidFill>
                  <a:schemeClr val="tx1"/>
                </a:solidFill>
                <a:effectLst/>
                <a:latin typeface="+mn-lt"/>
                <a:ea typeface="+mn-ea"/>
                <a:cs typeface="+mn-cs"/>
              </a:rPr>
              <a:t>Unit, integration, deployment testing</a:t>
            </a:r>
          </a:p>
          <a:p>
            <a:pPr lvl="0"/>
            <a:r>
              <a:rPr lang="en-US" sz="1200" kern="1200" dirty="0" smtClean="0">
                <a:solidFill>
                  <a:schemeClr val="tx1"/>
                </a:solidFill>
                <a:effectLst/>
                <a:latin typeface="+mn-lt"/>
                <a:ea typeface="+mn-ea"/>
                <a:cs typeface="+mn-cs"/>
              </a:rPr>
              <a:t>Product or system test</a:t>
            </a:r>
          </a:p>
          <a:p>
            <a:pPr lvl="0"/>
            <a:r>
              <a:rPr lang="en-US" sz="1200" kern="1200" dirty="0" smtClean="0">
                <a:solidFill>
                  <a:schemeClr val="tx1"/>
                </a:solidFill>
                <a:effectLst/>
                <a:latin typeface="+mn-lt"/>
                <a:ea typeface="+mn-ea"/>
                <a:cs typeface="+mn-cs"/>
              </a:rPr>
              <a:t>Test coverage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75</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5. Test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plan should address:</a:t>
            </a:r>
          </a:p>
          <a:p>
            <a:pPr lvl="0"/>
            <a:r>
              <a:rPr lang="en-US" sz="1200" kern="1200" dirty="0" smtClean="0">
                <a:solidFill>
                  <a:schemeClr val="tx1"/>
                </a:solidFill>
                <a:effectLst/>
                <a:latin typeface="+mn-lt"/>
                <a:ea typeface="+mn-ea"/>
                <a:cs typeface="+mn-cs"/>
              </a:rPr>
              <a:t>Estimate for how much time will be devoted to test</a:t>
            </a:r>
          </a:p>
          <a:p>
            <a:pPr lvl="0"/>
            <a:r>
              <a:rPr lang="en-US" sz="1200" kern="1200" dirty="0" smtClean="0">
                <a:solidFill>
                  <a:schemeClr val="tx1"/>
                </a:solidFill>
                <a:effectLst/>
                <a:latin typeface="+mn-lt"/>
                <a:ea typeface="+mn-ea"/>
                <a:cs typeface="+mn-cs"/>
              </a:rPr>
              <a:t>Test schedules</a:t>
            </a:r>
          </a:p>
          <a:p>
            <a:pPr lvl="0"/>
            <a:r>
              <a:rPr lang="en-US" sz="1200" kern="1200" dirty="0" smtClean="0">
                <a:solidFill>
                  <a:schemeClr val="tx1"/>
                </a:solidFill>
                <a:effectLst/>
                <a:latin typeface="+mn-lt"/>
                <a:ea typeface="+mn-ea"/>
                <a:cs typeface="+mn-cs"/>
              </a:rPr>
              <a:t>Resource require (user, environment, equipment, so forth)</a:t>
            </a:r>
          </a:p>
          <a:p>
            <a:pPr lvl="0"/>
            <a:r>
              <a:rPr lang="en-US" sz="1200" kern="1200" dirty="0" smtClean="0">
                <a:solidFill>
                  <a:schemeClr val="tx1"/>
                </a:solidFill>
                <a:effectLst/>
                <a:latin typeface="+mn-lt"/>
                <a:ea typeface="+mn-ea"/>
                <a:cs typeface="+mn-cs"/>
              </a:rPr>
              <a:t>Unit, integration, deployment testing</a:t>
            </a:r>
          </a:p>
          <a:p>
            <a:pPr lvl="0"/>
            <a:r>
              <a:rPr lang="en-US" sz="1200" kern="1200" dirty="0" smtClean="0">
                <a:solidFill>
                  <a:schemeClr val="tx1"/>
                </a:solidFill>
                <a:effectLst/>
                <a:latin typeface="+mn-lt"/>
                <a:ea typeface="+mn-ea"/>
                <a:cs typeface="+mn-cs"/>
              </a:rPr>
              <a:t>Product or system test</a:t>
            </a:r>
          </a:p>
          <a:p>
            <a:pPr lvl="0"/>
            <a:r>
              <a:rPr lang="en-US" sz="1200" kern="1200" dirty="0" smtClean="0">
                <a:solidFill>
                  <a:schemeClr val="tx1"/>
                </a:solidFill>
                <a:effectLst/>
                <a:latin typeface="+mn-lt"/>
                <a:ea typeface="+mn-ea"/>
                <a:cs typeface="+mn-cs"/>
              </a:rPr>
              <a:t>Test coverage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77</a:t>
            </a:fld>
            <a:endParaRPr lang="en-US"/>
          </a:p>
        </p:txBody>
      </p:sp>
    </p:spTree>
    <p:extLst>
      <p:ext uri="{BB962C8B-B14F-4D97-AF65-F5344CB8AC3E}">
        <p14:creationId xmlns:p14="http://schemas.microsoft.com/office/powerpoint/2010/main" val="42501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documents throughout development phases: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performance measurement</a:t>
            </a:r>
          </a:p>
          <a:p>
            <a:endParaRPr lang="en-US" baseline="0" dirty="0" smtClean="0"/>
          </a:p>
          <a:p>
            <a:r>
              <a:rPr lang="en-US" sz="1200" b="1" kern="1200" dirty="0" smtClean="0">
                <a:solidFill>
                  <a:schemeClr val="tx1"/>
                </a:solidFill>
                <a:effectLst/>
                <a:latin typeface="+mn-lt"/>
                <a:ea typeface="+mn-ea"/>
                <a:cs typeface="+mn-cs"/>
              </a:rPr>
              <a:t>3. Requirements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 two documents: </a:t>
            </a:r>
          </a:p>
          <a:p>
            <a:r>
              <a:rPr lang="en-US" sz="1200" kern="1200" dirty="0" smtClean="0">
                <a:solidFill>
                  <a:schemeClr val="tx1"/>
                </a:solidFill>
                <a:effectLst/>
                <a:latin typeface="+mn-lt"/>
                <a:ea typeface="+mn-ea"/>
                <a:cs typeface="+mn-cs"/>
              </a:rPr>
              <a:t>concept operation: a communication channel</a:t>
            </a:r>
            <a:r>
              <a:rPr lang="en-US" sz="1200" kern="1200" baseline="0" dirty="0" smtClean="0">
                <a:solidFill>
                  <a:schemeClr val="tx1"/>
                </a:solidFill>
                <a:effectLst/>
                <a:latin typeface="+mn-lt"/>
                <a:ea typeface="+mn-ea"/>
                <a:cs typeface="+mn-cs"/>
              </a:rPr>
              <a:t> among team members, stakeholders to stakeholders and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SRS: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4. Designs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should address:</a:t>
            </a:r>
          </a:p>
          <a:p>
            <a:pPr lvl="0"/>
            <a:r>
              <a:rPr lang="en-US" sz="1200" kern="1200" dirty="0" smtClean="0">
                <a:solidFill>
                  <a:schemeClr val="tx1"/>
                </a:solidFill>
                <a:effectLst/>
                <a:latin typeface="+mn-lt"/>
                <a:ea typeface="+mn-ea"/>
                <a:cs typeface="+mn-cs"/>
              </a:rPr>
              <a:t>SAD</a:t>
            </a:r>
          </a:p>
          <a:p>
            <a:pPr lvl="0"/>
            <a:r>
              <a:rPr lang="en-US" sz="1200" kern="1200" dirty="0" smtClean="0">
                <a:solidFill>
                  <a:schemeClr val="tx1"/>
                </a:solidFill>
                <a:effectLst/>
                <a:latin typeface="+mn-lt"/>
                <a:ea typeface="+mn-ea"/>
                <a:cs typeface="+mn-cs"/>
              </a:rPr>
              <a:t>Architecture design</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12</a:t>
            </a:fld>
            <a:endParaRPr lang="en-US"/>
          </a:p>
        </p:txBody>
      </p:sp>
    </p:spTree>
    <p:extLst>
      <p:ext uri="{BB962C8B-B14F-4D97-AF65-F5344CB8AC3E}">
        <p14:creationId xmlns:p14="http://schemas.microsoft.com/office/powerpoint/2010/main" val="67262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Arial" pitchFamily="34" charset="0"/>
              <a:buChar char="•"/>
            </a:pPr>
            <a:r>
              <a:rPr lang="en-US" sz="3200" dirty="0" smtClean="0"/>
              <a:t>Hardware (PC / Laptop)</a:t>
            </a:r>
          </a:p>
          <a:p>
            <a:pPr lvl="2">
              <a:buFont typeface="Calibri" pitchFamily="34" charset="0"/>
              <a:buChar char="⁻"/>
            </a:pPr>
            <a:r>
              <a:rPr lang="en-US" dirty="0" smtClean="0"/>
              <a:t>Hard disk free space: About 2 GB </a:t>
            </a:r>
          </a:p>
          <a:p>
            <a:pPr lvl="2">
              <a:buFont typeface="Calibri" pitchFamily="34" charset="0"/>
              <a:buChar char="⁻"/>
            </a:pPr>
            <a:r>
              <a:rPr lang="en-US" dirty="0" smtClean="0"/>
              <a:t>Memory: more than 512 MB free memory with default cache settings</a:t>
            </a:r>
            <a:endParaRPr lang="en-US" sz="3600" dirty="0" smtClean="0"/>
          </a:p>
          <a:p>
            <a:pPr lvl="2">
              <a:buFont typeface="Calibri" pitchFamily="34" charset="0"/>
              <a:buChar char="⁻"/>
            </a:pPr>
            <a:r>
              <a:rPr lang="en-US" dirty="0" smtClean="0"/>
              <a:t>CPU: Equal or more than Pentium 4-2.0 GHz </a:t>
            </a:r>
          </a:p>
          <a:p>
            <a:pPr lvl="0"/>
            <a:r>
              <a:rPr lang="en-US" dirty="0" smtClean="0"/>
              <a:t>Software:</a:t>
            </a:r>
          </a:p>
          <a:p>
            <a:pPr lvl="2"/>
            <a:r>
              <a:rPr lang="en-US" dirty="0" smtClean="0"/>
              <a:t>Windows XP SP2, Windows Vista, Windows 7</a:t>
            </a:r>
          </a:p>
          <a:p>
            <a:pPr lvl="2"/>
            <a:r>
              <a:rPr lang="en-US" dirty="0" smtClean="0"/>
              <a:t>C #, MS SQL Server 2005, Microsoft Visual Studio 2010</a:t>
            </a:r>
          </a:p>
          <a:p>
            <a:pPr lvl="2"/>
            <a:r>
              <a:rPr lang="en-US" dirty="0" smtClean="0"/>
              <a:t>Using Internet Explorer browser to test system testing</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13</a:t>
            </a:fld>
            <a:endParaRPr lang="en-US"/>
          </a:p>
        </p:txBody>
      </p:sp>
    </p:spTree>
    <p:extLst>
      <p:ext uri="{BB962C8B-B14F-4D97-AF65-F5344CB8AC3E}">
        <p14:creationId xmlns:p14="http://schemas.microsoft.com/office/powerpoint/2010/main" val="1274476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overview will</a:t>
            </a:r>
            <a:r>
              <a:rPr lang="en-US" baseline="0" dirty="0" smtClean="0"/>
              <a:t> describe statement of work: </a:t>
            </a:r>
            <a:r>
              <a:rPr lang="en-US" sz="1200" kern="1200" dirty="0" smtClean="0">
                <a:solidFill>
                  <a:schemeClr val="tx1"/>
                </a:solidFill>
                <a:effectLst/>
                <a:latin typeface="+mn-lt"/>
                <a:ea typeface="+mn-ea"/>
                <a:cs typeface="+mn-cs"/>
              </a:rPr>
              <a:t>The purpose of statement of work is to describe the relationship between client and team.</a:t>
            </a:r>
          </a:p>
          <a:p>
            <a:pPr lvl="0"/>
            <a:r>
              <a:rPr lang="en-US" sz="1200" kern="1200" dirty="0" smtClean="0">
                <a:solidFill>
                  <a:schemeClr val="tx1"/>
                </a:solidFill>
                <a:effectLst/>
                <a:latin typeface="+mn-lt"/>
                <a:ea typeface="+mn-ea"/>
                <a:cs typeface="+mn-cs"/>
              </a:rPr>
              <a:t>General project description and outline. Client</a:t>
            </a:r>
          </a:p>
          <a:p>
            <a:pPr lvl="0"/>
            <a:r>
              <a:rPr lang="en-US" sz="1200" kern="1200" dirty="0" smtClean="0">
                <a:solidFill>
                  <a:schemeClr val="tx1"/>
                </a:solidFill>
                <a:effectLst/>
                <a:latin typeface="+mn-lt"/>
                <a:ea typeface="+mn-ea"/>
                <a:cs typeface="+mn-cs"/>
              </a:rPr>
              <a:t>Description of client and domain</a:t>
            </a:r>
          </a:p>
          <a:p>
            <a:pPr lvl="0"/>
            <a:r>
              <a:rPr lang="en-US" sz="1200" kern="1200" dirty="0" smtClean="0">
                <a:solidFill>
                  <a:schemeClr val="tx1"/>
                </a:solidFill>
                <a:effectLst/>
                <a:latin typeface="+mn-lt"/>
                <a:ea typeface="+mn-ea"/>
                <a:cs typeface="+mn-cs"/>
              </a:rPr>
              <a:t>Description team</a:t>
            </a:r>
          </a:p>
          <a:p>
            <a:pPr lvl="0"/>
            <a:r>
              <a:rPr lang="en-US" sz="1200" kern="1200" dirty="0" smtClean="0">
                <a:solidFill>
                  <a:schemeClr val="tx1"/>
                </a:solidFill>
                <a:effectLst/>
                <a:latin typeface="+mn-lt"/>
                <a:ea typeface="+mn-ea"/>
                <a:cs typeface="+mn-cs"/>
              </a:rPr>
              <a:t>General responsibilities of team and client</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17</a:t>
            </a:fld>
            <a:endParaRPr lang="en-US"/>
          </a:p>
        </p:txBody>
      </p:sp>
    </p:spTree>
    <p:extLst>
      <p:ext uri="{BB962C8B-B14F-4D97-AF65-F5344CB8AC3E}">
        <p14:creationId xmlns:p14="http://schemas.microsoft.com/office/powerpoint/2010/main" val="412260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22</a:t>
            </a:fld>
            <a:endParaRPr lang="en-US"/>
          </a:p>
        </p:txBody>
      </p:sp>
    </p:spTree>
    <p:extLst>
      <p:ext uri="{BB962C8B-B14F-4D97-AF65-F5344CB8AC3E}">
        <p14:creationId xmlns:p14="http://schemas.microsoft.com/office/powerpoint/2010/main" val="379467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planning should describe how the team will:</a:t>
            </a:r>
          </a:p>
          <a:p>
            <a:pPr lvl="0"/>
            <a:r>
              <a:rPr lang="en-US" sz="1200" kern="1200" dirty="0" smtClean="0">
                <a:solidFill>
                  <a:schemeClr val="tx1"/>
                </a:solidFill>
                <a:effectLst/>
                <a:latin typeface="+mn-lt"/>
                <a:ea typeface="+mn-ea"/>
                <a:cs typeface="+mn-cs"/>
              </a:rPr>
              <a:t>Work breakdown structures</a:t>
            </a:r>
          </a:p>
          <a:p>
            <a:pPr lvl="0"/>
            <a:r>
              <a:rPr lang="en-US" sz="1200" kern="1200" dirty="0" smtClean="0">
                <a:solidFill>
                  <a:schemeClr val="tx1"/>
                </a:solidFill>
                <a:effectLst/>
                <a:latin typeface="+mn-lt"/>
                <a:ea typeface="+mn-ea"/>
                <a:cs typeface="+mn-cs"/>
              </a:rPr>
              <a:t>Task estimation</a:t>
            </a:r>
          </a:p>
          <a:p>
            <a:pPr lvl="0"/>
            <a:r>
              <a:rPr lang="en-US" sz="1200" kern="1200" dirty="0" smtClean="0">
                <a:solidFill>
                  <a:schemeClr val="tx1"/>
                </a:solidFill>
                <a:effectLst/>
                <a:latin typeface="+mn-lt"/>
                <a:ea typeface="+mn-ea"/>
                <a:cs typeface="+mn-cs"/>
              </a:rPr>
              <a:t>Chart – for</a:t>
            </a:r>
            <a:r>
              <a:rPr lang="en-US" sz="1200" kern="1200" baseline="0" dirty="0" smtClean="0">
                <a:solidFill>
                  <a:schemeClr val="tx1"/>
                </a:solidFill>
                <a:effectLst/>
                <a:latin typeface="+mn-lt"/>
                <a:ea typeface="+mn-ea"/>
                <a:cs typeface="+mn-cs"/>
              </a:rPr>
              <a:t> comparing actual with plan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Process should describe:</a:t>
            </a:r>
          </a:p>
          <a:p>
            <a:pPr lvl="0"/>
            <a:r>
              <a:rPr lang="en-US" sz="1200" kern="1200" dirty="0" smtClean="0">
                <a:solidFill>
                  <a:schemeClr val="tx1"/>
                </a:solidFill>
                <a:effectLst/>
                <a:latin typeface="+mn-lt"/>
                <a:ea typeface="+mn-ea"/>
                <a:cs typeface="+mn-cs"/>
              </a:rPr>
              <a:t>Project process: </a:t>
            </a:r>
            <a:r>
              <a:rPr lang="en-US" sz="1200" b="1" kern="1200" dirty="0" smtClean="0">
                <a:solidFill>
                  <a:schemeClr val="tx1"/>
                </a:solidFill>
                <a:effectLst/>
                <a:latin typeface="+mn-lt"/>
                <a:ea typeface="+mn-ea"/>
                <a:cs typeface="+mn-cs"/>
              </a:rPr>
              <a:t>reason why team can select it</a:t>
            </a:r>
          </a:p>
          <a:p>
            <a:pPr lvl="0"/>
            <a:r>
              <a:rPr lang="en-US" sz="1200" kern="1200" dirty="0" smtClean="0">
                <a:solidFill>
                  <a:schemeClr val="tx1"/>
                </a:solidFill>
                <a:effectLst/>
                <a:latin typeface="+mn-lt"/>
                <a:ea typeface="+mn-ea"/>
                <a:cs typeface="+mn-cs"/>
              </a:rPr>
              <a:t>Process for each stage.</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52</a:t>
            </a:fld>
            <a:endParaRPr lang="en-US"/>
          </a:p>
        </p:txBody>
      </p:sp>
    </p:spTree>
    <p:extLst>
      <p:ext uri="{BB962C8B-B14F-4D97-AF65-F5344CB8AC3E}">
        <p14:creationId xmlns:p14="http://schemas.microsoft.com/office/powerpoint/2010/main" val="374168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Arial" pitchFamily="34" charset="0"/>
              <a:buChar char="•"/>
            </a:pPr>
            <a:r>
              <a:rPr lang="en-US" sz="3200" dirty="0" smtClean="0"/>
              <a:t>Hardware (PC / Laptop)</a:t>
            </a:r>
          </a:p>
          <a:p>
            <a:pPr lvl="2">
              <a:buFont typeface="Calibri" pitchFamily="34" charset="0"/>
              <a:buChar char="⁻"/>
            </a:pPr>
            <a:r>
              <a:rPr lang="en-US" dirty="0" smtClean="0"/>
              <a:t>Hard disk free space: About 2 GB </a:t>
            </a:r>
          </a:p>
          <a:p>
            <a:pPr lvl="2">
              <a:buFont typeface="Calibri" pitchFamily="34" charset="0"/>
              <a:buChar char="⁻"/>
            </a:pPr>
            <a:r>
              <a:rPr lang="en-US" dirty="0" smtClean="0"/>
              <a:t>Memory: more than 512 MB free memory with default cache settings</a:t>
            </a:r>
            <a:endParaRPr lang="en-US" sz="3600" dirty="0" smtClean="0"/>
          </a:p>
          <a:p>
            <a:pPr lvl="2">
              <a:buFont typeface="Calibri" pitchFamily="34" charset="0"/>
              <a:buChar char="⁻"/>
            </a:pPr>
            <a:r>
              <a:rPr lang="en-US" dirty="0" smtClean="0"/>
              <a:t>CPU: Equal or more than Pentium 4-2.0 GHz </a:t>
            </a:r>
          </a:p>
          <a:p>
            <a:pPr lvl="0"/>
            <a:r>
              <a:rPr lang="en-US" dirty="0" smtClean="0"/>
              <a:t>Software:</a:t>
            </a:r>
          </a:p>
          <a:p>
            <a:pPr lvl="2"/>
            <a:r>
              <a:rPr lang="en-US" dirty="0" smtClean="0"/>
              <a:t>Windows XP SP2, Windows Vista, Windows 7</a:t>
            </a:r>
          </a:p>
          <a:p>
            <a:pPr lvl="2"/>
            <a:r>
              <a:rPr lang="en-US" dirty="0" smtClean="0"/>
              <a:t>C #, MS SQL Server 2005, Microsoft Visual Studio 2010</a:t>
            </a:r>
          </a:p>
          <a:p>
            <a:pPr lvl="2"/>
            <a:r>
              <a:rPr lang="en-US" dirty="0" smtClean="0"/>
              <a:t>Using Internet Explorer browser to test system testing</a:t>
            </a:r>
          </a:p>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53</a:t>
            </a:fld>
            <a:endParaRPr lang="en-US"/>
          </a:p>
        </p:txBody>
      </p:sp>
    </p:spTree>
    <p:extLst>
      <p:ext uri="{BB962C8B-B14F-4D97-AF65-F5344CB8AC3E}">
        <p14:creationId xmlns:p14="http://schemas.microsoft.com/office/powerpoint/2010/main" val="127447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54</a:t>
            </a:fld>
            <a:endParaRPr lang="en-US"/>
          </a:p>
        </p:txBody>
      </p:sp>
    </p:spTree>
    <p:extLst>
      <p:ext uri="{BB962C8B-B14F-4D97-AF65-F5344CB8AC3E}">
        <p14:creationId xmlns:p14="http://schemas.microsoft.com/office/powerpoint/2010/main" val="247467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A87A3-B565-4ECF-B65F-3E72C4CF1760}" type="slidenum">
              <a:rPr lang="en-US" smtClean="0"/>
              <a:t>55</a:t>
            </a:fld>
            <a:endParaRPr lang="en-US"/>
          </a:p>
        </p:txBody>
      </p:sp>
    </p:spTree>
    <p:extLst>
      <p:ext uri="{BB962C8B-B14F-4D97-AF65-F5344CB8AC3E}">
        <p14:creationId xmlns:p14="http://schemas.microsoft.com/office/powerpoint/2010/main" val="138534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737CE-5869-4617-967C-42BA8704DAE8}" type="datetime1">
              <a:rPr lang="en-US" smtClean="0"/>
              <a:t>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87064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56A6B-401D-4251-A9AD-DF69E1B5A626}" type="datetime1">
              <a:rPr lang="en-US" smtClean="0"/>
              <a:t>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9722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7DB9F-BEAF-4180-96A2-D98F8C9C030F}" type="datetime1">
              <a:rPr lang="en-US" smtClean="0"/>
              <a:t>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79614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59908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C3B35-C88D-4AEC-8FB4-6485DE72BC24}" type="datetime1">
              <a:rPr lang="en-US" smtClean="0"/>
              <a:t>5/11/2012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72639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89C083-F8D6-4458-8B26-72C63FEA1193}" type="datetime1">
              <a:rPr lang="en-US" smtClean="0"/>
              <a:t>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63702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32BB4-B74E-4BCF-8012-1409D7975E9C}" type="datetime1">
              <a:rPr lang="en-US" smtClean="0"/>
              <a:t>5/11/2012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55928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A9669B-2326-4CC0-A0FA-50AA4F896C3E}" type="datetime1">
              <a:rPr lang="en-US" smtClean="0"/>
              <a:t>5/11/2012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425564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F398F-C985-40B3-AA2A-EEA62C01FE5C}" type="datetime1">
              <a:rPr lang="en-US" smtClean="0"/>
              <a:t>5/11/2012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37457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6619F-24B8-41B5-8B21-A2C12FFC2265}" type="datetime1">
              <a:rPr lang="en-US" smtClean="0"/>
              <a:t>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210251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6A3E4-EA25-40BA-8F36-DAD8AC22157F}" type="datetime1">
              <a:rPr lang="en-US" smtClean="0"/>
              <a:t>5/11/2012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813BB-C803-43A2-8322-91CB9EEB1DF8}" type="slidenum">
              <a:rPr lang="en-US" smtClean="0"/>
              <a:t>‹#›</a:t>
            </a:fld>
            <a:endParaRPr lang="en-US"/>
          </a:p>
        </p:txBody>
      </p:sp>
    </p:spTree>
    <p:extLst>
      <p:ext uri="{BB962C8B-B14F-4D97-AF65-F5344CB8AC3E}">
        <p14:creationId xmlns:p14="http://schemas.microsoft.com/office/powerpoint/2010/main" val="165642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EC3BB-30B3-41E6-81B2-5E85D57D8246}" type="datetime1">
              <a:rPr lang="en-US" smtClean="0"/>
              <a:t>5/11/2012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813BB-C803-43A2-8322-91CB9EEB1DF8}" type="slidenum">
              <a:rPr lang="en-US" smtClean="0"/>
              <a:t>‹#›</a:t>
            </a:fld>
            <a:endParaRPr lang="en-US"/>
          </a:p>
        </p:txBody>
      </p:sp>
    </p:spTree>
    <p:extLst>
      <p:ext uri="{BB962C8B-B14F-4D97-AF65-F5344CB8AC3E}">
        <p14:creationId xmlns:p14="http://schemas.microsoft.com/office/powerpoint/2010/main" val="201948396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file:///I:\Plan.vsd\Drawing\~Page-2\Sheet.2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9.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5985159" cy="1606102"/>
          </a:xfrm>
        </p:spPr>
        <p:txBody>
          <a:bodyPr>
            <a:normAutofit fontScale="90000"/>
          </a:bodyPr>
          <a:lstStyle/>
          <a:p>
            <a:r>
              <a:rPr lang="en-US" sz="4000" b="1"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HUMAN RESOURCE MANAGEMENT PROJECT</a:t>
            </a:r>
            <a:endParaRPr lang="en-US" sz="40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2667000" y="4510305"/>
            <a:ext cx="4655297" cy="1128495"/>
          </a:xfrm>
        </p:spPr>
        <p:txBody>
          <a:bodyPr>
            <a:normAutofit/>
          </a:bodyPr>
          <a:lstStyle/>
          <a:p>
            <a:r>
              <a:rPr lang="en-US" sz="2400" dirty="0" smtClean="0">
                <a:effectLst>
                  <a:outerShdw blurRad="38100" dist="38100" dir="2700000" algn="tl">
                    <a:srgbClr val="000000">
                      <a:alpha val="43137"/>
                    </a:srgbClr>
                  </a:outerShdw>
                </a:effectLst>
              </a:rPr>
              <a:t>K14T – Team 05</a:t>
            </a:r>
            <a:endParaRPr lang="en-US" sz="24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F9A609D4-906E-43F0-8BC0-1D4D756B1EC3}"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a:t>
            </a:fld>
            <a:endParaRPr lang="en-US"/>
          </a:p>
        </p:txBody>
      </p:sp>
    </p:spTree>
    <p:extLst>
      <p:ext uri="{BB962C8B-B14F-4D97-AF65-F5344CB8AC3E}">
        <p14:creationId xmlns:p14="http://schemas.microsoft.com/office/powerpoint/2010/main" val="10489455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10</a:t>
            </a:fld>
            <a:endParaRPr lang="en-US"/>
          </a:p>
        </p:txBody>
      </p:sp>
      <p:sp>
        <p:nvSpPr>
          <p:cNvPr id="6"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Project phases</a:t>
            </a:r>
            <a:endParaRPr lang="en-US" sz="4000" dirty="0">
              <a:solidFill>
                <a:srgbClr val="0070C0"/>
              </a:solidFill>
              <a:latin typeface="Times New Roman" pitchFamily="18" charset="0"/>
              <a:cs typeface="Times New Roman" pitchFamily="18" charset="0"/>
            </a:endParaRP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052513"/>
            <a:ext cx="82581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9180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BA676443-F0BF-44EB-9421-AEEAF3910341}" type="datetime1">
              <a:rPr lang="en-US" smtClean="0"/>
              <a:t>5/11/2012</a:t>
            </a:fld>
            <a:endParaRPr lang="en-US"/>
          </a:p>
        </p:txBody>
      </p:sp>
      <p:sp>
        <p:nvSpPr>
          <p:cNvPr id="4" name="Slide Number Placeholder 3"/>
          <p:cNvSpPr>
            <a:spLocks noGrp="1"/>
          </p:cNvSpPr>
          <p:nvPr>
            <p:ph type="sldNum" sz="quarter" idx="12"/>
          </p:nvPr>
        </p:nvSpPr>
        <p:spPr/>
        <p:txBody>
          <a:bodyPr/>
          <a:lstStyle/>
          <a:p>
            <a:fld id="{ED8813BB-C803-43A2-8322-91CB9EEB1DF8}" type="slidenum">
              <a:rPr lang="en-US" smtClean="0"/>
              <a:t>11</a:t>
            </a:fld>
            <a:endParaRPr lang="en-US"/>
          </a:p>
        </p:txBody>
      </p:sp>
      <p:sp>
        <p:nvSpPr>
          <p:cNvPr id="7"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Project phases</a:t>
            </a:r>
            <a:endParaRPr lang="en-US" sz="4000" dirty="0">
              <a:solidFill>
                <a:srgbClr val="0070C0"/>
              </a:solidFill>
              <a:latin typeface="Times New Roman" pitchFamily="18" charset="0"/>
              <a:cs typeface="Times New Roman" pitchFamily="18" charset="0"/>
            </a:endParaRPr>
          </a:p>
        </p:txBody>
      </p:sp>
      <p:pic>
        <p:nvPicPr>
          <p:cNvPr id="5838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514475"/>
            <a:ext cx="827722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068629455"/>
              </p:ext>
            </p:extLst>
          </p:nvPr>
        </p:nvGraphicFramePr>
        <p:xfrm>
          <a:off x="7467600" y="5486400"/>
          <a:ext cx="969963" cy="409575"/>
        </p:xfrm>
        <a:graphic>
          <a:graphicData uri="http://schemas.openxmlformats.org/presentationml/2006/ole">
            <mc:AlternateContent xmlns:mc="http://schemas.openxmlformats.org/markup-compatibility/2006">
              <mc:Choice xmlns:v="urn:schemas-microsoft-com:vml" Requires="v">
                <p:oleObj spid="_x0000_s58400" name="Visio" r:id="rId4" imgW="969696" imgH="409643" progId="Visio.Drawing.11">
                  <p:link updateAutomatic="1"/>
                </p:oleObj>
              </mc:Choice>
              <mc:Fallback>
                <p:oleObj name="Visio" r:id="rId4" imgW="969696" imgH="409643" progId="Visio.Drawing.11">
                  <p:link updateAutomatic="1"/>
                  <p:pic>
                    <p:nvPicPr>
                      <p:cNvPr id="0" name=""/>
                      <p:cNvPicPr/>
                      <p:nvPr/>
                    </p:nvPicPr>
                    <p:blipFill>
                      <a:blip r:embed="rId5"/>
                      <a:stretch>
                        <a:fillRect/>
                      </a:stretch>
                    </p:blipFill>
                    <p:spPr>
                      <a:xfrm>
                        <a:off x="7467600" y="5486400"/>
                        <a:ext cx="969963" cy="409575"/>
                      </a:xfrm>
                      <a:prstGeom prst="rect">
                        <a:avLst/>
                      </a:prstGeom>
                    </p:spPr>
                  </p:pic>
                </p:oleObj>
              </mc:Fallback>
            </mc:AlternateContent>
          </a:graphicData>
        </a:graphic>
      </p:graphicFrame>
    </p:spTree>
    <p:extLst>
      <p:ext uri="{BB962C8B-B14F-4D97-AF65-F5344CB8AC3E}">
        <p14:creationId xmlns:p14="http://schemas.microsoft.com/office/powerpoint/2010/main" val="2032468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Autofit/>
          </a:bodyPr>
          <a:lstStyle/>
          <a:p>
            <a:r>
              <a:rPr lang="en-US" dirty="0" smtClean="0">
                <a:solidFill>
                  <a:schemeClr val="tx1">
                    <a:lumMod val="95000"/>
                  </a:schemeClr>
                </a:solidFill>
                <a:latin typeface="Times New Roman" pitchFamily="18" charset="0"/>
                <a:cs typeface="Times New Roman" pitchFamily="18" charset="0"/>
              </a:rPr>
              <a:t>Requirement:</a:t>
            </a:r>
          </a:p>
          <a:p>
            <a:pPr lvl="1"/>
            <a:r>
              <a:rPr lang="en-US" sz="3200" dirty="0">
                <a:solidFill>
                  <a:schemeClr val="tx1">
                    <a:lumMod val="95000"/>
                  </a:schemeClr>
                </a:solidFill>
                <a:latin typeface="Times New Roman" pitchFamily="18" charset="0"/>
                <a:cs typeface="Times New Roman" pitchFamily="18" charset="0"/>
              </a:rPr>
              <a:t>Concepts of </a:t>
            </a:r>
            <a:r>
              <a:rPr lang="en-US" sz="3200" dirty="0" smtClean="0">
                <a:solidFill>
                  <a:schemeClr val="tx1">
                    <a:lumMod val="95000"/>
                  </a:schemeClr>
                </a:solidFill>
                <a:latin typeface="Times New Roman" pitchFamily="18" charset="0"/>
                <a:cs typeface="Times New Roman" pitchFamily="18" charset="0"/>
              </a:rPr>
              <a:t>Operation</a:t>
            </a:r>
            <a:endParaRPr lang="en-US" sz="3200" dirty="0">
              <a:solidFill>
                <a:schemeClr val="tx1">
                  <a:lumMod val="95000"/>
                </a:schemeClr>
              </a:solidFill>
              <a:latin typeface="Times New Roman" pitchFamily="18" charset="0"/>
              <a:cs typeface="Times New Roman" pitchFamily="18" charset="0"/>
            </a:endParaRPr>
          </a:p>
          <a:p>
            <a:pPr lvl="1"/>
            <a:r>
              <a:rPr lang="en-US" sz="3200" dirty="0">
                <a:solidFill>
                  <a:schemeClr val="tx1">
                    <a:lumMod val="95000"/>
                  </a:schemeClr>
                </a:solidFill>
                <a:latin typeface="Times New Roman" pitchFamily="18" charset="0"/>
                <a:cs typeface="Times New Roman" pitchFamily="18" charset="0"/>
              </a:rPr>
              <a:t>Software Requirement </a:t>
            </a:r>
            <a:r>
              <a:rPr lang="en-US" sz="3200" dirty="0" smtClean="0">
                <a:solidFill>
                  <a:schemeClr val="tx1">
                    <a:lumMod val="95000"/>
                  </a:schemeClr>
                </a:solidFill>
                <a:latin typeface="Times New Roman" pitchFamily="18" charset="0"/>
                <a:cs typeface="Times New Roman" pitchFamily="18" charset="0"/>
              </a:rPr>
              <a:t>Specification</a:t>
            </a:r>
          </a:p>
          <a:p>
            <a:pPr lvl="1"/>
            <a:endParaRPr lang="en-US" sz="3200" dirty="0" smtClean="0">
              <a:solidFill>
                <a:schemeClr val="tx1">
                  <a:lumMod val="95000"/>
                </a:schemeClr>
              </a:solidFill>
              <a:latin typeface="Times New Roman" pitchFamily="18" charset="0"/>
              <a:cs typeface="Times New Roman" pitchFamily="18" charset="0"/>
            </a:endParaRPr>
          </a:p>
          <a:p>
            <a:r>
              <a:rPr lang="en-US" dirty="0" smtClean="0">
                <a:solidFill>
                  <a:schemeClr val="tx1">
                    <a:lumMod val="95000"/>
                  </a:schemeClr>
                </a:solidFill>
                <a:latin typeface="Times New Roman" pitchFamily="18" charset="0"/>
                <a:cs typeface="Times New Roman" pitchFamily="18" charset="0"/>
              </a:rPr>
              <a:t>Design:</a:t>
            </a:r>
          </a:p>
          <a:p>
            <a:pPr lvl="1"/>
            <a:r>
              <a:rPr lang="en-US" sz="3200" dirty="0" smtClean="0">
                <a:solidFill>
                  <a:schemeClr val="tx1">
                    <a:lumMod val="95000"/>
                  </a:schemeClr>
                </a:solidFill>
                <a:latin typeface="Times New Roman" pitchFamily="18" charset="0"/>
                <a:cs typeface="Times New Roman" pitchFamily="18" charset="0"/>
              </a:rPr>
              <a:t>HRM Architecture Driver</a:t>
            </a:r>
          </a:p>
          <a:p>
            <a:pPr lvl="1"/>
            <a:r>
              <a:rPr lang="en-US" sz="3200" dirty="0" smtClean="0">
                <a:solidFill>
                  <a:schemeClr val="tx1">
                    <a:lumMod val="95000"/>
                  </a:schemeClr>
                </a:solidFill>
                <a:latin typeface="Times New Roman" pitchFamily="18" charset="0"/>
                <a:cs typeface="Times New Roman" pitchFamily="18" charset="0"/>
              </a:rPr>
              <a:t>HRM Architecture Design</a:t>
            </a: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12</a:t>
            </a:fld>
            <a:endParaRPr lang="en-US"/>
          </a:p>
        </p:txBody>
      </p:sp>
      <p:sp>
        <p:nvSpPr>
          <p:cNvPr id="6" name="5-Point Star 5"/>
          <p:cNvSpPr/>
          <p:nvPr/>
        </p:nvSpPr>
        <p:spPr>
          <a:xfrm>
            <a:off x="8305800" y="24384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8305800" y="2945028"/>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8305800" y="45720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8305800" y="5093043"/>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Deliverables checklist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0625423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1194"/>
            <a:ext cx="8229600" cy="4724400"/>
          </a:xfrm>
        </p:spPr>
        <p:txBody>
          <a:bodyPr>
            <a:normAutofit/>
          </a:bodyPr>
          <a:lstStyle/>
          <a:p>
            <a:r>
              <a:rPr lang="en-US" dirty="0">
                <a:solidFill>
                  <a:schemeClr val="tx1">
                    <a:lumMod val="95000"/>
                  </a:schemeClr>
                </a:solidFill>
                <a:latin typeface="Times New Roman" pitchFamily="18" charset="0"/>
                <a:cs typeface="Times New Roman" pitchFamily="18" charset="0"/>
              </a:rPr>
              <a:t>Test </a:t>
            </a:r>
            <a:r>
              <a:rPr lang="en-US" dirty="0" smtClean="0">
                <a:solidFill>
                  <a:schemeClr val="tx1">
                    <a:lumMod val="95000"/>
                  </a:schemeClr>
                </a:solidFill>
                <a:latin typeface="Times New Roman" pitchFamily="18" charset="0"/>
                <a:cs typeface="Times New Roman" pitchFamily="18" charset="0"/>
              </a:rPr>
              <a:t>cases</a:t>
            </a:r>
            <a:endParaRPr lang="en-US" dirty="0">
              <a:solidFill>
                <a:schemeClr val="tx1">
                  <a:lumMod val="95000"/>
                </a:schemeClr>
              </a:solidFill>
              <a:latin typeface="Times New Roman" pitchFamily="18" charset="0"/>
              <a:cs typeface="Times New Roman" pitchFamily="18" charset="0"/>
            </a:endParaRPr>
          </a:p>
          <a:p>
            <a:pPr lvl="2"/>
            <a:r>
              <a:rPr lang="en-US" sz="3200" dirty="0" smtClean="0">
                <a:solidFill>
                  <a:schemeClr val="tx1">
                    <a:lumMod val="95000"/>
                  </a:schemeClr>
                </a:solidFill>
                <a:latin typeface="Times New Roman" pitchFamily="18" charset="0"/>
                <a:cs typeface="Times New Roman" pitchFamily="18" charset="0"/>
              </a:rPr>
              <a:t>Unit test</a:t>
            </a:r>
          </a:p>
          <a:p>
            <a:pPr lvl="2"/>
            <a:r>
              <a:rPr lang="en-US" sz="3200" dirty="0" smtClean="0">
                <a:solidFill>
                  <a:schemeClr val="tx1">
                    <a:lumMod val="95000"/>
                  </a:schemeClr>
                </a:solidFill>
                <a:latin typeface="Times New Roman" pitchFamily="18" charset="0"/>
                <a:cs typeface="Times New Roman" pitchFamily="18" charset="0"/>
              </a:rPr>
              <a:t>Integration testing</a:t>
            </a:r>
          </a:p>
          <a:p>
            <a:pPr lvl="2"/>
            <a:r>
              <a:rPr lang="en-US" sz="3200" dirty="0" smtClean="0">
                <a:solidFill>
                  <a:schemeClr val="tx1">
                    <a:lumMod val="95000"/>
                  </a:schemeClr>
                </a:solidFill>
                <a:latin typeface="Times New Roman" pitchFamily="18" charset="0"/>
                <a:cs typeface="Times New Roman" pitchFamily="18" charset="0"/>
              </a:rPr>
              <a:t>System testing</a:t>
            </a:r>
          </a:p>
          <a:p>
            <a:pPr lvl="2"/>
            <a:r>
              <a:rPr lang="en-US" sz="3200" dirty="0" smtClean="0">
                <a:solidFill>
                  <a:schemeClr val="tx1">
                    <a:lumMod val="95000"/>
                  </a:schemeClr>
                </a:solidFill>
                <a:latin typeface="Times New Roman" pitchFamily="18" charset="0"/>
                <a:cs typeface="Times New Roman" pitchFamily="18" charset="0"/>
              </a:rPr>
              <a:t>Acceptance testing</a:t>
            </a:r>
          </a:p>
          <a:p>
            <a:pPr marL="365760" lvl="1" indent="0">
              <a:buNone/>
            </a:pPr>
            <a:endParaRPr lang="en-US" sz="3200" dirty="0" smtClean="0">
              <a:solidFill>
                <a:schemeClr val="tx1">
                  <a:lumMod val="95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13</a:t>
            </a:fld>
            <a:endParaRPr lang="en-US"/>
          </a:p>
        </p:txBody>
      </p:sp>
      <p:sp>
        <p:nvSpPr>
          <p:cNvPr id="7" name="5-Point Star 6"/>
          <p:cNvSpPr/>
          <p:nvPr/>
        </p:nvSpPr>
        <p:spPr>
          <a:xfrm>
            <a:off x="8153400" y="1752600"/>
            <a:ext cx="304800" cy="304800"/>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Deliverables checklist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7353029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REQUIREMENT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14</a:t>
            </a:fld>
            <a:endParaRPr lang="en-US"/>
          </a:p>
        </p:txBody>
      </p:sp>
    </p:spTree>
    <p:extLst>
      <p:ext uri="{BB962C8B-B14F-4D97-AF65-F5344CB8AC3E}">
        <p14:creationId xmlns:p14="http://schemas.microsoft.com/office/powerpoint/2010/main" val="38538389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Change Management is not good</a:t>
            </a:r>
          </a:p>
          <a:p>
            <a:r>
              <a:rPr lang="en-US" dirty="0" smtClean="0">
                <a:latin typeface="Times New Roman" pitchFamily="18" charset="0"/>
                <a:cs typeface="Times New Roman" pitchFamily="18" charset="0"/>
              </a:rPr>
              <a:t>Lack of researching Business Process Information</a:t>
            </a:r>
          </a:p>
          <a:p>
            <a:r>
              <a:rPr lang="en-US" dirty="0" smtClean="0">
                <a:latin typeface="Times New Roman" pitchFamily="18" charset="0"/>
                <a:cs typeface="Times New Roman" pitchFamily="18" charset="0"/>
              </a:rPr>
              <a:t>Lack of analysis Business Process </a:t>
            </a:r>
            <a:r>
              <a:rPr lang="en-US" dirty="0">
                <a:latin typeface="Times New Roman" pitchFamily="18" charset="0"/>
                <a:cs typeface="Times New Roman" pitchFamily="18" charset="0"/>
              </a:rPr>
              <a:t>Information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 give solutions for Customers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15</a:t>
            </a:fld>
            <a:endParaRPr lang="en-US"/>
          </a:p>
        </p:txBody>
      </p:sp>
      <p:sp>
        <p:nvSpPr>
          <p:cNvPr id="6"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Lesson learned</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7561816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713"/>
            <a:ext cx="8458200" cy="1470025"/>
          </a:xfrm>
        </p:spPr>
        <p:txBody>
          <a:bodyPr>
            <a:normAutofit/>
          </a:bodyPr>
          <a:lstStyle/>
          <a:p>
            <a:pPr algn="l"/>
            <a:r>
              <a:rPr lang="en-US" sz="4000" dirty="0" smtClean="0">
                <a:solidFill>
                  <a:srgbClr val="0070C0"/>
                </a:solidFill>
                <a:latin typeface="Times New Roman" pitchFamily="18" charset="0"/>
                <a:cs typeface="Times New Roman" pitchFamily="18" charset="0"/>
              </a:rPr>
              <a:t>Product overview</a:t>
            </a:r>
            <a:endParaRPr lang="en-US" sz="4000"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914400" y="1524000"/>
            <a:ext cx="7315200" cy="4648200"/>
          </a:xfrm>
        </p:spPr>
        <p:txBody>
          <a:bodyPr>
            <a:normAutofit/>
          </a:bodyPr>
          <a:lstStyle/>
          <a:p>
            <a:pPr marL="342900" lvl="3" indent="-342900" algn="l">
              <a:buFont typeface="Wingdings" pitchFamily="2" charset="2"/>
              <a:buChar char="Ø"/>
            </a:pPr>
            <a:r>
              <a:rPr lang="en-US" sz="3200" dirty="0" smtClean="0">
                <a:solidFill>
                  <a:schemeClr val="tx1"/>
                </a:solidFill>
                <a:latin typeface="Times New Roman" pitchFamily="18" charset="0"/>
                <a:cs typeface="Times New Roman" pitchFamily="18" charset="0"/>
              </a:rPr>
              <a:t>Resolving problem when using Microsoft Excel to manage human resource by replacing System Personal Information Management </a:t>
            </a:r>
            <a:endParaRPr lang="en-US" sz="3200" dirty="0">
              <a:solidFill>
                <a:schemeClr val="tx1"/>
              </a:solidFill>
              <a:latin typeface="Times New Roman" pitchFamily="18" charset="0"/>
              <a:cs typeface="Times New Roman" pitchFamily="18" charset="0"/>
            </a:endParaRPr>
          </a:p>
          <a:p>
            <a:endParaRPr lang="en-US" dirty="0"/>
          </a:p>
        </p:txBody>
      </p:sp>
      <p:pic>
        <p:nvPicPr>
          <p:cNvPr id="4098" name="Picture 2" descr="C:\Users\QuyetNguyen\Desktop\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5" y="1371600"/>
            <a:ext cx="8306371" cy="495776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QuyetNguyen\Desktop\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66" y="1371600"/>
            <a:ext cx="8718034"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04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1000" fill="hold"/>
                                        <p:tgtEl>
                                          <p:spTgt spid="4098"/>
                                        </p:tgtEl>
                                        <p:attrNameLst>
                                          <p:attrName>ppt_w</p:attrName>
                                        </p:attrNameLst>
                                      </p:cBhvr>
                                      <p:tavLst>
                                        <p:tav tm="0">
                                          <p:val>
                                            <p:fltVal val="0"/>
                                          </p:val>
                                        </p:tav>
                                        <p:tav tm="100000">
                                          <p:val>
                                            <p:strVal val="#ppt_w"/>
                                          </p:val>
                                        </p:tav>
                                      </p:tavLst>
                                    </p:anim>
                                    <p:anim calcmode="lin" valueType="num">
                                      <p:cBhvr>
                                        <p:cTn id="13" dur="1000" fill="hold"/>
                                        <p:tgtEl>
                                          <p:spTgt spid="4098"/>
                                        </p:tgtEl>
                                        <p:attrNameLst>
                                          <p:attrName>ppt_h</p:attrName>
                                        </p:attrNameLst>
                                      </p:cBhvr>
                                      <p:tavLst>
                                        <p:tav tm="0">
                                          <p:val>
                                            <p:fltVal val="0"/>
                                          </p:val>
                                        </p:tav>
                                        <p:tav tm="100000">
                                          <p:val>
                                            <p:strVal val="#ppt_h"/>
                                          </p:val>
                                        </p:tav>
                                      </p:tavLst>
                                    </p:anim>
                                    <p:anim calcmode="lin" valueType="num">
                                      <p:cBhvr>
                                        <p:cTn id="14" dur="1000" fill="hold"/>
                                        <p:tgtEl>
                                          <p:spTgt spid="4098"/>
                                        </p:tgtEl>
                                        <p:attrNameLst>
                                          <p:attrName>style.rotation</p:attrName>
                                        </p:attrNameLst>
                                      </p:cBhvr>
                                      <p:tavLst>
                                        <p:tav tm="0">
                                          <p:val>
                                            <p:fltVal val="90"/>
                                          </p:val>
                                        </p:tav>
                                        <p:tav tm="100000">
                                          <p:val>
                                            <p:fltVal val="0"/>
                                          </p:val>
                                        </p:tav>
                                      </p:tavLst>
                                    </p:anim>
                                    <p:animEffect transition="in" filter="fade">
                                      <p:cBhvr>
                                        <p:cTn id="15" dur="10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 calcmode="lin" valueType="num">
                                      <p:cBhvr>
                                        <p:cTn id="20" dur="1000" fill="hold"/>
                                        <p:tgtEl>
                                          <p:spTgt spid="4099"/>
                                        </p:tgtEl>
                                        <p:attrNameLst>
                                          <p:attrName>ppt_w</p:attrName>
                                        </p:attrNameLst>
                                      </p:cBhvr>
                                      <p:tavLst>
                                        <p:tav tm="0">
                                          <p:val>
                                            <p:fltVal val="0"/>
                                          </p:val>
                                        </p:tav>
                                        <p:tav tm="100000">
                                          <p:val>
                                            <p:strVal val="#ppt_w"/>
                                          </p:val>
                                        </p:tav>
                                      </p:tavLst>
                                    </p:anim>
                                    <p:anim calcmode="lin" valueType="num">
                                      <p:cBhvr>
                                        <p:cTn id="21" dur="1000" fill="hold"/>
                                        <p:tgtEl>
                                          <p:spTgt spid="4099"/>
                                        </p:tgtEl>
                                        <p:attrNameLst>
                                          <p:attrName>ppt_h</p:attrName>
                                        </p:attrNameLst>
                                      </p:cBhvr>
                                      <p:tavLst>
                                        <p:tav tm="0">
                                          <p:val>
                                            <p:fltVal val="0"/>
                                          </p:val>
                                        </p:tav>
                                        <p:tav tm="100000">
                                          <p:val>
                                            <p:strVal val="#ppt_h"/>
                                          </p:val>
                                        </p:tav>
                                      </p:tavLst>
                                    </p:anim>
                                    <p:anim calcmode="lin" valueType="num">
                                      <p:cBhvr>
                                        <p:cTn id="22" dur="1000" fill="hold"/>
                                        <p:tgtEl>
                                          <p:spTgt spid="4099"/>
                                        </p:tgtEl>
                                        <p:attrNameLst>
                                          <p:attrName>style.rotation</p:attrName>
                                        </p:attrNameLst>
                                      </p:cBhvr>
                                      <p:tavLst>
                                        <p:tav tm="0">
                                          <p:val>
                                            <p:fltVal val="90"/>
                                          </p:val>
                                        </p:tav>
                                        <p:tav tm="100000">
                                          <p:val>
                                            <p:fltVal val="0"/>
                                          </p:val>
                                        </p:tav>
                                      </p:tavLst>
                                    </p:anim>
                                    <p:animEffect transition="in" filter="fade">
                                      <p:cBhvr>
                                        <p:cTn id="23"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normAutofit fontScale="92500" lnSpcReduction="20000"/>
          </a:bodyPr>
          <a:lstStyle/>
          <a:p>
            <a:r>
              <a:rPr lang="en-US" sz="3200" b="1" dirty="0" smtClean="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Client: </a:t>
            </a:r>
            <a:r>
              <a:rPr lang="en-US" sz="3200" dirty="0" smtClean="0">
                <a:solidFill>
                  <a:schemeClr val="tx1">
                    <a:lumMod val="95000"/>
                  </a:schemeClr>
                </a:solidFill>
                <a:latin typeface="Times New Roman" pitchFamily="18" charset="0"/>
                <a:cs typeface="Times New Roman" pitchFamily="18" charset="0"/>
              </a:rPr>
              <a:t>Human Resource Planning and Managing Department of VLU</a:t>
            </a:r>
          </a:p>
          <a:p>
            <a:r>
              <a:rPr lang="en-US" sz="3200" b="1" dirty="0" smtClean="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Responsibility:</a:t>
            </a:r>
          </a:p>
          <a:p>
            <a:pPr lvl="1"/>
            <a:r>
              <a:rPr lang="en-US" dirty="0">
                <a:solidFill>
                  <a:schemeClr val="tx1">
                    <a:lumMod val="95000"/>
                  </a:schemeClr>
                </a:solidFill>
                <a:latin typeface="Times New Roman" pitchFamily="18" charset="0"/>
                <a:cs typeface="Times New Roman" pitchFamily="18" charset="0"/>
              </a:rPr>
              <a:t>Recruitment Management</a:t>
            </a:r>
          </a:p>
          <a:p>
            <a:pPr lvl="1"/>
            <a:r>
              <a:rPr lang="en-US" sz="2800" dirty="0" smtClean="0">
                <a:solidFill>
                  <a:schemeClr val="tx1">
                    <a:lumMod val="95000"/>
                  </a:schemeClr>
                </a:solidFill>
                <a:latin typeface="Times New Roman" pitchFamily="18" charset="0"/>
                <a:cs typeface="Times New Roman" pitchFamily="18" charset="0"/>
              </a:rPr>
              <a:t>Personal </a:t>
            </a:r>
            <a:r>
              <a:rPr lang="en-US" sz="2800" dirty="0">
                <a:solidFill>
                  <a:schemeClr val="tx1">
                    <a:lumMod val="95000"/>
                  </a:schemeClr>
                </a:solidFill>
                <a:latin typeface="Times New Roman" pitchFamily="18" charset="0"/>
                <a:cs typeface="Times New Roman" pitchFamily="18" charset="0"/>
              </a:rPr>
              <a:t>information </a:t>
            </a:r>
            <a:r>
              <a:rPr lang="en-US" sz="2800" dirty="0" smtClean="0">
                <a:solidFill>
                  <a:schemeClr val="tx1">
                    <a:lumMod val="95000"/>
                  </a:schemeClr>
                </a:solidFill>
                <a:latin typeface="Times New Roman" pitchFamily="18" charset="0"/>
                <a:cs typeface="Times New Roman" pitchFamily="18" charset="0"/>
              </a:rPr>
              <a:t>management</a:t>
            </a:r>
          </a:p>
          <a:p>
            <a:pPr lvl="1"/>
            <a:r>
              <a:rPr lang="en-US" dirty="0" smtClean="0">
                <a:solidFill>
                  <a:schemeClr val="tx1">
                    <a:lumMod val="95000"/>
                  </a:schemeClr>
                </a:solidFill>
                <a:latin typeface="Times New Roman" pitchFamily="18" charset="0"/>
                <a:cs typeface="Times New Roman" pitchFamily="18" charset="0"/>
              </a:rPr>
              <a:t>Insurance Information Management</a:t>
            </a:r>
            <a:endParaRPr lang="en-US" sz="2800" dirty="0">
              <a:solidFill>
                <a:schemeClr val="tx1">
                  <a:lumMod val="95000"/>
                </a:schemeClr>
              </a:solidFill>
              <a:latin typeface="Times New Roman" pitchFamily="18" charset="0"/>
              <a:cs typeface="Times New Roman" pitchFamily="18" charset="0"/>
            </a:endParaRPr>
          </a:p>
          <a:p>
            <a:pPr lvl="1"/>
            <a:r>
              <a:rPr lang="en-US" sz="2800" dirty="0">
                <a:solidFill>
                  <a:schemeClr val="tx1">
                    <a:lumMod val="95000"/>
                  </a:schemeClr>
                </a:solidFill>
                <a:latin typeface="Times New Roman" pitchFamily="18" charset="0"/>
                <a:cs typeface="Times New Roman" pitchFamily="18" charset="0"/>
              </a:rPr>
              <a:t>Employee labor contract </a:t>
            </a:r>
            <a:r>
              <a:rPr lang="en-US" sz="2800" dirty="0" smtClean="0">
                <a:solidFill>
                  <a:schemeClr val="tx1">
                    <a:lumMod val="95000"/>
                  </a:schemeClr>
                </a:solidFill>
                <a:latin typeface="Times New Roman" pitchFamily="18" charset="0"/>
                <a:cs typeface="Times New Roman" pitchFamily="18" charset="0"/>
              </a:rPr>
              <a:t>management</a:t>
            </a:r>
          </a:p>
          <a:p>
            <a:pPr lvl="1"/>
            <a:r>
              <a:rPr lang="en-US" dirty="0" smtClean="0">
                <a:solidFill>
                  <a:schemeClr val="tx1">
                    <a:lumMod val="95000"/>
                  </a:schemeClr>
                </a:solidFill>
                <a:latin typeface="Times New Roman" pitchFamily="18" charset="0"/>
                <a:cs typeface="Times New Roman" pitchFamily="18" charset="0"/>
              </a:rPr>
              <a:t>Assessment Management</a:t>
            </a:r>
            <a:endParaRPr lang="en-US" sz="2800" dirty="0" smtClean="0">
              <a:solidFill>
                <a:schemeClr val="tx1">
                  <a:lumMod val="95000"/>
                </a:schemeClr>
              </a:solidFill>
              <a:latin typeface="Times New Roman" pitchFamily="18" charset="0"/>
              <a:cs typeface="Times New Roman" pitchFamily="18" charset="0"/>
            </a:endParaRPr>
          </a:p>
          <a:p>
            <a:pPr lvl="1"/>
            <a:r>
              <a:rPr lang="en-US" sz="2800" dirty="0" smtClean="0">
                <a:solidFill>
                  <a:schemeClr val="tx1">
                    <a:lumMod val="95000"/>
                  </a:schemeClr>
                </a:solidFill>
                <a:latin typeface="Times New Roman" pitchFamily="18" charset="0"/>
                <a:cs typeface="Times New Roman" pitchFamily="18" charset="0"/>
              </a:rPr>
              <a:t>Payroll</a:t>
            </a:r>
            <a:endParaRPr lang="en-US" sz="3200" b="1" dirty="0" smtClean="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3200" b="1" dirty="0" smtClean="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The needs of using a software</a:t>
            </a: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17</a:t>
            </a:fld>
            <a:endParaRPr lang="en-US"/>
          </a:p>
        </p:txBody>
      </p:sp>
      <p:sp>
        <p:nvSpPr>
          <p:cNvPr id="6" name="Oval 5"/>
          <p:cNvSpPr/>
          <p:nvPr/>
        </p:nvSpPr>
        <p:spPr>
          <a:xfrm>
            <a:off x="-152400" y="3104147"/>
            <a:ext cx="8153400" cy="4772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Product overview</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213841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066799"/>
          </a:xfrm>
        </p:spPr>
        <p:txBody>
          <a:bodyPr>
            <a:normAutofit/>
          </a:bodyPr>
          <a:lstStyle/>
          <a:p>
            <a:r>
              <a:rPr lang="en-US" sz="4000" dirty="0" smtClean="0">
                <a:solidFill>
                  <a:schemeClr val="tx1"/>
                </a:solidFill>
                <a:latin typeface="Times New Roman" pitchFamily="18" charset="0"/>
                <a:cs typeface="Times New Roman" pitchFamily="18" charset="0"/>
              </a:rPr>
              <a:t>General data flow</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1600200"/>
            <a:ext cx="6400800" cy="1752600"/>
          </a:xfrm>
        </p:spPr>
        <p:txBody>
          <a:bodyPr>
            <a:normAutofit/>
          </a:bodyPr>
          <a:lstStyle/>
          <a:p>
            <a:endParaRPr lang="en-US" dirty="0"/>
          </a:p>
        </p:txBody>
      </p:sp>
      <p:sp>
        <p:nvSpPr>
          <p:cNvPr id="4" name="Rectangle 3"/>
          <p:cNvSpPr/>
          <p:nvPr/>
        </p:nvSpPr>
        <p:spPr>
          <a:xfrm>
            <a:off x="3516085" y="76200"/>
            <a:ext cx="1741715" cy="68580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b="1" dirty="0" smtClean="0"/>
          </a:p>
          <a:p>
            <a:pPr algn="ctr"/>
            <a:r>
              <a:rPr lang="en-US" sz="1400" b="1" dirty="0" smtClean="0"/>
              <a:t>1</a:t>
            </a:r>
            <a:r>
              <a:rPr lang="en-US" sz="1400" b="1" dirty="0"/>
              <a:t>.</a:t>
            </a:r>
          </a:p>
          <a:p>
            <a:pPr algn="ctr"/>
            <a:r>
              <a:rPr lang="en-US" sz="1400" dirty="0"/>
              <a:t>Recruitment Management</a:t>
            </a:r>
          </a:p>
          <a:p>
            <a:pPr algn="ctr"/>
            <a:endParaRPr lang="en-US" dirty="0"/>
          </a:p>
        </p:txBody>
      </p:sp>
      <p:sp>
        <p:nvSpPr>
          <p:cNvPr id="5" name="Rectangle 4"/>
          <p:cNvSpPr/>
          <p:nvPr/>
        </p:nvSpPr>
        <p:spPr>
          <a:xfrm>
            <a:off x="3516087" y="990600"/>
            <a:ext cx="1741713" cy="68580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smtClean="0"/>
              <a:t>2.</a:t>
            </a:r>
          </a:p>
          <a:p>
            <a:pPr algn="ctr"/>
            <a:r>
              <a:rPr lang="en-US" sz="1400" dirty="0" smtClean="0"/>
              <a:t>Personal Information Management</a:t>
            </a:r>
            <a:endParaRPr lang="en-US" sz="1400" dirty="0"/>
          </a:p>
        </p:txBody>
      </p:sp>
      <p:sp>
        <p:nvSpPr>
          <p:cNvPr id="6" name="Rectangle 5"/>
          <p:cNvSpPr/>
          <p:nvPr/>
        </p:nvSpPr>
        <p:spPr>
          <a:xfrm>
            <a:off x="3516085" y="1905000"/>
            <a:ext cx="1741715" cy="83820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b="1" dirty="0" smtClean="0"/>
          </a:p>
          <a:p>
            <a:pPr algn="ctr"/>
            <a:r>
              <a:rPr lang="en-US" sz="1400" b="1" dirty="0" smtClean="0"/>
              <a:t>3.</a:t>
            </a:r>
          </a:p>
          <a:p>
            <a:pPr algn="ctr"/>
            <a:r>
              <a:rPr lang="en-US" sz="1400" dirty="0" smtClean="0"/>
              <a:t>Employee </a:t>
            </a:r>
            <a:r>
              <a:rPr lang="en-US" sz="1400" dirty="0" err="1" smtClean="0"/>
              <a:t>Labour</a:t>
            </a:r>
            <a:r>
              <a:rPr lang="en-US" sz="1400" dirty="0" smtClean="0"/>
              <a:t> </a:t>
            </a:r>
            <a:r>
              <a:rPr lang="en-US" sz="1400" dirty="0"/>
              <a:t>Contract </a:t>
            </a:r>
            <a:endParaRPr lang="en-US" sz="1400" dirty="0" smtClean="0"/>
          </a:p>
          <a:p>
            <a:pPr algn="ctr"/>
            <a:r>
              <a:rPr lang="en-US" sz="1400" dirty="0" smtClean="0"/>
              <a:t>Management</a:t>
            </a:r>
            <a:endParaRPr lang="en-US" sz="1400" dirty="0"/>
          </a:p>
          <a:p>
            <a:pPr algn="ctr"/>
            <a:endParaRPr lang="en-US" sz="1400" dirty="0"/>
          </a:p>
        </p:txBody>
      </p:sp>
      <p:sp>
        <p:nvSpPr>
          <p:cNvPr id="7" name="Rectangle 6"/>
          <p:cNvSpPr/>
          <p:nvPr/>
        </p:nvSpPr>
        <p:spPr>
          <a:xfrm>
            <a:off x="3516085" y="2971800"/>
            <a:ext cx="1741715" cy="83820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4.</a:t>
            </a:r>
          </a:p>
          <a:p>
            <a:pPr algn="ctr"/>
            <a:r>
              <a:rPr lang="en-US" sz="1400" dirty="0"/>
              <a:t>Insurance Information Management</a:t>
            </a:r>
          </a:p>
        </p:txBody>
      </p:sp>
      <p:sp>
        <p:nvSpPr>
          <p:cNvPr id="8" name="Rectangle 7"/>
          <p:cNvSpPr/>
          <p:nvPr/>
        </p:nvSpPr>
        <p:spPr>
          <a:xfrm>
            <a:off x="3516085" y="4114800"/>
            <a:ext cx="1741715" cy="738554"/>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5.</a:t>
            </a:r>
          </a:p>
          <a:p>
            <a:pPr algn="ctr"/>
            <a:r>
              <a:rPr lang="en-US" sz="1400" dirty="0"/>
              <a:t>Employee </a:t>
            </a:r>
            <a:r>
              <a:rPr lang="en-US" sz="1400" dirty="0" err="1" smtClean="0"/>
              <a:t>Labour</a:t>
            </a:r>
            <a:r>
              <a:rPr lang="en-US" sz="1400" dirty="0" smtClean="0"/>
              <a:t> </a:t>
            </a:r>
            <a:r>
              <a:rPr lang="en-US" sz="1400" dirty="0"/>
              <a:t>Management</a:t>
            </a:r>
          </a:p>
        </p:txBody>
      </p:sp>
      <p:sp>
        <p:nvSpPr>
          <p:cNvPr id="9" name="Rectangle 8"/>
          <p:cNvSpPr/>
          <p:nvPr/>
        </p:nvSpPr>
        <p:spPr>
          <a:xfrm>
            <a:off x="3516085" y="5105400"/>
            <a:ext cx="1741715" cy="738554"/>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6.</a:t>
            </a:r>
          </a:p>
          <a:p>
            <a:pPr algn="ctr"/>
            <a:r>
              <a:rPr lang="en-US" sz="1400" dirty="0"/>
              <a:t>Assessment Management</a:t>
            </a:r>
          </a:p>
        </p:txBody>
      </p:sp>
      <p:sp>
        <p:nvSpPr>
          <p:cNvPr id="10" name="Rectangle 9"/>
          <p:cNvSpPr/>
          <p:nvPr/>
        </p:nvSpPr>
        <p:spPr>
          <a:xfrm>
            <a:off x="3516087" y="6119446"/>
            <a:ext cx="1741713" cy="738554"/>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7.</a:t>
            </a:r>
          </a:p>
          <a:p>
            <a:pPr algn="ctr"/>
            <a:r>
              <a:rPr lang="en-US" sz="1400" dirty="0"/>
              <a:t>Payroll Management</a:t>
            </a:r>
          </a:p>
        </p:txBody>
      </p:sp>
      <p:cxnSp>
        <p:nvCxnSpPr>
          <p:cNvPr id="11" name="Elbow Connector 10"/>
          <p:cNvCxnSpPr>
            <a:stCxn id="7" idx="3"/>
          </p:cNvCxnSpPr>
          <p:nvPr/>
        </p:nvCxnSpPr>
        <p:spPr>
          <a:xfrm flipV="1">
            <a:off x="5257800" y="1066800"/>
            <a:ext cx="990600" cy="23241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257800" y="10668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19599" y="762000"/>
            <a:ext cx="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19599" y="1693273"/>
            <a:ext cx="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86941" y="2730682"/>
            <a:ext cx="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1"/>
          </p:cNvCxnSpPr>
          <p:nvPr/>
        </p:nvCxnSpPr>
        <p:spPr>
          <a:xfrm rot="10800000" flipV="1">
            <a:off x="3124203" y="1333500"/>
            <a:ext cx="391885" cy="2057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124200" y="3390900"/>
            <a:ext cx="39188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895600" y="1219200"/>
            <a:ext cx="620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95600" y="1219200"/>
            <a:ext cx="0" cy="31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95600" y="4343400"/>
            <a:ext cx="620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5270500" y="4552908"/>
            <a:ext cx="12700" cy="2004646"/>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6" idx="1"/>
          </p:cNvCxnSpPr>
          <p:nvPr/>
        </p:nvCxnSpPr>
        <p:spPr>
          <a:xfrm rot="10800000">
            <a:off x="3516085" y="2324101"/>
            <a:ext cx="12700" cy="3150577"/>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a:endCxn id="10" idx="0"/>
          </p:cNvCxnSpPr>
          <p:nvPr/>
        </p:nvCxnSpPr>
        <p:spPr>
          <a:xfrm rot="16200000" flipH="1">
            <a:off x="4249197" y="5981699"/>
            <a:ext cx="275492"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67000" y="1066800"/>
            <a:ext cx="849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67000" y="1066800"/>
            <a:ext cx="0" cy="5421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1"/>
          </p:cNvCxnSpPr>
          <p:nvPr/>
        </p:nvCxnSpPr>
        <p:spPr>
          <a:xfrm>
            <a:off x="2667000" y="6488723"/>
            <a:ext cx="8490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70500" y="3581400"/>
            <a:ext cx="97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3581400"/>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70500" y="6629400"/>
            <a:ext cx="977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5" idx="3"/>
          </p:cNvCxnSpPr>
          <p:nvPr/>
        </p:nvCxnSpPr>
        <p:spPr>
          <a:xfrm flipV="1">
            <a:off x="5257800" y="1333500"/>
            <a:ext cx="12700" cy="9906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5884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xit" presetSubtype="0" fill="hold" grpId="0" nodeType="clickEffect">
                                  <p:stCondLst>
                                    <p:cond delay="0"/>
                                  </p:stCondLst>
                                  <p:iterate type="lt">
                                    <p:tmPct val="10000"/>
                                  </p:iterate>
                                  <p:childTnLst>
                                    <p:anim from="(ppt_w)" to="(-ppt_w*2)" calcmode="lin" valueType="num">
                                      <p:cBhvr rctx="PPT">
                                        <p:cTn id="6" dur="500" autoRev="1">
                                          <p:stCondLst>
                                            <p:cond delay="0"/>
                                          </p:stCondLst>
                                        </p:cTn>
                                        <p:tgtEl>
                                          <p:spTgt spid="2"/>
                                        </p:tgtEl>
                                        <p:attrNameLst>
                                          <p:attrName>ppt_w</p:attrName>
                                        </p:attrNameLst>
                                      </p:cBhvr>
                                    </p:anim>
                                    <p:anim by="(ppt_w*0.50)" calcmode="lin" valueType="num">
                                      <p:cBhvr>
                                        <p:cTn id="7" dur="500" decel="50000" autoRev="1">
                                          <p:stCondLst>
                                            <p:cond delay="0"/>
                                          </p:stCondLst>
                                        </p:cTn>
                                        <p:tgtEl>
                                          <p:spTgt spid="2"/>
                                        </p:tgtEl>
                                        <p:attrNameLst>
                                          <p:attrName>ppt_x</p:attrName>
                                        </p:attrNameLst>
                                      </p:cBhvr>
                                    </p:anim>
                                    <p:anim from="(ppt_y)" to="(1+ppt_h/2)" calcmode="lin" valueType="num">
                                      <p:cBhvr>
                                        <p:cTn id="8" dur="1000">
                                          <p:stCondLst>
                                            <p:cond delay="0"/>
                                          </p:stCondLst>
                                        </p:cTn>
                                        <p:tgtEl>
                                          <p:spTgt spid="2"/>
                                        </p:tgtEl>
                                        <p:attrNameLst>
                                          <p:attrName>ppt_y</p:attrName>
                                        </p:attrNameLst>
                                      </p:cBhvr>
                                    </p:anim>
                                    <p:animRot by="21600000">
                                      <p:cBhvr>
                                        <p:cTn id="9" dur="1000">
                                          <p:stCondLst>
                                            <p:cond delay="0"/>
                                          </p:stCondLst>
                                        </p:cTn>
                                        <p:tgtEl>
                                          <p:spTgt spid="2"/>
                                        </p:tgtEl>
                                        <p:attrNameLst>
                                          <p:attrName>r</p:attrName>
                                        </p:attrNameLst>
                                      </p:cBhvr>
                                    </p:animRo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circle(in)">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par>
                                <p:cTn id="50" presetID="22" presetClass="entr" presetSubtype="4"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par>
                                <p:cTn id="58" presetID="22" presetClass="entr" presetSubtype="4"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circle(in)">
                                      <p:cBhvr>
                                        <p:cTn id="65" dur="2000"/>
                                        <p:tgtEl>
                                          <p:spTgt spid="8"/>
                                        </p:tgtEl>
                                      </p:cBhvr>
                                    </p:animEffect>
                                  </p:childTnLst>
                                </p:cTn>
                              </p:par>
                              <p:par>
                                <p:cTn id="66" presetID="6" presetClass="entr" presetSubtype="16"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circle(in)">
                                      <p:cBhvr>
                                        <p:cTn id="68" dur="2000"/>
                                        <p:tgtEl>
                                          <p:spTgt spid="20"/>
                                        </p:tgtEl>
                                      </p:cBhvr>
                                    </p:animEffect>
                                  </p:childTnLst>
                                </p:cTn>
                              </p:par>
                              <p:par>
                                <p:cTn id="69" presetID="6" presetClass="entr" presetSubtype="16"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circle(in)">
                                      <p:cBhvr>
                                        <p:cTn id="71" dur="2000"/>
                                        <p:tgtEl>
                                          <p:spTgt spid="19"/>
                                        </p:tgtEl>
                                      </p:cBhvr>
                                    </p:animEffect>
                                  </p:childTnLst>
                                </p:cTn>
                              </p:par>
                              <p:par>
                                <p:cTn id="72" presetID="6" presetClass="entr" presetSubtype="16"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circle(in)">
                                      <p:cBhvr>
                                        <p:cTn id="74" dur="2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circle(in)">
                                      <p:cBhvr>
                                        <p:cTn id="79" dur="2000"/>
                                        <p:tgtEl>
                                          <p:spTgt spid="9"/>
                                        </p:tgtEl>
                                      </p:cBhvr>
                                    </p:animEffect>
                                  </p:childTnLst>
                                </p:cTn>
                              </p:par>
                              <p:par>
                                <p:cTn id="80" presetID="6" presetClass="entr" presetSubtype="16"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circle(in)">
                                      <p:cBhvr>
                                        <p:cTn id="82" dur="20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circle(in)">
                                      <p:cBhvr>
                                        <p:cTn id="87" dur="2000"/>
                                        <p:tgtEl>
                                          <p:spTgt spid="24"/>
                                        </p:tgtEl>
                                      </p:cBhvr>
                                    </p:animEffect>
                                  </p:childTnLst>
                                </p:cTn>
                              </p:par>
                              <p:par>
                                <p:cTn id="88" presetID="6" presetClass="entr" presetSubtype="16"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circle(in)">
                                      <p:cBhvr>
                                        <p:cTn id="90" dur="2000"/>
                                        <p:tgtEl>
                                          <p:spTgt spid="25"/>
                                        </p:tgtEl>
                                      </p:cBhvr>
                                    </p:animEffect>
                                  </p:childTnLst>
                                </p:cTn>
                              </p:par>
                              <p:par>
                                <p:cTn id="91" presetID="6" presetClass="entr" presetSubtype="16"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circle(in)">
                                      <p:cBhvr>
                                        <p:cTn id="93" dur="2000"/>
                                        <p:tgtEl>
                                          <p:spTgt spid="26"/>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circle(in)">
                                      <p:cBhvr>
                                        <p:cTn id="96" dur="20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down)">
                                      <p:cBhvr>
                                        <p:cTn id="101" dur="500"/>
                                        <p:tgtEl>
                                          <p:spTgt spid="27"/>
                                        </p:tgtEl>
                                      </p:cBhvr>
                                    </p:animEffect>
                                  </p:childTnLst>
                                </p:cTn>
                              </p:par>
                              <p:par>
                                <p:cTn id="102" presetID="22" presetClass="entr" presetSubtype="4" fill="hold"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wipe(down)">
                                      <p:cBhvr>
                                        <p:cTn id="104" dur="500"/>
                                        <p:tgtEl>
                                          <p:spTgt spid="28"/>
                                        </p:tgtEl>
                                      </p:cBhvr>
                                    </p:animEffect>
                                  </p:childTnLst>
                                </p:cTn>
                              </p:par>
                              <p:par>
                                <p:cTn id="105" presetID="22" presetClass="entr" presetSubtype="4"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down)">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wipe(down)">
                                      <p:cBhvr>
                                        <p:cTn id="112" dur="50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wipe(down)">
                                      <p:cBhvr>
                                        <p:cTn id="1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7177"/>
            <a:ext cx="7543800" cy="1132023"/>
          </a:xfrm>
        </p:spPr>
        <p:txBody>
          <a:bodyPr>
            <a:normAutofit/>
          </a:bodyPr>
          <a:lstStyle/>
          <a:p>
            <a:pPr lvl="3" algn="l"/>
            <a:r>
              <a:rPr lang="en-US" sz="4000" dirty="0" smtClean="0">
                <a:solidFill>
                  <a:schemeClr val="tx1"/>
                </a:solidFill>
                <a:latin typeface="Times New Roman" pitchFamily="18" charset="0"/>
                <a:cs typeface="Times New Roman" pitchFamily="18" charset="0"/>
              </a:rPr>
              <a:t>Function Disintegration Model</a:t>
            </a:r>
            <a:endParaRPr lang="en-US" sz="40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998"/>
            <a:ext cx="6779415" cy="681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299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p:cTn id="25" dur="1000" fill="hold"/>
                                        <p:tgtEl>
                                          <p:spTgt spid="3076"/>
                                        </p:tgtEl>
                                        <p:attrNameLst>
                                          <p:attrName>ppt_w</p:attrName>
                                        </p:attrNameLst>
                                      </p:cBhvr>
                                      <p:tavLst>
                                        <p:tav tm="0">
                                          <p:val>
                                            <p:fltVal val="0"/>
                                          </p:val>
                                        </p:tav>
                                        <p:tav tm="100000">
                                          <p:val>
                                            <p:strVal val="#ppt_w"/>
                                          </p:val>
                                        </p:tav>
                                      </p:tavLst>
                                    </p:anim>
                                    <p:anim calcmode="lin" valueType="num">
                                      <p:cBhvr>
                                        <p:cTn id="26" dur="1000" fill="hold"/>
                                        <p:tgtEl>
                                          <p:spTgt spid="3076"/>
                                        </p:tgtEl>
                                        <p:attrNameLst>
                                          <p:attrName>ppt_h</p:attrName>
                                        </p:attrNameLst>
                                      </p:cBhvr>
                                      <p:tavLst>
                                        <p:tav tm="0">
                                          <p:val>
                                            <p:fltVal val="0"/>
                                          </p:val>
                                        </p:tav>
                                        <p:tav tm="100000">
                                          <p:val>
                                            <p:strVal val="#ppt_h"/>
                                          </p:val>
                                        </p:tav>
                                      </p:tavLst>
                                    </p:anim>
                                    <p:anim calcmode="lin" valueType="num">
                                      <p:cBhvr>
                                        <p:cTn id="27" dur="1000" fill="hold"/>
                                        <p:tgtEl>
                                          <p:spTgt spid="3076"/>
                                        </p:tgtEl>
                                        <p:attrNameLst>
                                          <p:attrName>style.rotation</p:attrName>
                                        </p:attrNameLst>
                                      </p:cBhvr>
                                      <p:tavLst>
                                        <p:tav tm="0">
                                          <p:val>
                                            <p:fltVal val="90"/>
                                          </p:val>
                                        </p:tav>
                                        <p:tav tm="100000">
                                          <p:val>
                                            <p:fltVal val="0"/>
                                          </p:val>
                                        </p:tav>
                                      </p:tavLst>
                                    </p:anim>
                                    <p:animEffect transition="in" filter="fade">
                                      <p:cBhvr>
                                        <p:cTn id="28"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0070C0"/>
                </a:solidFill>
                <a:latin typeface="Times New Roman" pitchFamily="18" charset="0"/>
                <a:ea typeface="Tahoma" pitchFamily="34" charset="0"/>
                <a:cs typeface="Times New Roman" pitchFamily="18" charset="0"/>
              </a:rPr>
              <a:t>Agenda</a:t>
            </a:r>
            <a:endParaRPr lang="en-US" sz="4000" dirty="0">
              <a:solidFill>
                <a:srgbClr val="0070C0"/>
              </a:solidFill>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Process</a:t>
            </a:r>
          </a:p>
          <a:p>
            <a:r>
              <a:rPr lang="en-US" dirty="0" smtClean="0">
                <a:latin typeface="Times New Roman" pitchFamily="18" charset="0"/>
                <a:cs typeface="Times New Roman" pitchFamily="18" charset="0"/>
              </a:rPr>
              <a:t>Planning &amp; Actual</a:t>
            </a:r>
          </a:p>
          <a:p>
            <a:r>
              <a:rPr lang="en-US" dirty="0" smtClean="0">
                <a:latin typeface="Times New Roman" pitchFamily="18" charset="0"/>
                <a:cs typeface="Times New Roman" pitchFamily="18" charset="0"/>
              </a:rPr>
              <a:t>Phases</a:t>
            </a:r>
          </a:p>
          <a:p>
            <a:r>
              <a:rPr lang="en-US" dirty="0" smtClean="0">
                <a:latin typeface="Times New Roman" pitchFamily="18" charset="0"/>
                <a:cs typeface="Times New Roman" pitchFamily="18" charset="0"/>
              </a:rPr>
              <a:t>Lesson learns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a:t>
            </a:fld>
            <a:endParaRPr lang="en-US"/>
          </a:p>
        </p:txBody>
      </p:sp>
    </p:spTree>
    <p:extLst>
      <p:ext uri="{BB962C8B-B14F-4D97-AF65-F5344CB8AC3E}">
        <p14:creationId xmlns:p14="http://schemas.microsoft.com/office/powerpoint/2010/main" val="7536247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84"/>
            <a:ext cx="6400800" cy="965915"/>
          </a:xfrm>
        </p:spPr>
        <p:txBody>
          <a:bodyPr>
            <a:normAutofit/>
          </a:bodyPr>
          <a:lstStyle/>
          <a:p>
            <a:pPr algn="l"/>
            <a:r>
              <a:rPr lang="en-US" sz="4000" dirty="0" smtClean="0">
                <a:solidFill>
                  <a:srgbClr val="0070C0"/>
                </a:solidFill>
                <a:latin typeface="Times New Roman" pitchFamily="18" charset="0"/>
                <a:cs typeface="Times New Roman" pitchFamily="18" charset="0"/>
              </a:rPr>
              <a:t>Context diagram</a:t>
            </a:r>
            <a:endParaRPr lang="en-US" sz="40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09478761"/>
              </p:ext>
            </p:extLst>
          </p:nvPr>
        </p:nvGraphicFramePr>
        <p:xfrm>
          <a:off x="533400" y="838200"/>
          <a:ext cx="7775929" cy="5562600"/>
        </p:xfrm>
        <a:graphic>
          <a:graphicData uri="http://schemas.openxmlformats.org/presentationml/2006/ole">
            <mc:AlternateContent xmlns:mc="http://schemas.openxmlformats.org/markup-compatibility/2006">
              <mc:Choice xmlns:v="urn:schemas-microsoft-com:vml" Requires="v">
                <p:oleObj spid="_x0000_s57380" name="Visio" r:id="rId3" imgW="10301402" imgH="7104888" progId="Visio.Drawing.11">
                  <p:embed/>
                </p:oleObj>
              </mc:Choice>
              <mc:Fallback>
                <p:oleObj name="Visio" r:id="rId3" imgW="10301402" imgH="71048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7775929" cy="5562600"/>
                      </a:xfrm>
                      <a:prstGeom prst="rect">
                        <a:avLst/>
                      </a:prstGeom>
                      <a:noFill/>
                    </p:spPr>
                  </p:pic>
                </p:oleObj>
              </mc:Fallback>
            </mc:AlternateContent>
          </a:graphicData>
        </a:graphic>
      </p:graphicFrame>
    </p:spTree>
    <p:extLst>
      <p:ext uri="{BB962C8B-B14F-4D97-AF65-F5344CB8AC3E}">
        <p14:creationId xmlns:p14="http://schemas.microsoft.com/office/powerpoint/2010/main" val="1869378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3" y="0"/>
            <a:ext cx="7772400" cy="914399"/>
          </a:xfrm>
        </p:spPr>
        <p:txBody>
          <a:bodyPr>
            <a:noAutofit/>
          </a:bodyPr>
          <a:lstStyle/>
          <a:p>
            <a:pPr lvl="3" algn="l" rtl="0">
              <a:spcBef>
                <a:spcPct val="0"/>
              </a:spcBef>
            </a:pPr>
            <a:r>
              <a:rPr lang="en-US" sz="4000" dirty="0" smtClean="0">
                <a:solidFill>
                  <a:srgbClr val="0070C0"/>
                </a:solidFill>
                <a:latin typeface="Times New Roman" pitchFamily="18" charset="0"/>
                <a:cs typeface="Times New Roman" pitchFamily="18" charset="0"/>
              </a:rPr>
              <a:t>System use case</a:t>
            </a:r>
            <a:endParaRPr lang="en-US" sz="4000" dirty="0">
              <a:solidFill>
                <a:srgbClr val="0070C0"/>
              </a:solidFill>
              <a:latin typeface="Arial" pitchFamily="34" charset="0"/>
              <a:cs typeface="Arial" pitchFamily="34" charset="0"/>
            </a:endParaRPr>
          </a:p>
        </p:txBody>
      </p:sp>
      <p:sp>
        <p:nvSpPr>
          <p:cNvPr id="3" name="Subtitle 2"/>
          <p:cNvSpPr>
            <a:spLocks noGrp="1"/>
          </p:cNvSpPr>
          <p:nvPr>
            <p:ph type="subTitle" idx="1"/>
          </p:nvPr>
        </p:nvSpPr>
        <p:spPr>
          <a:xfrm>
            <a:off x="1066800" y="1600200"/>
            <a:ext cx="6400800" cy="1752600"/>
          </a:xfrm>
        </p:spPr>
        <p:txBody>
          <a:bodyPr>
            <a:normAutofit/>
          </a:bodyPr>
          <a:lstStyle/>
          <a:p>
            <a:pPr marL="342900" lvl="3" indent="-342900" algn="l">
              <a:buFont typeface="Wingdings" pitchFamily="2" charset="2"/>
              <a:buChar char="q"/>
            </a:pPr>
            <a:endParaRPr lang="en-US" sz="4000" dirty="0">
              <a:solidFill>
                <a:schemeClr val="tx1"/>
              </a:solidFill>
            </a:endParaRP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143000"/>
            <a:ext cx="4349567"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4350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circle(in)">
                                      <p:cBhvr>
                                        <p:cTn id="7" dur="20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5"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Quality </a:t>
            </a:r>
            <a:r>
              <a:rPr lang="en-US" sz="4000" dirty="0">
                <a:solidFill>
                  <a:srgbClr val="0070C0"/>
                </a:solidFill>
                <a:latin typeface="Times New Roman" pitchFamily="18" charset="0"/>
                <a:cs typeface="Times New Roman" pitchFamily="18" charset="0"/>
              </a:rPr>
              <a:t>a</a:t>
            </a:r>
            <a:r>
              <a:rPr lang="en-US" sz="4000" dirty="0" smtClean="0">
                <a:solidFill>
                  <a:srgbClr val="0070C0"/>
                </a:solidFill>
                <a:latin typeface="Times New Roman" pitchFamily="18" charset="0"/>
                <a:cs typeface="Times New Roman" pitchFamily="18" charset="0"/>
              </a:rPr>
              <a:t>ttributes</a:t>
            </a:r>
            <a:endParaRPr lang="en-US" sz="40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Performance</a:t>
            </a:r>
          </a:p>
          <a:p>
            <a:r>
              <a:rPr lang="en-US" dirty="0" smtClean="0">
                <a:latin typeface="Times New Roman" pitchFamily="18" charset="0"/>
                <a:cs typeface="Times New Roman" pitchFamily="18" charset="0"/>
              </a:rPr>
              <a:t>Security</a:t>
            </a:r>
          </a:p>
          <a:p>
            <a:r>
              <a:rPr lang="en-US" dirty="0" smtClean="0">
                <a:latin typeface="Times New Roman" pitchFamily="18" charset="0"/>
                <a:cs typeface="Times New Roman" pitchFamily="18" charset="0"/>
              </a:rPr>
              <a:t>Usability</a:t>
            </a:r>
          </a:p>
          <a:p>
            <a:r>
              <a:rPr lang="en-US" dirty="0" smtClean="0">
                <a:latin typeface="Times New Roman" pitchFamily="18" charset="0"/>
                <a:cs typeface="Times New Roman" pitchFamily="18" charset="0"/>
              </a:rPr>
              <a:t>Scalability</a:t>
            </a:r>
          </a:p>
          <a:p>
            <a:r>
              <a:rPr lang="en-US" dirty="0" smtClean="0">
                <a:latin typeface="Times New Roman" pitchFamily="18" charset="0"/>
                <a:cs typeface="Times New Roman" pitchFamily="18" charset="0"/>
              </a:rPr>
              <a:t>Modifiability</a:t>
            </a:r>
          </a:p>
          <a:p>
            <a:r>
              <a:rPr lang="en-US" dirty="0">
                <a:latin typeface="Times New Roman" pitchFamily="18" charset="0"/>
                <a:cs typeface="Times New Roman" pitchFamily="18" charset="0"/>
              </a:rPr>
              <a:t>Availability</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8687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ARCHITECTURE</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23</a:t>
            </a:fld>
            <a:endParaRPr lang="en-US"/>
          </a:p>
        </p:txBody>
      </p:sp>
    </p:spTree>
    <p:extLst>
      <p:ext uri="{BB962C8B-B14F-4D97-AF65-F5344CB8AC3E}">
        <p14:creationId xmlns:p14="http://schemas.microsoft.com/office/powerpoint/2010/main" val="38538389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Architecture driver document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24</a:t>
            </a:fld>
            <a:endParaRPr lang="en-US"/>
          </a:p>
        </p:txBody>
      </p:sp>
    </p:spTree>
    <p:extLst>
      <p:ext uri="{BB962C8B-B14F-4D97-AF65-F5344CB8AC3E}">
        <p14:creationId xmlns:p14="http://schemas.microsoft.com/office/powerpoint/2010/main" val="10499295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124"/>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High level requirement</a:t>
            </a:r>
            <a:endParaRPr lang="en-US" sz="40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a:latin typeface="Times New Roman" pitchFamily="18" charset="0"/>
                <a:cs typeface="Times New Roman" pitchFamily="18" charset="0"/>
              </a:rPr>
              <a:t>FR01. Detail Information Management</a:t>
            </a:r>
          </a:p>
          <a:p>
            <a:pPr lvl="0"/>
            <a:r>
              <a:rPr lang="en-US" dirty="0">
                <a:latin typeface="Times New Roman" pitchFamily="18" charset="0"/>
                <a:cs typeface="Times New Roman" pitchFamily="18" charset="0"/>
              </a:rPr>
              <a:t>FR02. Training Management</a:t>
            </a:r>
          </a:p>
          <a:p>
            <a:pPr lvl="0"/>
            <a:r>
              <a:rPr lang="en-US" dirty="0">
                <a:latin typeface="Times New Roman" pitchFamily="18" charset="0"/>
                <a:cs typeface="Times New Roman" pitchFamily="18" charset="0"/>
              </a:rPr>
              <a:t>FR03. Extended Information Management	</a:t>
            </a:r>
          </a:p>
          <a:p>
            <a:pPr lvl="0"/>
            <a:r>
              <a:rPr lang="en-US" dirty="0">
                <a:latin typeface="Times New Roman" pitchFamily="18" charset="0"/>
                <a:cs typeface="Times New Roman" pitchFamily="18" charset="0"/>
              </a:rPr>
              <a:t>FR04. Profile Management</a:t>
            </a:r>
          </a:p>
          <a:p>
            <a:pPr lvl="0"/>
            <a:r>
              <a:rPr lang="en-US" dirty="0">
                <a:latin typeface="Times New Roman" pitchFamily="18" charset="0"/>
                <a:cs typeface="Times New Roman" pitchFamily="18" charset="0"/>
              </a:rPr>
              <a:t>FR05. Income Management</a:t>
            </a:r>
          </a:p>
          <a:p>
            <a:pPr lvl="0"/>
            <a:r>
              <a:rPr lang="en-US" dirty="0">
                <a:latin typeface="Times New Roman" pitchFamily="18" charset="0"/>
                <a:cs typeface="Times New Roman" pitchFamily="18" charset="0"/>
              </a:rPr>
              <a:t>FR06. Catalog Management  </a:t>
            </a:r>
          </a:p>
          <a:p>
            <a:pPr lvl="0"/>
            <a:r>
              <a:rPr lang="en-US" dirty="0">
                <a:latin typeface="Times New Roman" pitchFamily="18" charset="0"/>
                <a:cs typeface="Times New Roman" pitchFamily="18" charset="0"/>
              </a:rPr>
              <a:t>FR07. User Management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67223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Quality attributes</a:t>
            </a:r>
            <a:endParaRPr lang="en-US" sz="4000"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2966355"/>
              </p:ext>
            </p:extLst>
          </p:nvPr>
        </p:nvGraphicFramePr>
        <p:xfrm>
          <a:off x="457200" y="1600200"/>
          <a:ext cx="8229600" cy="35356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2800" dirty="0" smtClean="0">
                          <a:latin typeface="Times New Roman" pitchFamily="18" charset="0"/>
                          <a:cs typeface="Times New Roman" pitchFamily="18" charset="0"/>
                        </a:rPr>
                        <a:t>No. ID</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Quality Attribute Name</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Priority</a:t>
                      </a:r>
                      <a:endParaRPr lang="en-US" sz="2800" dirty="0">
                        <a:latin typeface="Times New Roman" pitchFamily="18" charset="0"/>
                        <a:cs typeface="Times New Roman" pitchFamily="18" charset="0"/>
                      </a:endParaRPr>
                    </a:p>
                  </a:txBody>
                  <a:tcPr marL="91439" marR="91439"/>
                </a:tc>
              </a:tr>
              <a:tr h="370840">
                <a:tc>
                  <a:txBody>
                    <a:bodyPr/>
                    <a:lstStyle/>
                    <a:p>
                      <a:pPr algn="ctr"/>
                      <a:r>
                        <a:rPr lang="en-US" sz="2800" dirty="0" smtClean="0">
                          <a:latin typeface="Times New Roman" pitchFamily="18" charset="0"/>
                          <a:cs typeface="Times New Roman" pitchFamily="18" charset="0"/>
                        </a:rPr>
                        <a:t>QA. 01</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Performance</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marL="91439" marR="91439"/>
                </a:tc>
              </a:tr>
              <a:tr h="370840">
                <a:tc>
                  <a:txBody>
                    <a:bodyPr/>
                    <a:lstStyle/>
                    <a:p>
                      <a:pPr algn="ctr"/>
                      <a:r>
                        <a:rPr lang="en-US" sz="2800" dirty="0" smtClean="0">
                          <a:latin typeface="Times New Roman" pitchFamily="18" charset="0"/>
                          <a:cs typeface="Times New Roman" pitchFamily="18" charset="0"/>
                        </a:rPr>
                        <a:t>QA.</a:t>
                      </a:r>
                      <a:r>
                        <a:rPr lang="en-US" sz="2800" baseline="0" dirty="0" smtClean="0">
                          <a:latin typeface="Times New Roman" pitchFamily="18" charset="0"/>
                          <a:cs typeface="Times New Roman" pitchFamily="18" charset="0"/>
                        </a:rPr>
                        <a:t> 02</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Security</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a:txBody>
                  <a:tcPr marL="91439" marR="91439"/>
                </a:tc>
              </a:tr>
              <a:tr h="370840">
                <a:tc>
                  <a:txBody>
                    <a:bodyPr/>
                    <a:lstStyle/>
                    <a:p>
                      <a:pPr algn="ctr"/>
                      <a:r>
                        <a:rPr lang="en-US" sz="2800" dirty="0" smtClean="0">
                          <a:latin typeface="Times New Roman" pitchFamily="18" charset="0"/>
                          <a:cs typeface="Times New Roman" pitchFamily="18" charset="0"/>
                        </a:rPr>
                        <a:t>QA. 03</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Usability</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a:txBody>
                  <a:tcPr marL="91439" marR="91439"/>
                </a:tc>
              </a:tr>
              <a:tr h="370840">
                <a:tc>
                  <a:txBody>
                    <a:bodyPr/>
                    <a:lstStyle/>
                    <a:p>
                      <a:pPr algn="ctr"/>
                      <a:r>
                        <a:rPr lang="en-US" sz="2800" dirty="0" smtClean="0">
                          <a:latin typeface="Times New Roman" pitchFamily="18" charset="0"/>
                          <a:cs typeface="Times New Roman" pitchFamily="18" charset="0"/>
                        </a:rPr>
                        <a:t>QA. 04</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Scalability</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a:txBody>
                  <a:tcPr marL="91439" marR="91439"/>
                </a:tc>
              </a:tr>
              <a:tr h="370840">
                <a:tc>
                  <a:txBody>
                    <a:bodyPr/>
                    <a:lstStyle/>
                    <a:p>
                      <a:pPr algn="ctr"/>
                      <a:r>
                        <a:rPr lang="en-US" sz="2800" dirty="0" smtClean="0">
                          <a:latin typeface="Times New Roman" pitchFamily="18" charset="0"/>
                          <a:cs typeface="Times New Roman" pitchFamily="18" charset="0"/>
                        </a:rPr>
                        <a:t>QA.</a:t>
                      </a:r>
                      <a:r>
                        <a:rPr lang="en-US" sz="2800" baseline="0" dirty="0" smtClean="0">
                          <a:latin typeface="Times New Roman" pitchFamily="18" charset="0"/>
                          <a:cs typeface="Times New Roman" pitchFamily="18" charset="0"/>
                        </a:rPr>
                        <a:t> 05</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Modifiability</a:t>
                      </a:r>
                      <a:endParaRPr lang="en-US" sz="2800" dirty="0">
                        <a:latin typeface="Times New Roman" pitchFamily="18" charset="0"/>
                        <a:cs typeface="Times New Roman" pitchFamily="18" charset="0"/>
                      </a:endParaRPr>
                    </a:p>
                  </a:txBody>
                  <a:tcPr marL="91439" marR="91439"/>
                </a:tc>
                <a:tc>
                  <a:txBody>
                    <a:bodyPr/>
                    <a:lstStyle/>
                    <a:p>
                      <a:pPr algn="ct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a:txBody>
                  <a:tcPr marL="91439" marR="91439"/>
                </a:tc>
              </a:tr>
            </a:tbl>
          </a:graphicData>
        </a:graphic>
      </p:graphicFrame>
    </p:spTree>
    <p:extLst>
      <p:ext uri="{BB962C8B-B14F-4D97-AF65-F5344CB8AC3E}">
        <p14:creationId xmlns:p14="http://schemas.microsoft.com/office/powerpoint/2010/main" val="26163248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Quality attribute scenario - Security</a:t>
            </a:r>
            <a:endParaRPr lang="en-US" sz="4000" dirty="0">
              <a:solidFill>
                <a:srgbClr val="0070C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42561164"/>
              </p:ext>
            </p:extLst>
          </p:nvPr>
        </p:nvGraphicFramePr>
        <p:xfrm>
          <a:off x="380998" y="1447800"/>
          <a:ext cx="8153401" cy="4931705"/>
        </p:xfrm>
        <a:graphic>
          <a:graphicData uri="http://schemas.openxmlformats.org/drawingml/2006/table">
            <a:tbl>
              <a:tblPr firstRow="1" firstCol="1" bandRow="1">
                <a:tableStyleId>{5C22544A-7EE6-4342-B048-85BDC9FD1C3A}</a:tableStyleId>
              </a:tblPr>
              <a:tblGrid>
                <a:gridCol w="3862251"/>
                <a:gridCol w="1135066"/>
                <a:gridCol w="3156084"/>
              </a:tblGrid>
              <a:tr h="399603">
                <a:tc rowSpan="2">
                  <a:txBody>
                    <a:bodyPr/>
                    <a:lstStyle/>
                    <a:p>
                      <a:pPr marL="0" marR="0">
                        <a:lnSpc>
                          <a:spcPct val="115000"/>
                        </a:lnSpc>
                        <a:spcBef>
                          <a:spcPts val="0"/>
                        </a:spcBef>
                        <a:spcAft>
                          <a:spcPts val="0"/>
                        </a:spcAft>
                      </a:pPr>
                      <a:r>
                        <a:rPr lang="en-US" sz="2200" dirty="0">
                          <a:effectLst/>
                          <a:latin typeface="Times New Roman" pitchFamily="18" charset="0"/>
                          <a:cs typeface="Times New Roman" pitchFamily="18" charset="0"/>
                        </a:rPr>
                        <a:t>Title of scenario: </a:t>
                      </a:r>
                    </a:p>
                    <a:p>
                      <a:pPr marL="0" marR="0">
                        <a:lnSpc>
                          <a:spcPct val="115000"/>
                        </a:lnSpc>
                        <a:spcBef>
                          <a:spcPts val="0"/>
                        </a:spcBef>
                        <a:spcAft>
                          <a:spcPts val="0"/>
                        </a:spcAft>
                      </a:pPr>
                      <a:r>
                        <a:rPr lang="en-US" sz="2200" dirty="0">
                          <a:effectLst/>
                          <a:latin typeface="Times New Roman" pitchFamily="18" charset="0"/>
                          <a:cs typeface="Times New Roman" pitchFamily="18" charset="0"/>
                        </a:rPr>
                        <a:t>Ability to protect the database from attacker</a:t>
                      </a:r>
                      <a:endParaRPr lang="en-US" sz="2200" dirty="0">
                        <a:effectLst/>
                        <a:latin typeface="Times New Roman" pitchFamily="18" charset="0"/>
                        <a:ea typeface="Calibri"/>
                        <a:cs typeface="Times New Roman" pitchFamily="18" charset="0"/>
                      </a:endParaRPr>
                    </a:p>
                  </a:txBody>
                  <a:tcPr marL="68580" marR="68580" marT="0" marB="0"/>
                </a:tc>
                <a:tc row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ID: QA.02</a:t>
                      </a:r>
                      <a:endParaRPr lang="en-US" sz="220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Version: 1.1</a:t>
                      </a:r>
                      <a:endParaRPr lang="en-US" sz="2200">
                        <a:effectLst/>
                        <a:latin typeface="Times New Roman" pitchFamily="18" charset="0"/>
                        <a:ea typeface="Calibri"/>
                        <a:cs typeface="Times New Roman" pitchFamily="18" charset="0"/>
                      </a:endParaRPr>
                    </a:p>
                  </a:txBody>
                  <a:tcPr marL="68580" marR="68580" marT="0" marB="0"/>
                </a:tc>
              </a:tr>
              <a:tr h="424465">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Last Changed: 11/29/2011</a:t>
                      </a:r>
                      <a:endParaRPr lang="en-US" sz="2200">
                        <a:effectLst/>
                        <a:latin typeface="Times New Roman" pitchFamily="18" charset="0"/>
                        <a:ea typeface="Calibri"/>
                        <a:cs typeface="Times New Roman" pitchFamily="18" charset="0"/>
                      </a:endParaRPr>
                    </a:p>
                  </a:txBody>
                  <a:tcPr marL="68580" marR="68580" marT="0" marB="0"/>
                </a:tc>
              </a:tr>
              <a:tr h="399601">
                <a:tc>
                  <a:txBody>
                    <a:bodyPr/>
                    <a:lstStyle/>
                    <a:p>
                      <a:pPr marL="0" marR="0">
                        <a:lnSpc>
                          <a:spcPct val="115000"/>
                        </a:lnSpc>
                        <a:spcBef>
                          <a:spcPts val="0"/>
                        </a:spcBef>
                        <a:spcAft>
                          <a:spcPts val="0"/>
                        </a:spcAft>
                      </a:pPr>
                      <a:r>
                        <a:rPr lang="en-US" sz="2200" dirty="0">
                          <a:effectLst/>
                          <a:latin typeface="Times New Roman" pitchFamily="18" charset="0"/>
                          <a:cs typeface="Times New Roman" pitchFamily="18" charset="0"/>
                        </a:rPr>
                        <a:t>Quality attribute: Security</a:t>
                      </a:r>
                      <a:endParaRPr lang="en-US" sz="2200" dirty="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Characterization ID: QAS.04</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99601">
                <a:tc gridSpan="3">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Describe stakeholder role proposing the description: Architect</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r>
              <a:tr h="399601">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Source(s) of the stimulus</a:t>
                      </a:r>
                      <a:endParaRPr lang="en-US" sz="220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The unauthorized user</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99601">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Stimulus</a:t>
                      </a:r>
                      <a:endParaRPr lang="en-US" sz="220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Access and attack database server</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471627">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Relevant environmental conditions</a:t>
                      </a:r>
                      <a:endParaRPr lang="en-US" sz="220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The HRM system is in normal mode</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99601">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Architectural elements</a:t>
                      </a:r>
                      <a:endParaRPr lang="en-US" sz="220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The HRM database, HRM server</a:t>
                      </a:r>
                      <a:endParaRPr lang="en-US" sz="22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851164">
                <a:tc>
                  <a:txBody>
                    <a:bodyPr/>
                    <a:lstStyle/>
                    <a:p>
                      <a:pPr marL="0" marR="0">
                        <a:lnSpc>
                          <a:spcPct val="115000"/>
                        </a:lnSpc>
                        <a:spcBef>
                          <a:spcPts val="0"/>
                        </a:spcBef>
                        <a:spcAft>
                          <a:spcPts val="0"/>
                        </a:spcAft>
                      </a:pPr>
                      <a:r>
                        <a:rPr lang="en-US" sz="2200">
                          <a:effectLst/>
                          <a:latin typeface="Times New Roman" pitchFamily="18" charset="0"/>
                          <a:cs typeface="Times New Roman" pitchFamily="18" charset="0"/>
                        </a:rPr>
                        <a:t>System response</a:t>
                      </a:r>
                      <a:endParaRPr lang="en-US" sz="2200">
                        <a:effectLst/>
                        <a:latin typeface="Times New Roman" pitchFamily="18" charset="0"/>
                        <a:ea typeface="Calibri"/>
                        <a:cs typeface="Times New Roman" pitchFamily="18" charset="0"/>
                      </a:endParaRPr>
                    </a:p>
                  </a:txBody>
                  <a:tcPr marL="68580" marR="68580" marT="0" marB="0"/>
                </a:tc>
                <a:tc gridSpan="2">
                  <a:txBody>
                    <a:bodyPr/>
                    <a:lstStyle/>
                    <a:p>
                      <a:pPr marL="0" marR="0" algn="just">
                        <a:spcBef>
                          <a:spcPts val="0"/>
                        </a:spcBef>
                        <a:spcAft>
                          <a:spcPts val="0"/>
                        </a:spcAft>
                      </a:pPr>
                      <a:r>
                        <a:rPr lang="en-US" sz="2200" smtClean="0">
                          <a:effectLst/>
                          <a:latin typeface="Times New Roman" pitchFamily="18" charset="0"/>
                          <a:cs typeface="Times New Roman" pitchFamily="18" charset="0"/>
                        </a:rPr>
                        <a:t>The user </a:t>
                      </a:r>
                      <a:r>
                        <a:rPr lang="en-US" sz="2200" dirty="0">
                          <a:effectLst/>
                          <a:latin typeface="Times New Roman" pitchFamily="18" charset="0"/>
                          <a:cs typeface="Times New Roman" pitchFamily="18" charset="0"/>
                        </a:rPr>
                        <a:t>will not know the path of database server and database is protected.</a:t>
                      </a:r>
                      <a:endParaRPr lang="en-US" sz="2200"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14043644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6012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QA scenario – Modifiability (1)</a:t>
            </a:r>
            <a:endParaRPr lang="en-US" sz="4000" dirty="0">
              <a:solidFill>
                <a:srgbClr val="0070C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94283198"/>
              </p:ext>
            </p:extLst>
          </p:nvPr>
        </p:nvGraphicFramePr>
        <p:xfrm>
          <a:off x="152400" y="1146983"/>
          <a:ext cx="8839200" cy="5760626"/>
        </p:xfrm>
        <a:graphic>
          <a:graphicData uri="http://schemas.openxmlformats.org/drawingml/2006/table">
            <a:tbl>
              <a:tblPr firstRow="1" firstCol="1" bandRow="1">
                <a:tableStyleId>{5C22544A-7EE6-4342-B048-85BDC9FD1C3A}</a:tableStyleId>
              </a:tblPr>
              <a:tblGrid>
                <a:gridCol w="2133600"/>
                <a:gridCol w="2053513"/>
                <a:gridCol w="1230538"/>
                <a:gridCol w="3421549"/>
              </a:tblGrid>
              <a:tr h="257335">
                <a:tc rowSpan="2" gridSpan="2">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Title of scenario: </a:t>
                      </a:r>
                    </a:p>
                    <a:p>
                      <a:pPr marL="0" marR="0">
                        <a:lnSpc>
                          <a:spcPct val="115000"/>
                        </a:lnSpc>
                        <a:spcBef>
                          <a:spcPts val="0"/>
                        </a:spcBef>
                        <a:spcAft>
                          <a:spcPts val="0"/>
                        </a:spcAft>
                      </a:pPr>
                      <a:r>
                        <a:rPr lang="en-US" sz="1500" dirty="0">
                          <a:effectLst/>
                          <a:latin typeface="Times New Roman" pitchFamily="18" charset="0"/>
                          <a:cs typeface="Times New Roman" pitchFamily="18" charset="0"/>
                        </a:rPr>
                        <a:t>Ability to add new functionalities/modules such as recruitment, insurance… modules</a:t>
                      </a:r>
                    </a:p>
                    <a:p>
                      <a:pPr marL="0" marR="0">
                        <a:lnSpc>
                          <a:spcPct val="115000"/>
                        </a:lnSpc>
                        <a:spcBef>
                          <a:spcPts val="0"/>
                        </a:spcBef>
                        <a:spcAft>
                          <a:spcPts val="0"/>
                        </a:spcAft>
                      </a:pPr>
                      <a:r>
                        <a:rPr lang="en-US" sz="1500" dirty="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54525" marR="54525"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ID: QA.05</a:t>
                      </a:r>
                      <a:endParaRPr lang="en-US" sz="1500" dirty="0">
                        <a:effectLst/>
                        <a:latin typeface="Times New Roman" pitchFamily="18" charset="0"/>
                        <a:ea typeface="Calibri"/>
                        <a:cs typeface="Times New Roman" pitchFamily="18" charset="0"/>
                      </a:endParaRPr>
                    </a:p>
                  </a:txBody>
                  <a:tcPr marL="54525" marR="54525" marT="0" marB="0"/>
                </a:tc>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Version: 1.0</a:t>
                      </a:r>
                      <a:endParaRPr lang="en-US" sz="1500">
                        <a:effectLst/>
                        <a:latin typeface="Times New Roman" pitchFamily="18" charset="0"/>
                        <a:ea typeface="Calibri"/>
                        <a:cs typeface="Times New Roman" pitchFamily="18" charset="0"/>
                      </a:endParaRPr>
                    </a:p>
                  </a:txBody>
                  <a:tcPr marL="54525" marR="54525" marT="0" marB="0"/>
                </a:tc>
              </a:tr>
              <a:tr h="75136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Last Changed: 11/7/2011</a:t>
                      </a:r>
                      <a:endParaRPr lang="en-US" sz="1500">
                        <a:effectLst/>
                        <a:latin typeface="Times New Roman" pitchFamily="18" charset="0"/>
                        <a:ea typeface="Calibri"/>
                        <a:cs typeface="Times New Roman" pitchFamily="18" charset="0"/>
                      </a:endParaRPr>
                    </a:p>
                  </a:txBody>
                  <a:tcPr marL="54525" marR="54525" marT="0" marB="0"/>
                </a:tc>
              </a:tr>
              <a:tr h="257335">
                <a:tc gridSpan="2">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Quality attribute: Modifiability</a:t>
                      </a:r>
                      <a:endParaRPr lang="en-US" sz="150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c gridSpan="2">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Characterization ID: QAS.08</a:t>
                      </a:r>
                      <a:endParaRPr lang="en-US" sz="150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r h="236698">
                <a:tc gridSpan="4">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Describe stakeholder role proposing the description: Architect</a:t>
                      </a:r>
                      <a:endParaRPr lang="en-US" sz="150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c hMerge="1">
                  <a:txBody>
                    <a:bodyPr/>
                    <a:lstStyle/>
                    <a:p>
                      <a:endParaRPr lang="en-US"/>
                    </a:p>
                  </a:txBody>
                  <a:tcPr/>
                </a:tc>
                <a:tc hMerge="1">
                  <a:txBody>
                    <a:bodyPr/>
                    <a:lstStyle/>
                    <a:p>
                      <a:endParaRPr lang="en-US"/>
                    </a:p>
                  </a:txBody>
                  <a:tcPr/>
                </a:tc>
              </a:tr>
              <a:tr h="257335">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Source(s) of the stimulus</a:t>
                      </a:r>
                      <a:endParaRPr lang="en-US" sz="1500">
                        <a:effectLst/>
                        <a:latin typeface="Times New Roman" pitchFamily="18" charset="0"/>
                        <a:ea typeface="Calibri"/>
                        <a:cs typeface="Times New Roman" pitchFamily="18" charset="0"/>
                      </a:endParaRPr>
                    </a:p>
                  </a:txBody>
                  <a:tcPr marL="54525" marR="54525" marT="0" marB="0"/>
                </a:tc>
                <a:tc gridSpan="3">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The developer, end-users</a:t>
                      </a:r>
                      <a:endParaRPr lang="en-US" sz="1500">
                        <a:effectLst/>
                        <a:latin typeface="Times New Roman" pitchFamily="18" charset="0"/>
                        <a:ea typeface="Calibri"/>
                        <a:cs typeface="Times New Roman" pitchFamily="18" charset="0"/>
                      </a:endParaRPr>
                    </a:p>
                  </a:txBody>
                  <a:tcPr marL="54525" marR="54525"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r h="937073">
                <a:tc>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Stimulus</a:t>
                      </a:r>
                      <a:endParaRPr lang="en-US" sz="1500" dirty="0">
                        <a:effectLst/>
                        <a:latin typeface="Times New Roman" pitchFamily="18" charset="0"/>
                        <a:ea typeface="Calibri"/>
                        <a:cs typeface="Times New Roman" pitchFamily="18" charset="0"/>
                      </a:endParaRPr>
                    </a:p>
                  </a:txBody>
                  <a:tcPr marL="54525" marR="54525" marT="0" marB="0"/>
                </a:tc>
                <a:tc gridSpan="3">
                  <a:txBody>
                    <a:bodyPr/>
                    <a:lstStyle/>
                    <a:p>
                      <a:pPr marL="0" marR="0" lvl="0" indent="0">
                        <a:lnSpc>
                          <a:spcPct val="115000"/>
                        </a:lnSpc>
                        <a:spcBef>
                          <a:spcPts val="0"/>
                        </a:spcBef>
                        <a:spcAft>
                          <a:spcPts val="0"/>
                        </a:spcAft>
                        <a:buFont typeface="Times New Roman"/>
                        <a:buNone/>
                      </a:pPr>
                      <a:r>
                        <a:rPr lang="en-US" sz="1500" dirty="0" smtClean="0">
                          <a:effectLst/>
                          <a:latin typeface="Times New Roman" pitchFamily="18" charset="0"/>
                          <a:cs typeface="Times New Roman" pitchFamily="18" charset="0"/>
                        </a:rPr>
                        <a:t>Add new functionalities/modules including recruitment, insurance, labor contract, payroll, assessment management, reward and penalty management, labor management modules</a:t>
                      </a: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pPr marL="0" marR="0" lvl="0" indent="0">
                        <a:lnSpc>
                          <a:spcPct val="115000"/>
                        </a:lnSpc>
                        <a:spcBef>
                          <a:spcPts val="0"/>
                        </a:spcBef>
                        <a:spcAft>
                          <a:spcPts val="0"/>
                        </a:spcAft>
                        <a:buFont typeface="Times New Roman"/>
                        <a:buNone/>
                      </a:pP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r h="514670">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Relevant environmental conditions</a:t>
                      </a:r>
                      <a:endParaRPr lang="en-US" sz="1500">
                        <a:effectLst/>
                        <a:latin typeface="Times New Roman" pitchFamily="18" charset="0"/>
                        <a:ea typeface="Calibri"/>
                        <a:cs typeface="Times New Roman" pitchFamily="18" charset="0"/>
                      </a:endParaRPr>
                    </a:p>
                  </a:txBody>
                  <a:tcPr marL="54525" marR="54525" marT="0" marB="0"/>
                </a:tc>
                <a:tc gridSpan="3">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The HRM system is in build time</a:t>
                      </a:r>
                      <a:endParaRPr lang="en-US" sz="1500">
                        <a:effectLst/>
                        <a:latin typeface="Times New Roman" pitchFamily="18" charset="0"/>
                        <a:ea typeface="Calibri"/>
                        <a:cs typeface="Times New Roman" pitchFamily="18" charset="0"/>
                      </a:endParaRPr>
                    </a:p>
                  </a:txBody>
                  <a:tcPr marL="54525" marR="54525"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r h="257335">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Architectural elements</a:t>
                      </a:r>
                      <a:endParaRPr lang="en-US" sz="1500">
                        <a:effectLst/>
                        <a:latin typeface="Times New Roman" pitchFamily="18" charset="0"/>
                        <a:ea typeface="Calibri"/>
                        <a:cs typeface="Times New Roman" pitchFamily="18" charset="0"/>
                      </a:endParaRPr>
                    </a:p>
                  </a:txBody>
                  <a:tcPr marL="54525" marR="54525" marT="0" marB="0"/>
                </a:tc>
                <a:tc gridSpan="3">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The HRM system client and server side</a:t>
                      </a: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pPr marL="0" marR="0">
                        <a:lnSpc>
                          <a:spcPct val="115000"/>
                        </a:lnSpc>
                        <a:spcBef>
                          <a:spcPts val="0"/>
                        </a:spcBef>
                        <a:spcAft>
                          <a:spcPts val="0"/>
                        </a:spcAft>
                      </a:pP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r h="1342616">
                <a:tc>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System response</a:t>
                      </a:r>
                      <a:endParaRPr lang="en-US" sz="1500" dirty="0">
                        <a:effectLst/>
                        <a:latin typeface="Times New Roman" pitchFamily="18" charset="0"/>
                        <a:ea typeface="Calibri"/>
                        <a:cs typeface="Times New Roman" pitchFamily="18" charset="0"/>
                      </a:endParaRPr>
                    </a:p>
                  </a:txBody>
                  <a:tcPr marL="54525" marR="54525" marT="0" marB="0"/>
                </a:tc>
                <a:tc gridSpan="3">
                  <a:txBody>
                    <a:bodyPr/>
                    <a:lstStyle/>
                    <a:p>
                      <a:pPr marL="0" marR="0">
                        <a:spcBef>
                          <a:spcPts val="0"/>
                        </a:spcBef>
                        <a:spcAft>
                          <a:spcPts val="0"/>
                        </a:spcAft>
                      </a:pPr>
                      <a:r>
                        <a:rPr lang="en-US" sz="1500" dirty="0">
                          <a:effectLst/>
                          <a:latin typeface="Times New Roman" pitchFamily="18" charset="0"/>
                          <a:cs typeface="Times New Roman" pitchFamily="18" charset="0"/>
                        </a:rPr>
                        <a:t>-Locates places in architecture to be modified.</a:t>
                      </a:r>
                    </a:p>
                    <a:p>
                      <a:pPr marL="342900" marR="0" lvl="0" indent="-342900">
                        <a:spcBef>
                          <a:spcPts val="0"/>
                        </a:spcBef>
                        <a:spcAft>
                          <a:spcPts val="0"/>
                        </a:spcAft>
                        <a:buFont typeface="Courier New"/>
                        <a:buChar char="o"/>
                      </a:pPr>
                      <a:r>
                        <a:rPr lang="en-US" sz="1500" dirty="0">
                          <a:effectLst/>
                          <a:latin typeface="Times New Roman" pitchFamily="18" charset="0"/>
                          <a:cs typeface="Times New Roman" pitchFamily="18" charset="0"/>
                        </a:rPr>
                        <a:t>The UI component on client side</a:t>
                      </a:r>
                    </a:p>
                    <a:p>
                      <a:pPr marL="342900" marR="0" lvl="0" indent="-342900">
                        <a:spcBef>
                          <a:spcPts val="0"/>
                        </a:spcBef>
                        <a:spcAft>
                          <a:spcPts val="0"/>
                        </a:spcAft>
                        <a:buFont typeface="Courier New"/>
                        <a:buChar char="o"/>
                      </a:pPr>
                      <a:r>
                        <a:rPr lang="en-US" sz="1500" dirty="0">
                          <a:effectLst/>
                          <a:latin typeface="Times New Roman" pitchFamily="18" charset="0"/>
                          <a:cs typeface="Times New Roman" pitchFamily="18" charset="0"/>
                        </a:rPr>
                        <a:t>The services and business flow on server side.</a:t>
                      </a:r>
                    </a:p>
                    <a:p>
                      <a:pPr marL="0" marR="0">
                        <a:spcBef>
                          <a:spcPts val="0"/>
                        </a:spcBef>
                        <a:spcAft>
                          <a:spcPts val="0"/>
                        </a:spcAft>
                      </a:pPr>
                      <a:r>
                        <a:rPr lang="en-US" sz="1500" dirty="0">
                          <a:effectLst/>
                          <a:latin typeface="Times New Roman" pitchFamily="18" charset="0"/>
                          <a:cs typeface="Times New Roman" pitchFamily="18" charset="0"/>
                        </a:rPr>
                        <a:t>-Makes modification without affecting other functionality</a:t>
                      </a:r>
                    </a:p>
                    <a:p>
                      <a:pPr marL="0" marR="0">
                        <a:spcBef>
                          <a:spcPts val="0"/>
                        </a:spcBef>
                        <a:spcAft>
                          <a:spcPts val="0"/>
                        </a:spcAft>
                      </a:pPr>
                      <a:r>
                        <a:rPr lang="en-US" sz="1500" dirty="0">
                          <a:effectLst/>
                          <a:latin typeface="Times New Roman" pitchFamily="18" charset="0"/>
                          <a:cs typeface="Times New Roman" pitchFamily="18" charset="0"/>
                        </a:rPr>
                        <a:t>-Tests modification</a:t>
                      </a:r>
                    </a:p>
                    <a:p>
                      <a:pPr marL="0" marR="0">
                        <a:spcBef>
                          <a:spcPts val="0"/>
                        </a:spcBef>
                        <a:spcAft>
                          <a:spcPts val="0"/>
                        </a:spcAft>
                      </a:pPr>
                      <a:r>
                        <a:rPr lang="en-US" sz="1500" dirty="0">
                          <a:effectLst/>
                          <a:latin typeface="Times New Roman" pitchFamily="18" charset="0"/>
                          <a:cs typeface="Times New Roman" pitchFamily="18" charset="0"/>
                        </a:rPr>
                        <a:t>-Deploys modification</a:t>
                      </a:r>
                      <a:endParaRPr lang="en-US" sz="1500" dirty="0">
                        <a:effectLst/>
                        <a:latin typeface="Times New Roman" pitchFamily="18" charset="0"/>
                        <a:ea typeface="Times New Roman"/>
                        <a:cs typeface="Times New Roman" pitchFamily="18" charset="0"/>
                      </a:endParaRPr>
                    </a:p>
                  </a:txBody>
                  <a:tcPr marL="54525" marR="54525" marT="0" marB="0"/>
                </a:tc>
                <a:tc hMerge="1">
                  <a:txBody>
                    <a:bodyPr/>
                    <a:lstStyle/>
                    <a:p>
                      <a:pPr marL="0" marR="0">
                        <a:spcBef>
                          <a:spcPts val="0"/>
                        </a:spcBef>
                        <a:spcAft>
                          <a:spcPts val="0"/>
                        </a:spcAft>
                      </a:pPr>
                      <a:endParaRPr lang="en-US" sz="1500" dirty="0">
                        <a:effectLst/>
                        <a:latin typeface="Times New Roman" pitchFamily="18" charset="0"/>
                        <a:ea typeface="Times New Roman"/>
                        <a:cs typeface="Times New Roman" pitchFamily="18" charset="0"/>
                      </a:endParaRPr>
                    </a:p>
                  </a:txBody>
                  <a:tcPr marL="54525" marR="54525" marT="0" marB="0"/>
                </a:tc>
                <a:tc hMerge="1">
                  <a:txBody>
                    <a:bodyPr/>
                    <a:lstStyle/>
                    <a:p>
                      <a:endParaRPr lang="en-US"/>
                    </a:p>
                  </a:txBody>
                  <a:tcPr/>
                </a:tc>
              </a:tr>
              <a:tr h="823053">
                <a:tc>
                  <a:txBody>
                    <a:bodyPr/>
                    <a:lstStyle/>
                    <a:p>
                      <a:pPr marL="0" marR="0">
                        <a:lnSpc>
                          <a:spcPct val="115000"/>
                        </a:lnSpc>
                        <a:spcBef>
                          <a:spcPts val="0"/>
                        </a:spcBef>
                        <a:spcAft>
                          <a:spcPts val="0"/>
                        </a:spcAft>
                      </a:pPr>
                      <a:r>
                        <a:rPr lang="en-US" sz="1500">
                          <a:effectLst/>
                          <a:latin typeface="Times New Roman" pitchFamily="18" charset="0"/>
                          <a:cs typeface="Times New Roman" pitchFamily="18" charset="0"/>
                        </a:rPr>
                        <a:t>Response measure(s)</a:t>
                      </a:r>
                      <a:endParaRPr lang="en-US" sz="1500">
                        <a:effectLst/>
                        <a:latin typeface="Times New Roman" pitchFamily="18" charset="0"/>
                        <a:ea typeface="Calibri"/>
                        <a:cs typeface="Times New Roman" pitchFamily="18" charset="0"/>
                      </a:endParaRPr>
                    </a:p>
                  </a:txBody>
                  <a:tcPr marL="54525" marR="54525" marT="0" marB="0"/>
                </a:tc>
                <a:tc gridSpan="3">
                  <a:txBody>
                    <a:bodyPr/>
                    <a:lstStyle/>
                    <a:p>
                      <a:pPr marL="0" marR="0">
                        <a:lnSpc>
                          <a:spcPct val="115000"/>
                        </a:lnSpc>
                        <a:spcBef>
                          <a:spcPts val="0"/>
                        </a:spcBef>
                        <a:spcAft>
                          <a:spcPts val="0"/>
                        </a:spcAft>
                      </a:pPr>
                      <a:r>
                        <a:rPr lang="en-US" sz="1500" dirty="0">
                          <a:effectLst/>
                          <a:latin typeface="Times New Roman" pitchFamily="18" charset="0"/>
                          <a:cs typeface="Times New Roman" pitchFamily="18" charset="0"/>
                        </a:rPr>
                        <a:t>The time for adding:  2-3 days</a:t>
                      </a:r>
                    </a:p>
                    <a:p>
                      <a:pPr marL="0" marR="0">
                        <a:lnSpc>
                          <a:spcPct val="115000"/>
                        </a:lnSpc>
                        <a:spcBef>
                          <a:spcPts val="0"/>
                        </a:spcBef>
                        <a:spcAft>
                          <a:spcPts val="0"/>
                        </a:spcAft>
                      </a:pPr>
                      <a:r>
                        <a:rPr lang="en-US" sz="1500" dirty="0">
                          <a:effectLst/>
                          <a:latin typeface="Times New Roman" pitchFamily="18" charset="0"/>
                          <a:cs typeface="Times New Roman" pitchFamily="18" charset="0"/>
                        </a:rPr>
                        <a:t>The resource for adding: 2 resources (one for integration and the other for testing and deploy)</a:t>
                      </a: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pPr marL="0" marR="0">
                        <a:lnSpc>
                          <a:spcPct val="115000"/>
                        </a:lnSpc>
                        <a:spcBef>
                          <a:spcPts val="0"/>
                        </a:spcBef>
                        <a:spcAft>
                          <a:spcPts val="0"/>
                        </a:spcAft>
                      </a:pPr>
                      <a:endParaRPr lang="en-US" sz="1500" dirty="0">
                        <a:effectLst/>
                        <a:latin typeface="Times New Roman" pitchFamily="18" charset="0"/>
                        <a:ea typeface="Calibri"/>
                        <a:cs typeface="Times New Roman" pitchFamily="18" charset="0"/>
                      </a:endParaRPr>
                    </a:p>
                  </a:txBody>
                  <a:tcPr marL="54525" marR="54525" marT="0" marB="0"/>
                </a:tc>
                <a:tc hMerge="1">
                  <a:txBody>
                    <a:bodyPr/>
                    <a:lstStyle/>
                    <a:p>
                      <a:endParaRPr lang="en-US"/>
                    </a:p>
                  </a:txBody>
                  <a:tcPr/>
                </a:tc>
              </a:tr>
            </a:tbl>
          </a:graphicData>
        </a:graphic>
      </p:graphicFrame>
    </p:spTree>
    <p:extLst>
      <p:ext uri="{BB962C8B-B14F-4D97-AF65-F5344CB8AC3E}">
        <p14:creationId xmlns:p14="http://schemas.microsoft.com/office/powerpoint/2010/main" val="20677825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6774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QA Scenario – Modifiability (2)</a:t>
            </a:r>
            <a:endParaRPr lang="en-US" sz="4000" dirty="0">
              <a:solidFill>
                <a:srgbClr val="0070C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75907586"/>
              </p:ext>
            </p:extLst>
          </p:nvPr>
        </p:nvGraphicFramePr>
        <p:xfrm>
          <a:off x="152400" y="1219200"/>
          <a:ext cx="8839199" cy="5698856"/>
        </p:xfrm>
        <a:graphic>
          <a:graphicData uri="http://schemas.openxmlformats.org/drawingml/2006/table">
            <a:tbl>
              <a:tblPr firstRow="1" firstCol="1" bandRow="1">
                <a:tableStyleId>{5C22544A-7EE6-4342-B048-85BDC9FD1C3A}</a:tableStyleId>
              </a:tblPr>
              <a:tblGrid>
                <a:gridCol w="2667000"/>
                <a:gridCol w="2750650"/>
                <a:gridCol w="3421549"/>
              </a:tblGrid>
              <a:tr h="38497">
                <a:tc rowSpan="2">
                  <a:txBody>
                    <a:bodyPr/>
                    <a:lstStyle/>
                    <a:p>
                      <a:pPr marL="0" marR="0">
                        <a:lnSpc>
                          <a:spcPct val="115000"/>
                        </a:lnSpc>
                        <a:spcBef>
                          <a:spcPts val="0"/>
                        </a:spcBef>
                        <a:spcAft>
                          <a:spcPts val="0"/>
                        </a:spcAft>
                      </a:pPr>
                      <a:r>
                        <a:rPr lang="en-US" sz="1980" dirty="0">
                          <a:effectLst/>
                          <a:latin typeface="Times New Roman" pitchFamily="18" charset="0"/>
                          <a:cs typeface="Times New Roman" pitchFamily="18" charset="0"/>
                        </a:rPr>
                        <a:t>Title of scenario: </a:t>
                      </a:r>
                    </a:p>
                    <a:p>
                      <a:pPr marL="0" marR="0">
                        <a:lnSpc>
                          <a:spcPct val="115000"/>
                        </a:lnSpc>
                        <a:spcBef>
                          <a:spcPts val="0"/>
                        </a:spcBef>
                        <a:spcAft>
                          <a:spcPts val="0"/>
                        </a:spcAft>
                      </a:pPr>
                      <a:r>
                        <a:rPr lang="en-US" sz="1980" dirty="0">
                          <a:effectLst/>
                          <a:latin typeface="Times New Roman" pitchFamily="18" charset="0"/>
                          <a:cs typeface="Times New Roman" pitchFamily="18" charset="0"/>
                        </a:rPr>
                        <a:t>Ability to modify the authority of the user</a:t>
                      </a:r>
                    </a:p>
                    <a:p>
                      <a:pPr marL="0" marR="0">
                        <a:lnSpc>
                          <a:spcPct val="115000"/>
                        </a:lnSpc>
                        <a:spcBef>
                          <a:spcPts val="0"/>
                        </a:spcBef>
                        <a:spcAft>
                          <a:spcPts val="0"/>
                        </a:spcAft>
                      </a:pPr>
                      <a:r>
                        <a:rPr lang="en-US" sz="1980" dirty="0">
                          <a:effectLst/>
                          <a:latin typeface="Times New Roman" pitchFamily="18" charset="0"/>
                          <a:cs typeface="Times New Roman" pitchFamily="18" charset="0"/>
                        </a:rPr>
                        <a:t> </a:t>
                      </a:r>
                      <a:endParaRPr lang="en-US" sz="1980" dirty="0">
                        <a:effectLst/>
                        <a:latin typeface="Times New Roman" pitchFamily="18" charset="0"/>
                        <a:ea typeface="Calibri"/>
                        <a:cs typeface="Times New Roman" pitchFamily="18" charset="0"/>
                      </a:endParaRPr>
                    </a:p>
                  </a:txBody>
                  <a:tcPr marL="68580" marR="68580" marT="0" marB="0"/>
                </a:tc>
                <a:tc rowSpan="2">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ID: QA.05</a:t>
                      </a:r>
                      <a:endParaRPr lang="en-US" sz="198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Version: 1.0</a:t>
                      </a:r>
                      <a:endParaRPr lang="en-US" sz="1980">
                        <a:effectLst/>
                        <a:latin typeface="Times New Roman" pitchFamily="18" charset="0"/>
                        <a:ea typeface="Calibri"/>
                        <a:cs typeface="Times New Roman" pitchFamily="18" charset="0"/>
                      </a:endParaRPr>
                    </a:p>
                  </a:txBody>
                  <a:tcPr marL="68580" marR="68580" marT="0" marB="0"/>
                </a:tc>
              </a:tr>
              <a:tr h="724421">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Last Changed: 11/7/2011</a:t>
                      </a:r>
                      <a:endParaRPr lang="en-US" sz="1980">
                        <a:effectLst/>
                        <a:latin typeface="Times New Roman" pitchFamily="18" charset="0"/>
                        <a:ea typeface="Calibri"/>
                        <a:cs typeface="Times New Roman" pitchFamily="18" charset="0"/>
                      </a:endParaRPr>
                    </a:p>
                  </a:txBody>
                  <a:tcPr marL="68580" marR="68580" marT="0" marB="0"/>
                </a:tc>
              </a:tr>
              <a:tr h="583993">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Quality attribute: Modifiability</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1980" dirty="0">
                          <a:effectLst/>
                          <a:latin typeface="Times New Roman" pitchFamily="18" charset="0"/>
                          <a:cs typeface="Times New Roman" pitchFamily="18" charset="0"/>
                        </a:rPr>
                        <a:t>Characterization ID: QAS.09</a:t>
                      </a:r>
                      <a:endParaRPr lang="en-US" sz="198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11613">
                <a:tc gridSpan="3">
                  <a:txBody>
                    <a:bodyPr/>
                    <a:lstStyle/>
                    <a:p>
                      <a:pPr marL="0" marR="0">
                        <a:lnSpc>
                          <a:spcPct val="115000"/>
                        </a:lnSpc>
                        <a:spcBef>
                          <a:spcPts val="0"/>
                        </a:spcBef>
                        <a:spcAft>
                          <a:spcPts val="0"/>
                        </a:spcAft>
                      </a:pPr>
                      <a:r>
                        <a:rPr lang="en-US" sz="1980" dirty="0">
                          <a:effectLst/>
                          <a:latin typeface="Times New Roman" pitchFamily="18" charset="0"/>
                          <a:cs typeface="Times New Roman" pitchFamily="18" charset="0"/>
                        </a:rPr>
                        <a:t>Describe stakeholder role proposing the description: Architect</a:t>
                      </a:r>
                      <a:endParaRPr lang="en-US" sz="198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r>
              <a:tr h="311613">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Source(s) of the stimulus</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1980" dirty="0">
                          <a:effectLst/>
                          <a:latin typeface="Times New Roman" pitchFamily="18" charset="0"/>
                          <a:cs typeface="Times New Roman" pitchFamily="18" charset="0"/>
                        </a:rPr>
                        <a:t>Administrator</a:t>
                      </a:r>
                      <a:endParaRPr lang="en-US" sz="198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583993">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Stimulus</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Modifying the authority of the user</a:t>
                      </a:r>
                      <a:endParaRPr lang="en-US" sz="198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623227">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Relevant environmental conditions</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The HRM system is in run time mode</a:t>
                      </a:r>
                      <a:endParaRPr lang="en-US" sz="198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11613">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Architectural elements</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The HRM system server side</a:t>
                      </a:r>
                      <a:endParaRPr lang="en-US" sz="198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81000">
                <a:tc>
                  <a:txBody>
                    <a:bodyPr/>
                    <a:lstStyle/>
                    <a:p>
                      <a:pPr marL="0" marR="0">
                        <a:lnSpc>
                          <a:spcPct val="115000"/>
                        </a:lnSpc>
                        <a:spcBef>
                          <a:spcPts val="0"/>
                        </a:spcBef>
                        <a:spcAft>
                          <a:spcPts val="0"/>
                        </a:spcAft>
                      </a:pPr>
                      <a:r>
                        <a:rPr lang="en-US" sz="1980">
                          <a:effectLst/>
                          <a:latin typeface="Times New Roman" pitchFamily="18" charset="0"/>
                          <a:cs typeface="Times New Roman" pitchFamily="18" charset="0"/>
                        </a:rPr>
                        <a:t>System response</a:t>
                      </a:r>
                      <a:endParaRPr lang="en-US" sz="1980">
                        <a:effectLst/>
                        <a:latin typeface="Times New Roman" pitchFamily="18" charset="0"/>
                        <a:ea typeface="Calibri"/>
                        <a:cs typeface="Times New Roman" pitchFamily="18" charset="0"/>
                      </a:endParaRPr>
                    </a:p>
                  </a:txBody>
                  <a:tcPr marL="68580" marR="68580" marT="0" marB="0"/>
                </a:tc>
                <a:tc gridSpan="2">
                  <a:txBody>
                    <a:bodyPr/>
                    <a:lstStyle/>
                    <a:p>
                      <a:pPr marL="0" marR="0">
                        <a:spcBef>
                          <a:spcPts val="0"/>
                        </a:spcBef>
                        <a:spcAft>
                          <a:spcPts val="0"/>
                        </a:spcAft>
                      </a:pPr>
                      <a:r>
                        <a:rPr lang="en-US" sz="1980" dirty="0">
                          <a:effectLst/>
                          <a:latin typeface="Times New Roman" pitchFamily="18" charset="0"/>
                          <a:cs typeface="Times New Roman" pitchFamily="18" charset="0"/>
                        </a:rPr>
                        <a:t>-The system will load configure again</a:t>
                      </a:r>
                    </a:p>
                    <a:p>
                      <a:pPr marL="0" marR="0">
                        <a:spcBef>
                          <a:spcPts val="0"/>
                        </a:spcBef>
                        <a:spcAft>
                          <a:spcPts val="0"/>
                        </a:spcAft>
                      </a:pPr>
                      <a:r>
                        <a:rPr lang="en-US" sz="1980" dirty="0">
                          <a:effectLst/>
                          <a:latin typeface="Times New Roman" pitchFamily="18" charset="0"/>
                          <a:cs typeface="Times New Roman" pitchFamily="18" charset="0"/>
                        </a:rPr>
                        <a:t>-The authority of the user will be changed</a:t>
                      </a:r>
                      <a:endParaRPr lang="en-US" sz="1980"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11376077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INTRODUCTION</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a:t>
            </a:fld>
            <a:endParaRPr lang="en-US"/>
          </a:p>
        </p:txBody>
      </p:sp>
    </p:spTree>
    <p:extLst>
      <p:ext uri="{BB962C8B-B14F-4D97-AF65-F5344CB8AC3E}">
        <p14:creationId xmlns:p14="http://schemas.microsoft.com/office/powerpoint/2010/main" val="4162965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QA Scenario – Modifiability (3)</a:t>
            </a:r>
            <a:endParaRPr lang="en-US" sz="40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59977304"/>
              </p:ext>
            </p:extLst>
          </p:nvPr>
        </p:nvGraphicFramePr>
        <p:xfrm>
          <a:off x="76199" y="914400"/>
          <a:ext cx="9067801" cy="5905863"/>
        </p:xfrm>
        <a:graphic>
          <a:graphicData uri="http://schemas.openxmlformats.org/drawingml/2006/table">
            <a:tbl>
              <a:tblPr firstRow="1" firstCol="1" bandRow="1">
                <a:tableStyleId>{5C22544A-7EE6-4342-B048-85BDC9FD1C3A}</a:tableStyleId>
              </a:tblPr>
              <a:tblGrid>
                <a:gridCol w="2438401"/>
                <a:gridCol w="1856999"/>
                <a:gridCol w="1262363"/>
                <a:gridCol w="3510038"/>
              </a:tblGrid>
              <a:tr h="297081">
                <a:tc rowSpan="2" gridSpan="2">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Title of scenario: </a:t>
                      </a:r>
                    </a:p>
                    <a:p>
                      <a:pPr marL="0" marR="0">
                        <a:lnSpc>
                          <a:spcPct val="115000"/>
                        </a:lnSpc>
                        <a:spcBef>
                          <a:spcPts val="0"/>
                        </a:spcBef>
                        <a:spcAft>
                          <a:spcPts val="0"/>
                        </a:spcAft>
                      </a:pPr>
                      <a:r>
                        <a:rPr lang="en-US" sz="1750" dirty="0">
                          <a:effectLst/>
                          <a:latin typeface="Times New Roman" pitchFamily="18" charset="0"/>
                          <a:cs typeface="Times New Roman" pitchFamily="18" charset="0"/>
                        </a:rPr>
                        <a:t>Ability to modify the client from using Silverlight to Windows Form (WPF</a:t>
                      </a:r>
                      <a:r>
                        <a:rPr lang="en-US" sz="1750" dirty="0" smtClean="0">
                          <a:effectLst/>
                          <a:latin typeface="Times New Roman" pitchFamily="18" charset="0"/>
                          <a:cs typeface="Times New Roman" pitchFamily="18" charset="0"/>
                        </a:rPr>
                        <a:t>)</a:t>
                      </a:r>
                      <a:endParaRPr lang="en-US" sz="1750" dirty="0">
                        <a:effectLst/>
                        <a:latin typeface="Times New Roman" pitchFamily="18" charset="0"/>
                        <a:cs typeface="Times New Roman" pitchFamily="18" charset="0"/>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ID: QA.05</a:t>
                      </a:r>
                      <a:endParaRPr lang="en-US" sz="1750" dirty="0">
                        <a:effectLst/>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Version: 1.0</a:t>
                      </a:r>
                      <a:endParaRPr lang="en-US" sz="1750">
                        <a:effectLst/>
                        <a:latin typeface="Times New Roman" pitchFamily="18" charset="0"/>
                        <a:ea typeface="Calibri"/>
                        <a:cs typeface="Times New Roman" pitchFamily="18" charset="0"/>
                      </a:endParaRPr>
                    </a:p>
                  </a:txBody>
                  <a:tcPr marL="68580" marR="68580" marT="0" marB="0"/>
                </a:tc>
              </a:tr>
              <a:tr h="61731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Last Changed: 11/7/2011</a:t>
                      </a:r>
                      <a:endParaRPr lang="en-US" sz="1750">
                        <a:effectLst/>
                        <a:latin typeface="Times New Roman" pitchFamily="18" charset="0"/>
                        <a:ea typeface="Calibri"/>
                        <a:cs typeface="Times New Roman" pitchFamily="18" charset="0"/>
                      </a:endParaRPr>
                    </a:p>
                  </a:txBody>
                  <a:tcPr marL="68580" marR="68580" marT="0" marB="0"/>
                </a:tc>
              </a:tr>
              <a:tr h="313952">
                <a:tc gridSpan="2">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Quality attribute: Modifiability</a:t>
                      </a:r>
                      <a:endParaRPr lang="en-US" sz="175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Characterization ID: QAS.010</a:t>
                      </a:r>
                      <a:endParaRPr lang="en-US" sz="175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297081">
                <a:tc gridSpan="4">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Describe stakeholder role proposing the description: Architect</a:t>
                      </a:r>
                      <a:endParaRPr lang="en-US" sz="175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97081">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Source(s) of the stimulus</a:t>
                      </a:r>
                      <a:endParaRPr lang="en-US" sz="1750">
                        <a:effectLst/>
                        <a:latin typeface="Times New Roman" pitchFamily="18" charset="0"/>
                        <a:ea typeface="Calibri"/>
                        <a:cs typeface="Times New Roman" pitchFamily="18" charset="0"/>
                      </a:endParaRPr>
                    </a:p>
                  </a:txBody>
                  <a:tcPr marL="68580" marR="68580" marT="0" marB="0"/>
                </a:tc>
                <a:tc gridSpan="3">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The developer, end-users</a:t>
                      </a:r>
                      <a:endParaRPr lang="en-US" sz="1750">
                        <a:effectLst/>
                        <a:latin typeface="Times New Roman" pitchFamily="18" charset="0"/>
                        <a:ea typeface="Calibri"/>
                        <a:cs typeface="Times New Roman" pitchFamily="18" charset="0"/>
                      </a:endParaRPr>
                    </a:p>
                  </a:txBody>
                  <a:tcPr marL="68580" marR="68580"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615886">
                <a:tc>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Stimulus</a:t>
                      </a:r>
                      <a:endParaRPr lang="en-US" sz="1750" dirty="0">
                        <a:effectLst/>
                        <a:latin typeface="Times New Roman" pitchFamily="18" charset="0"/>
                        <a:ea typeface="Calibri"/>
                        <a:cs typeface="Times New Roman" pitchFamily="18" charset="0"/>
                      </a:endParaRPr>
                    </a:p>
                  </a:txBody>
                  <a:tcPr marL="68580" marR="68580" marT="0" marB="0"/>
                </a:tc>
                <a:tc gridSpan="3">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Wish to modify the client side from using Silverlight (web browser application) to windows form application (WPF)</a:t>
                      </a:r>
                      <a:endParaRPr lang="en-US" sz="1750" dirty="0">
                        <a:effectLst/>
                        <a:latin typeface="Times New Roman" pitchFamily="18" charset="0"/>
                        <a:ea typeface="Calibri"/>
                        <a:cs typeface="Times New Roman" pitchFamily="18" charset="0"/>
                      </a:endParaRPr>
                    </a:p>
                  </a:txBody>
                  <a:tcPr marL="68580" marR="68580"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381000">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Relevant environmental conditions</a:t>
                      </a:r>
                      <a:endParaRPr lang="en-US" sz="1750">
                        <a:effectLst/>
                        <a:latin typeface="Times New Roman" pitchFamily="18" charset="0"/>
                        <a:ea typeface="Calibri"/>
                        <a:cs typeface="Times New Roman" pitchFamily="18" charset="0"/>
                      </a:endParaRPr>
                    </a:p>
                  </a:txBody>
                  <a:tcPr marL="68580" marR="68580" marT="0" marB="0"/>
                </a:tc>
                <a:tc gridSpan="3">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The HRM system is in build time</a:t>
                      </a:r>
                      <a:endParaRPr lang="en-US" sz="1750">
                        <a:effectLst/>
                        <a:latin typeface="Times New Roman" pitchFamily="18" charset="0"/>
                        <a:ea typeface="Calibri"/>
                        <a:cs typeface="Times New Roman" pitchFamily="18" charset="0"/>
                      </a:endParaRPr>
                    </a:p>
                  </a:txBody>
                  <a:tcPr marL="68580" marR="68580"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297081">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Architectural elements</a:t>
                      </a:r>
                      <a:endParaRPr lang="en-US" sz="1750">
                        <a:effectLst/>
                        <a:latin typeface="Times New Roman" pitchFamily="18" charset="0"/>
                        <a:ea typeface="Calibri"/>
                        <a:cs typeface="Times New Roman" pitchFamily="18" charset="0"/>
                      </a:endParaRPr>
                    </a:p>
                  </a:txBody>
                  <a:tcPr marL="68580" marR="68580" marT="0" marB="0"/>
                </a:tc>
                <a:tc gridSpan="3">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The HRM system client </a:t>
                      </a:r>
                      <a:endParaRPr lang="en-US" sz="1750">
                        <a:effectLst/>
                        <a:latin typeface="Times New Roman" pitchFamily="18" charset="0"/>
                        <a:ea typeface="Calibri"/>
                        <a:cs typeface="Times New Roman" pitchFamily="18" charset="0"/>
                      </a:endParaRPr>
                    </a:p>
                  </a:txBody>
                  <a:tcPr marL="68580" marR="68580" marT="0" marB="0"/>
                </a:tc>
                <a:tc hMerge="1">
                  <a:txBody>
                    <a:bodyPr/>
                    <a:lstStyle/>
                    <a:p>
                      <a:pPr marL="0" marR="0">
                        <a:lnSpc>
                          <a:spcPct val="115000"/>
                        </a:lnSpc>
                        <a:spcBef>
                          <a:spcPts val="0"/>
                        </a:spcBef>
                        <a:spcAft>
                          <a:spcPts val="0"/>
                        </a:spcAft>
                      </a:pPr>
                      <a:endParaRPr lang="en-US" sz="15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r h="1291657">
                <a:tc>
                  <a:txBody>
                    <a:bodyPr/>
                    <a:lstStyle/>
                    <a:p>
                      <a:pPr marL="0" marR="0">
                        <a:lnSpc>
                          <a:spcPct val="115000"/>
                        </a:lnSpc>
                        <a:spcBef>
                          <a:spcPts val="0"/>
                        </a:spcBef>
                        <a:spcAft>
                          <a:spcPts val="0"/>
                        </a:spcAft>
                      </a:pPr>
                      <a:r>
                        <a:rPr lang="en-US" sz="1750">
                          <a:effectLst/>
                          <a:latin typeface="Times New Roman" pitchFamily="18" charset="0"/>
                          <a:cs typeface="Times New Roman" pitchFamily="18" charset="0"/>
                        </a:rPr>
                        <a:t>System response</a:t>
                      </a:r>
                      <a:endParaRPr lang="en-US" sz="1750">
                        <a:effectLst/>
                        <a:latin typeface="Times New Roman" pitchFamily="18" charset="0"/>
                        <a:ea typeface="Calibri"/>
                        <a:cs typeface="Times New Roman" pitchFamily="18" charset="0"/>
                      </a:endParaRPr>
                    </a:p>
                  </a:txBody>
                  <a:tcPr marL="68580" marR="68580" marT="0" marB="0"/>
                </a:tc>
                <a:tc gridSpan="3">
                  <a:txBody>
                    <a:bodyPr/>
                    <a:lstStyle/>
                    <a:p>
                      <a:pPr marL="0" marR="0">
                        <a:spcBef>
                          <a:spcPts val="0"/>
                        </a:spcBef>
                        <a:spcAft>
                          <a:spcPts val="0"/>
                        </a:spcAft>
                      </a:pPr>
                      <a:r>
                        <a:rPr lang="en-US" sz="1750">
                          <a:effectLst/>
                          <a:latin typeface="Times New Roman" pitchFamily="18" charset="0"/>
                          <a:cs typeface="Times New Roman" pitchFamily="18" charset="0"/>
                        </a:rPr>
                        <a:t>-Locates part for modification</a:t>
                      </a:r>
                    </a:p>
                    <a:p>
                      <a:pPr marL="342900" marR="0" lvl="0" indent="-342900">
                        <a:spcBef>
                          <a:spcPts val="0"/>
                        </a:spcBef>
                        <a:spcAft>
                          <a:spcPts val="0"/>
                        </a:spcAft>
                        <a:buFont typeface="Courier New"/>
                        <a:buChar char="o"/>
                      </a:pPr>
                      <a:r>
                        <a:rPr lang="en-US" sz="1750">
                          <a:effectLst/>
                          <a:latin typeface="Times New Roman" pitchFamily="18" charset="0"/>
                          <a:cs typeface="Times New Roman" pitchFamily="18" charset="0"/>
                        </a:rPr>
                        <a:t>The View and Model component</a:t>
                      </a:r>
                    </a:p>
                    <a:p>
                      <a:pPr marL="0" marR="0">
                        <a:spcBef>
                          <a:spcPts val="0"/>
                        </a:spcBef>
                        <a:spcAft>
                          <a:spcPts val="0"/>
                        </a:spcAft>
                      </a:pPr>
                      <a:r>
                        <a:rPr lang="en-US" sz="1750">
                          <a:effectLst/>
                          <a:latin typeface="Times New Roman" pitchFamily="18" charset="0"/>
                          <a:cs typeface="Times New Roman" pitchFamily="18" charset="0"/>
                        </a:rPr>
                        <a:t>-Makes modification without affecting the functionality in other tiers</a:t>
                      </a:r>
                    </a:p>
                    <a:p>
                      <a:pPr marL="0" marR="0">
                        <a:spcBef>
                          <a:spcPts val="0"/>
                        </a:spcBef>
                        <a:spcAft>
                          <a:spcPts val="0"/>
                        </a:spcAft>
                      </a:pPr>
                      <a:r>
                        <a:rPr lang="en-US" sz="1750">
                          <a:effectLst/>
                          <a:latin typeface="Times New Roman" pitchFamily="18" charset="0"/>
                          <a:cs typeface="Times New Roman" pitchFamily="18" charset="0"/>
                        </a:rPr>
                        <a:t>-Tests UI</a:t>
                      </a:r>
                      <a:endParaRPr lang="en-US" sz="1750">
                        <a:effectLst/>
                        <a:latin typeface="Times New Roman" pitchFamily="18" charset="0"/>
                        <a:ea typeface="Times New Roman"/>
                        <a:cs typeface="Times New Roman" pitchFamily="18" charset="0"/>
                      </a:endParaRPr>
                    </a:p>
                  </a:txBody>
                  <a:tcPr marL="68580" marR="68580" marT="0" marB="0"/>
                </a:tc>
                <a:tc hMerge="1">
                  <a:txBody>
                    <a:bodyPr/>
                    <a:lstStyle/>
                    <a:p>
                      <a:pPr marL="0" marR="0">
                        <a:spcBef>
                          <a:spcPts val="0"/>
                        </a:spcBef>
                        <a:spcAft>
                          <a:spcPts val="0"/>
                        </a:spcAft>
                      </a:pPr>
                      <a:endParaRPr lang="en-US" sz="150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r>
              <a:tr h="849662">
                <a:tc>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Response measure(s)</a:t>
                      </a:r>
                      <a:endParaRPr lang="en-US" sz="1750" dirty="0">
                        <a:effectLst/>
                        <a:latin typeface="Times New Roman" pitchFamily="18" charset="0"/>
                        <a:ea typeface="Calibri"/>
                        <a:cs typeface="Times New Roman" pitchFamily="18" charset="0"/>
                      </a:endParaRPr>
                    </a:p>
                  </a:txBody>
                  <a:tcPr marL="68580" marR="68580" marT="0" marB="0"/>
                </a:tc>
                <a:tc gridSpan="3">
                  <a:txBody>
                    <a:bodyPr/>
                    <a:lstStyle/>
                    <a:p>
                      <a:pPr marL="0" marR="0">
                        <a:lnSpc>
                          <a:spcPct val="115000"/>
                        </a:lnSpc>
                        <a:spcBef>
                          <a:spcPts val="0"/>
                        </a:spcBef>
                        <a:spcAft>
                          <a:spcPts val="0"/>
                        </a:spcAft>
                      </a:pPr>
                      <a:r>
                        <a:rPr lang="en-US" sz="1750" dirty="0">
                          <a:effectLst/>
                          <a:latin typeface="Times New Roman" pitchFamily="18" charset="0"/>
                          <a:cs typeface="Times New Roman" pitchFamily="18" charset="0"/>
                        </a:rPr>
                        <a:t>The time for modifying:  5-7 days</a:t>
                      </a:r>
                    </a:p>
                    <a:p>
                      <a:pPr marL="0" marR="0">
                        <a:lnSpc>
                          <a:spcPct val="115000"/>
                        </a:lnSpc>
                        <a:spcBef>
                          <a:spcPts val="0"/>
                        </a:spcBef>
                        <a:spcAft>
                          <a:spcPts val="0"/>
                        </a:spcAft>
                      </a:pPr>
                      <a:r>
                        <a:rPr lang="en-US" sz="1750" dirty="0">
                          <a:effectLst/>
                          <a:latin typeface="Times New Roman" pitchFamily="18" charset="0"/>
                          <a:cs typeface="Times New Roman" pitchFamily="18" charset="0"/>
                        </a:rPr>
                        <a:t>The resource for adding: 2 resources (one for modifying and the other for testing and deploy)</a:t>
                      </a:r>
                      <a:endParaRPr lang="en-US" sz="1750" dirty="0">
                        <a:effectLst/>
                        <a:latin typeface="Times New Roman" pitchFamily="18" charset="0"/>
                        <a:ea typeface="Calibri"/>
                        <a:cs typeface="Times New Roman" pitchFamily="18" charset="0"/>
                      </a:endParaRPr>
                    </a:p>
                  </a:txBody>
                  <a:tcPr marL="68580" marR="68580" marT="0" marB="0"/>
                </a:tc>
                <a:tc hMerge="1">
                  <a:txBody>
                    <a:bodyPr/>
                    <a:lstStyle/>
                    <a:p>
                      <a:pPr marL="0" marR="0">
                        <a:lnSpc>
                          <a:spcPct val="115000"/>
                        </a:lnSpc>
                        <a:spcBef>
                          <a:spcPts val="0"/>
                        </a:spcBef>
                        <a:spcAft>
                          <a:spcPts val="0"/>
                        </a:spcAft>
                      </a:pPr>
                      <a:endParaRPr lang="en-US" sz="1500" dirty="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22902861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sz="4000" dirty="0" smtClean="0">
                <a:solidFill>
                  <a:srgbClr val="0070C0"/>
                </a:solidFill>
                <a:latin typeface="Times New Roman" pitchFamily="18" charset="0"/>
                <a:cs typeface="Times New Roman" pitchFamily="18" charset="0"/>
              </a:rPr>
              <a:t>Technical constraint</a:t>
            </a:r>
            <a:endParaRPr lang="en-US" sz="4000" dirty="0">
              <a:solidFill>
                <a:srgbClr val="0070C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33042757"/>
              </p:ext>
            </p:extLst>
          </p:nvPr>
        </p:nvGraphicFramePr>
        <p:xfrm>
          <a:off x="152400" y="1143000"/>
          <a:ext cx="8763000" cy="5638800"/>
        </p:xfrm>
        <a:graphic>
          <a:graphicData uri="http://schemas.openxmlformats.org/drawingml/2006/table">
            <a:tbl>
              <a:tblPr firstRow="1" firstCol="1" bandRow="1">
                <a:tableStyleId>{5C22544A-7EE6-4342-B048-85BDC9FD1C3A}</a:tableStyleId>
              </a:tblPr>
              <a:tblGrid>
                <a:gridCol w="1447867"/>
                <a:gridCol w="2654748"/>
                <a:gridCol w="4660385"/>
              </a:tblGrid>
              <a:tr h="820838">
                <a:tc>
                  <a:txBody>
                    <a:bodyPr/>
                    <a:lstStyle/>
                    <a:p>
                      <a:pPr marL="0" marR="0" algn="ctr">
                        <a:lnSpc>
                          <a:spcPct val="115000"/>
                        </a:lnSpc>
                        <a:spcBef>
                          <a:spcPts val="0"/>
                        </a:spcBef>
                        <a:spcAft>
                          <a:spcPts val="0"/>
                        </a:spcAft>
                      </a:pPr>
                      <a:r>
                        <a:rPr lang="en-US" sz="2300" dirty="0">
                          <a:effectLst/>
                          <a:latin typeface="Times New Roman" pitchFamily="18" charset="0"/>
                          <a:cs typeface="Times New Roman" pitchFamily="18" charset="0"/>
                        </a:rPr>
                        <a:t>ID</a:t>
                      </a:r>
                      <a:endParaRPr lang="en-US" sz="23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dirty="0">
                          <a:effectLst/>
                          <a:latin typeface="Times New Roman" pitchFamily="18" charset="0"/>
                          <a:cs typeface="Times New Roman" pitchFamily="18" charset="0"/>
                        </a:rPr>
                        <a:t>Constraint name</a:t>
                      </a:r>
                      <a:endParaRPr lang="en-US" sz="23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a:effectLst/>
                          <a:latin typeface="Times New Roman" pitchFamily="18" charset="0"/>
                          <a:cs typeface="Times New Roman" pitchFamily="18" charset="0"/>
                        </a:rPr>
                        <a:t>Constraint Description</a:t>
                      </a:r>
                      <a:endParaRPr lang="en-US" sz="2300">
                        <a:effectLst/>
                        <a:latin typeface="Times New Roman" pitchFamily="18" charset="0"/>
                        <a:ea typeface="Calibri"/>
                        <a:cs typeface="Times New Roman" pitchFamily="18" charset="0"/>
                      </a:endParaRPr>
                    </a:p>
                  </a:txBody>
                  <a:tcPr marL="68580" marR="68580" marT="0" marB="0" anchor="ctr"/>
                </a:tc>
              </a:tr>
              <a:tr h="820838">
                <a:tc>
                  <a:txBody>
                    <a:bodyPr/>
                    <a:lstStyle/>
                    <a:p>
                      <a:pPr marL="0" marR="0" algn="ctr">
                        <a:spcBef>
                          <a:spcPts val="0"/>
                        </a:spcBef>
                        <a:spcAft>
                          <a:spcPts val="0"/>
                        </a:spcAft>
                      </a:pPr>
                      <a:r>
                        <a:rPr lang="en-US" sz="2300">
                          <a:effectLst/>
                          <a:latin typeface="Times New Roman" pitchFamily="18" charset="0"/>
                          <a:cs typeface="Times New Roman" pitchFamily="18" charset="0"/>
                        </a:rPr>
                        <a:t>TC.PIM.1</a:t>
                      </a:r>
                      <a:endParaRPr lang="en-US" sz="2300">
                        <a:effectLst/>
                        <a:latin typeface="Times New Roman" pitchFamily="18" charset="0"/>
                        <a:ea typeface="MS Mincho"/>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a:effectLst/>
                          <a:latin typeface="Times New Roman" pitchFamily="18" charset="0"/>
                          <a:cs typeface="Times New Roman" pitchFamily="18" charset="0"/>
                        </a:rPr>
                        <a:t>Development framework</a:t>
                      </a:r>
                      <a:endParaRPr lang="en-US" sz="2300">
                        <a:effectLst/>
                        <a:latin typeface="Times New Roman" pitchFamily="18" charset="0"/>
                        <a:ea typeface="Calibri"/>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300">
                          <a:effectLst/>
                          <a:latin typeface="Times New Roman" pitchFamily="18" charset="0"/>
                          <a:cs typeface="Times New Roman" pitchFamily="18" charset="0"/>
                        </a:rPr>
                        <a:t>.Net 4.0, WCF, Silverlight, Entity framework</a:t>
                      </a:r>
                      <a:endParaRPr lang="en-US" sz="2300">
                        <a:effectLst/>
                        <a:latin typeface="Times New Roman" pitchFamily="18" charset="0"/>
                        <a:ea typeface="Calibri"/>
                        <a:cs typeface="Times New Roman" pitchFamily="18" charset="0"/>
                      </a:endParaRPr>
                    </a:p>
                  </a:txBody>
                  <a:tcPr marL="68580" marR="68580" marT="0" marB="0"/>
                </a:tc>
              </a:tr>
              <a:tr h="713772">
                <a:tc>
                  <a:txBody>
                    <a:bodyPr/>
                    <a:lstStyle/>
                    <a:p>
                      <a:pPr marL="0" marR="0" algn="ctr">
                        <a:spcBef>
                          <a:spcPts val="0"/>
                        </a:spcBef>
                        <a:spcAft>
                          <a:spcPts val="0"/>
                        </a:spcAft>
                      </a:pPr>
                      <a:r>
                        <a:rPr lang="en-US" sz="2300">
                          <a:effectLst/>
                          <a:latin typeface="Times New Roman" pitchFamily="18" charset="0"/>
                          <a:cs typeface="Times New Roman" pitchFamily="18" charset="0"/>
                        </a:rPr>
                        <a:t>TC.PIM.2</a:t>
                      </a:r>
                      <a:endParaRPr lang="en-US" sz="2300">
                        <a:effectLst/>
                        <a:latin typeface="Times New Roman" pitchFamily="18" charset="0"/>
                        <a:ea typeface="MS Mincho"/>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a:effectLst/>
                          <a:latin typeface="Times New Roman" pitchFamily="18" charset="0"/>
                          <a:cs typeface="Times New Roman" pitchFamily="18" charset="0"/>
                        </a:rPr>
                        <a:t>Network</a:t>
                      </a:r>
                      <a:endParaRPr lang="en-US" sz="2300">
                        <a:effectLst/>
                        <a:latin typeface="Times New Roman" pitchFamily="18" charset="0"/>
                        <a:ea typeface="Calibri"/>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300">
                          <a:effectLst/>
                          <a:latin typeface="Times New Roman" pitchFamily="18" charset="0"/>
                          <a:cs typeface="Times New Roman" pitchFamily="18" charset="0"/>
                        </a:rPr>
                        <a:t>Network is ADSL/Mega WAN</a:t>
                      </a:r>
                      <a:endParaRPr lang="en-US" sz="2300">
                        <a:effectLst/>
                        <a:latin typeface="Times New Roman" pitchFamily="18" charset="0"/>
                        <a:ea typeface="Calibri"/>
                        <a:cs typeface="Times New Roman" pitchFamily="18" charset="0"/>
                      </a:endParaRPr>
                    </a:p>
                  </a:txBody>
                  <a:tcPr marL="68580" marR="68580" marT="0" marB="0" anchor="ctr"/>
                </a:tc>
              </a:tr>
              <a:tr h="820838">
                <a:tc>
                  <a:txBody>
                    <a:bodyPr/>
                    <a:lstStyle/>
                    <a:p>
                      <a:pPr marL="0" marR="0" algn="ctr">
                        <a:spcBef>
                          <a:spcPts val="0"/>
                        </a:spcBef>
                        <a:spcAft>
                          <a:spcPts val="0"/>
                        </a:spcAft>
                      </a:pPr>
                      <a:r>
                        <a:rPr lang="en-US" sz="2300">
                          <a:effectLst/>
                          <a:latin typeface="Times New Roman" pitchFamily="18" charset="0"/>
                          <a:cs typeface="Times New Roman" pitchFamily="18" charset="0"/>
                        </a:rPr>
                        <a:t>TC.PIM.3</a:t>
                      </a:r>
                      <a:endParaRPr lang="en-US" sz="2300">
                        <a:effectLst/>
                        <a:latin typeface="Times New Roman" pitchFamily="18" charset="0"/>
                        <a:ea typeface="MS Mincho"/>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a:effectLst/>
                          <a:latin typeface="Times New Roman" pitchFamily="18" charset="0"/>
                          <a:cs typeface="Times New Roman" pitchFamily="18" charset="0"/>
                        </a:rPr>
                        <a:t>Programming language</a:t>
                      </a:r>
                      <a:endParaRPr lang="en-US" sz="2300">
                        <a:effectLst/>
                        <a:latin typeface="Times New Roman" pitchFamily="18" charset="0"/>
                        <a:ea typeface="Calibri"/>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300">
                          <a:effectLst/>
                          <a:latin typeface="Times New Roman" pitchFamily="18" charset="0"/>
                          <a:cs typeface="Times New Roman" pitchFamily="18" charset="0"/>
                        </a:rPr>
                        <a:t>Using C# </a:t>
                      </a:r>
                      <a:endParaRPr lang="en-US" sz="2300">
                        <a:effectLst/>
                        <a:latin typeface="Times New Roman" pitchFamily="18" charset="0"/>
                        <a:ea typeface="Calibri"/>
                        <a:cs typeface="Times New Roman" pitchFamily="18" charset="0"/>
                      </a:endParaRPr>
                    </a:p>
                  </a:txBody>
                  <a:tcPr marL="68580" marR="68580" marT="0" marB="0" anchor="ctr"/>
                </a:tc>
              </a:tr>
              <a:tr h="2462514">
                <a:tc>
                  <a:txBody>
                    <a:bodyPr/>
                    <a:lstStyle/>
                    <a:p>
                      <a:pPr marL="0" marR="0" algn="ctr">
                        <a:spcBef>
                          <a:spcPts val="0"/>
                        </a:spcBef>
                        <a:spcAft>
                          <a:spcPts val="0"/>
                        </a:spcAft>
                      </a:pPr>
                      <a:r>
                        <a:rPr lang="en-US" sz="2300">
                          <a:effectLst/>
                          <a:latin typeface="Times New Roman" pitchFamily="18" charset="0"/>
                          <a:cs typeface="Times New Roman" pitchFamily="18" charset="0"/>
                        </a:rPr>
                        <a:t>TC.PIM.4</a:t>
                      </a:r>
                      <a:endParaRPr lang="en-US" sz="2300">
                        <a:effectLst/>
                        <a:latin typeface="Times New Roman" pitchFamily="18" charset="0"/>
                        <a:ea typeface="MS Mincho"/>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300">
                          <a:effectLst/>
                          <a:latin typeface="Times New Roman" pitchFamily="18" charset="0"/>
                          <a:cs typeface="Times New Roman" pitchFamily="18" charset="0"/>
                        </a:rPr>
                        <a:t>Third-party </a:t>
                      </a:r>
                      <a:endParaRPr lang="en-US" sz="2300">
                        <a:effectLst/>
                        <a:latin typeface="Times New Roman" pitchFamily="18" charset="0"/>
                        <a:ea typeface="Calibri"/>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300" dirty="0">
                          <a:effectLst/>
                          <a:latin typeface="Times New Roman" pitchFamily="18" charset="0"/>
                          <a:cs typeface="Times New Roman" pitchFamily="18" charset="0"/>
                        </a:rPr>
                        <a:t>- Using Microsoft Word, Excel for documenting, importing, and exporting the data.</a:t>
                      </a:r>
                    </a:p>
                    <a:p>
                      <a:pPr marL="0" marR="0">
                        <a:lnSpc>
                          <a:spcPct val="115000"/>
                        </a:lnSpc>
                        <a:spcBef>
                          <a:spcPts val="0"/>
                        </a:spcBef>
                        <a:spcAft>
                          <a:spcPts val="0"/>
                        </a:spcAft>
                      </a:pPr>
                      <a:r>
                        <a:rPr lang="en-US" sz="2300" dirty="0">
                          <a:effectLst/>
                          <a:latin typeface="Times New Roman" pitchFamily="18" charset="0"/>
                          <a:cs typeface="Times New Roman" pitchFamily="18" charset="0"/>
                        </a:rPr>
                        <a:t>- Use the Authentication component from Van Lang IT Department</a:t>
                      </a:r>
                      <a:endParaRPr lang="en-US" sz="2300" dirty="0">
                        <a:effectLst/>
                        <a:latin typeface="Times New Roman" pitchFamily="18" charset="0"/>
                        <a:ea typeface="Calibri"/>
                        <a:cs typeface="Times New Roman" pitchFamily="18" charset="0"/>
                      </a:endParaRPr>
                    </a:p>
                  </a:txBody>
                  <a:tcPr marL="68580" marR="68580" marT="0" marB="0" anchor="ctr"/>
                </a:tc>
              </a:tr>
            </a:tbl>
          </a:graphicData>
        </a:graphic>
      </p:graphicFrame>
    </p:spTree>
    <p:extLst>
      <p:ext uri="{BB962C8B-B14F-4D97-AF65-F5344CB8AC3E}">
        <p14:creationId xmlns:p14="http://schemas.microsoft.com/office/powerpoint/2010/main" val="28759997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Architecture design document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32</a:t>
            </a:fld>
            <a:endParaRPr lang="en-US"/>
          </a:p>
        </p:txBody>
      </p:sp>
    </p:spTree>
    <p:extLst>
      <p:ext uri="{BB962C8B-B14F-4D97-AF65-F5344CB8AC3E}">
        <p14:creationId xmlns:p14="http://schemas.microsoft.com/office/powerpoint/2010/main" val="35308434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C&amp;C view- HRM system</a:t>
            </a:r>
            <a:endParaRPr lang="en-US" sz="4000" dirty="0">
              <a:solidFill>
                <a:srgbClr val="0070C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61336011"/>
              </p:ext>
            </p:extLst>
          </p:nvPr>
        </p:nvGraphicFramePr>
        <p:xfrm>
          <a:off x="838200" y="1600200"/>
          <a:ext cx="7696200" cy="4343400"/>
        </p:xfrm>
        <a:graphic>
          <a:graphicData uri="http://schemas.openxmlformats.org/presentationml/2006/ole">
            <mc:AlternateContent xmlns:mc="http://schemas.openxmlformats.org/markup-compatibility/2006">
              <mc:Choice xmlns:v="urn:schemas-microsoft-com:vml" Requires="v">
                <p:oleObj spid="_x0000_s44069" name="Visio" r:id="rId3" imgW="8679787" imgH="4947055" progId="Visio.Drawing.11">
                  <p:embed/>
                </p:oleObj>
              </mc:Choice>
              <mc:Fallback>
                <p:oleObj name="Visio" r:id="rId3" imgW="8679787" imgH="49470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7696200" cy="4343400"/>
                      </a:xfrm>
                      <a:prstGeom prst="rect">
                        <a:avLst/>
                      </a:prstGeom>
                      <a:noFill/>
                    </p:spPr>
                  </p:pic>
                </p:oleObj>
              </mc:Fallback>
            </mc:AlternateContent>
          </a:graphicData>
        </a:graphic>
      </p:graphicFrame>
      <p:sp>
        <p:nvSpPr>
          <p:cNvPr id="6" name="Left Arrow 5"/>
          <p:cNvSpPr/>
          <p:nvPr/>
        </p:nvSpPr>
        <p:spPr>
          <a:xfrm>
            <a:off x="4953000" y="2260600"/>
            <a:ext cx="1524000" cy="9144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0200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35" presetClass="path" presetSubtype="0" repeatCount="10000" accel="50000" decel="50000" fill="hold" grpId="0" nodeType="withEffect">
                                  <p:stCondLst>
                                    <p:cond delay="0"/>
                                  </p:stCondLst>
                                  <p:childTnLst>
                                    <p:animMotion origin="layout" path="M -0.05695 0.0037 L -0.11528 0.0037 " pathEditMode="relative" rAng="0" ptsTypes="AA">
                                      <p:cBhvr>
                                        <p:cTn id="14" dur="1000" fill="hold"/>
                                        <p:tgtEl>
                                          <p:spTgt spid="6"/>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64065346"/>
              </p:ext>
            </p:extLst>
          </p:nvPr>
        </p:nvGraphicFramePr>
        <p:xfrm>
          <a:off x="1371600" y="152400"/>
          <a:ext cx="6997700" cy="6553200"/>
        </p:xfrm>
        <a:graphic>
          <a:graphicData uri="http://schemas.openxmlformats.org/presentationml/2006/ole">
            <mc:AlternateContent xmlns:mc="http://schemas.openxmlformats.org/markup-compatibility/2006">
              <mc:Choice xmlns:v="urn:schemas-microsoft-com:vml" Requires="v">
                <p:oleObj spid="_x0000_s45093" name="Visio" r:id="rId3" imgW="10498067" imgH="9541213" progId="Visio.Drawing.11">
                  <p:embed/>
                </p:oleObj>
              </mc:Choice>
              <mc:Fallback>
                <p:oleObj name="Visio" r:id="rId3" imgW="10498067" imgH="95412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
                        <a:ext cx="6997700" cy="6553200"/>
                      </a:xfrm>
                      <a:prstGeom prst="rect">
                        <a:avLst/>
                      </a:prstGeom>
                      <a:noFill/>
                    </p:spPr>
                  </p:pic>
                </p:oleObj>
              </mc:Fallback>
            </mc:AlternateContent>
          </a:graphicData>
        </a:graphic>
      </p:graphicFrame>
      <p:sp>
        <p:nvSpPr>
          <p:cNvPr id="6" name="Title 5"/>
          <p:cNvSpPr>
            <a:spLocks noGrp="1"/>
          </p:cNvSpPr>
          <p:nvPr>
            <p:ph type="title"/>
          </p:nvPr>
        </p:nvSpPr>
        <p:spPr/>
        <p:txBody>
          <a:bodyPr/>
          <a:lstStyle/>
          <a:p>
            <a:endParaRPr lang="en-US"/>
          </a:p>
        </p:txBody>
      </p:sp>
      <p:sp>
        <p:nvSpPr>
          <p:cNvPr id="7" name="Left Arrow 6"/>
          <p:cNvSpPr/>
          <p:nvPr/>
        </p:nvSpPr>
        <p:spPr>
          <a:xfrm>
            <a:off x="4419600" y="11430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8699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35" presetClass="path" presetSubtype="0" repeatCount="10000" accel="50000" decel="50000" fill="hold" grpId="0" nodeType="withEffect">
                                  <p:stCondLst>
                                    <p:cond delay="0"/>
                                  </p:stCondLst>
                                  <p:childTnLst>
                                    <p:animMotion origin="layout" path="M -0.05695 0.0037 L -0.11528 0.0037 " pathEditMode="relative" rAng="0" ptsTypes="AA">
                                      <p:cBhvr>
                                        <p:cTn id="16" dur="1000" fill="hold"/>
                                        <p:tgtEl>
                                          <p:spTgt spid="7"/>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6671217"/>
              </p:ext>
            </p:extLst>
          </p:nvPr>
        </p:nvGraphicFramePr>
        <p:xfrm>
          <a:off x="1295400" y="76200"/>
          <a:ext cx="6705600" cy="6705600"/>
        </p:xfrm>
        <a:graphic>
          <a:graphicData uri="http://schemas.openxmlformats.org/presentationml/2006/ole">
            <mc:AlternateContent xmlns:mc="http://schemas.openxmlformats.org/markup-compatibility/2006">
              <mc:Choice xmlns:v="urn:schemas-microsoft-com:vml" Requires="v">
                <p:oleObj spid="_x0000_s46117" name="Visio" r:id="rId3" imgW="9878217" imgH="8833255" progId="Visio.Drawing.11">
                  <p:embed/>
                </p:oleObj>
              </mc:Choice>
              <mc:Fallback>
                <p:oleObj name="Visio" r:id="rId3" imgW="9878217" imgH="88332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76200"/>
                        <a:ext cx="6705600" cy="6705600"/>
                      </a:xfrm>
                      <a:prstGeom prst="rect">
                        <a:avLst/>
                      </a:prstGeom>
                      <a:noFill/>
                    </p:spPr>
                  </p:pic>
                </p:oleObj>
              </mc:Fallback>
            </mc:AlternateContent>
          </a:graphicData>
        </a:graphic>
      </p:graphicFrame>
      <p:sp>
        <p:nvSpPr>
          <p:cNvPr id="6" name="Left Arrow 5"/>
          <p:cNvSpPr/>
          <p:nvPr/>
        </p:nvSpPr>
        <p:spPr>
          <a:xfrm rot="10800000">
            <a:off x="457200" y="12954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Left Arrow 6"/>
          <p:cNvSpPr/>
          <p:nvPr/>
        </p:nvSpPr>
        <p:spPr>
          <a:xfrm>
            <a:off x="5943600" y="14478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2525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35" presetClass="path" presetSubtype="0" repeatCount="10000" accel="50000" decel="50000" fill="hold" grpId="0" nodeType="withEffect">
                                  <p:stCondLst>
                                    <p:cond delay="0"/>
                                  </p:stCondLst>
                                  <p:childTnLst>
                                    <p:animMotion origin="layout" path="M -3.33333E-6 -3.33333E-6 L 0.04167 -3.33333E-6 " pathEditMode="relative" rAng="0" ptsTypes="AA">
                                      <p:cBhvr>
                                        <p:cTn id="16" dur="1000" fill="hold"/>
                                        <p:tgtEl>
                                          <p:spTgt spid="6"/>
                                        </p:tgtEl>
                                        <p:attrNameLst>
                                          <p:attrName>ppt_x</p:attrName>
                                          <p:attrName>ppt_y</p:attrName>
                                        </p:attrNameLst>
                                      </p:cBhvr>
                                      <p:rCtr x="2083" y="0"/>
                                    </p:animMotion>
                                  </p:childTnLst>
                                </p:cTn>
                              </p:par>
                              <p:par>
                                <p:cTn id="17" presetID="10" presetClass="entr"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35" presetClass="path" presetSubtype="0" repeatCount="10000" accel="50000" decel="50000" fill="hold" grpId="0" nodeType="withEffect">
                                  <p:stCondLst>
                                    <p:cond delay="0"/>
                                  </p:stCondLst>
                                  <p:childTnLst>
                                    <p:animMotion origin="layout" path="M -0.025 0.0037 L -0.08334 0.0037 " pathEditMode="relative" rAng="0" ptsTypes="AA">
                                      <p:cBhvr>
                                        <p:cTn id="21" dur="1000" fill="hold"/>
                                        <p:tgtEl>
                                          <p:spTgt spid="7"/>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787244758"/>
              </p:ext>
            </p:extLst>
          </p:nvPr>
        </p:nvGraphicFramePr>
        <p:xfrm>
          <a:off x="1219200" y="-12700"/>
          <a:ext cx="7010400" cy="7206984"/>
        </p:xfrm>
        <a:graphic>
          <a:graphicData uri="http://schemas.openxmlformats.org/presentationml/2006/ole">
            <mc:AlternateContent xmlns:mc="http://schemas.openxmlformats.org/markup-compatibility/2006">
              <mc:Choice xmlns:v="urn:schemas-microsoft-com:vml" Requires="v">
                <p:oleObj spid="_x0000_s47141" name="Visio" r:id="rId3" imgW="9355472" imgH="8991870" progId="Visio.Drawing.11">
                  <p:embed/>
                </p:oleObj>
              </mc:Choice>
              <mc:Fallback>
                <p:oleObj name="Visio" r:id="rId3" imgW="9355472" imgH="89918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700"/>
                        <a:ext cx="7010400" cy="7206984"/>
                      </a:xfrm>
                      <a:prstGeom prst="rect">
                        <a:avLst/>
                      </a:prstGeom>
                      <a:noFill/>
                    </p:spPr>
                  </p:pic>
                </p:oleObj>
              </mc:Fallback>
            </mc:AlternateContent>
          </a:graphicData>
        </a:graphic>
      </p:graphicFrame>
    </p:spTree>
    <p:extLst>
      <p:ext uri="{BB962C8B-B14F-4D97-AF65-F5344CB8AC3E}">
        <p14:creationId xmlns:p14="http://schemas.microsoft.com/office/powerpoint/2010/main" val="12888472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C&amp;C view- HRM system</a:t>
            </a:r>
            <a:endParaRPr lang="en-US" sz="4000" dirty="0">
              <a:solidFill>
                <a:srgbClr val="0070C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20626961"/>
              </p:ext>
            </p:extLst>
          </p:nvPr>
        </p:nvGraphicFramePr>
        <p:xfrm>
          <a:off x="838200" y="1600200"/>
          <a:ext cx="7696200" cy="4343400"/>
        </p:xfrm>
        <a:graphic>
          <a:graphicData uri="http://schemas.openxmlformats.org/presentationml/2006/ole">
            <mc:AlternateContent xmlns:mc="http://schemas.openxmlformats.org/markup-compatibility/2006">
              <mc:Choice xmlns:v="urn:schemas-microsoft-com:vml" Requires="v">
                <p:oleObj spid="_x0000_s48165" name="Visio" r:id="rId3" imgW="8679787" imgH="4947055" progId="Visio.Drawing.11">
                  <p:embed/>
                </p:oleObj>
              </mc:Choice>
              <mc:Fallback>
                <p:oleObj name="Visio" r:id="rId3" imgW="8679787" imgH="49470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7696200" cy="4343400"/>
                      </a:xfrm>
                      <a:prstGeom prst="rect">
                        <a:avLst/>
                      </a:prstGeom>
                      <a:noFill/>
                    </p:spPr>
                  </p:pic>
                </p:oleObj>
              </mc:Fallback>
            </mc:AlternateContent>
          </a:graphicData>
        </a:graphic>
      </p:graphicFrame>
      <p:sp>
        <p:nvSpPr>
          <p:cNvPr id="6" name="Left Arrow 5"/>
          <p:cNvSpPr/>
          <p:nvPr/>
        </p:nvSpPr>
        <p:spPr>
          <a:xfrm>
            <a:off x="7696200" y="16002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4384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35" presetClass="path" presetSubtype="0" repeatCount="10000" accel="50000" decel="50000" fill="hold" grpId="0" nodeType="withEffect">
                                  <p:stCondLst>
                                    <p:cond delay="0"/>
                                  </p:stCondLst>
                                  <p:childTnLst>
                                    <p:animMotion origin="layout" path="M -0.025 0.0037 L -0.08334 0.0037 " pathEditMode="relative" rAng="0" ptsTypes="AA">
                                      <p:cBhvr>
                                        <p:cTn id="12" dur="1000" fill="hold"/>
                                        <p:tgtEl>
                                          <p:spTgt spid="6"/>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93826951"/>
              </p:ext>
            </p:extLst>
          </p:nvPr>
        </p:nvGraphicFramePr>
        <p:xfrm>
          <a:off x="1905000" y="76200"/>
          <a:ext cx="5943600" cy="6705600"/>
        </p:xfrm>
        <a:graphic>
          <a:graphicData uri="http://schemas.openxmlformats.org/presentationml/2006/ole">
            <mc:AlternateContent xmlns:mc="http://schemas.openxmlformats.org/markup-compatibility/2006">
              <mc:Choice xmlns:v="urn:schemas-microsoft-com:vml" Requires="v">
                <p:oleObj spid="_x0000_s49189" name="Visio" r:id="rId3" imgW="8040246" imgH="9176155" progId="Visio.Drawing.11">
                  <p:embed/>
                </p:oleObj>
              </mc:Choice>
              <mc:Fallback>
                <p:oleObj name="Visio" r:id="rId3" imgW="8040246" imgH="91761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76200"/>
                        <a:ext cx="5943600" cy="6705600"/>
                      </a:xfrm>
                      <a:prstGeom prst="rect">
                        <a:avLst/>
                      </a:prstGeom>
                      <a:noFill/>
                    </p:spPr>
                  </p:pic>
                </p:oleObj>
              </mc:Fallback>
            </mc:AlternateContent>
          </a:graphicData>
        </a:graphic>
      </p:graphicFrame>
      <p:sp>
        <p:nvSpPr>
          <p:cNvPr id="6" name="Left Arrow 5"/>
          <p:cNvSpPr/>
          <p:nvPr/>
        </p:nvSpPr>
        <p:spPr>
          <a:xfrm>
            <a:off x="4724400" y="22098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7595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35" presetClass="path" presetSubtype="0" repeatCount="10000" accel="50000" decel="50000" fill="hold" grpId="0" nodeType="withEffect">
                                  <p:stCondLst>
                                    <p:cond delay="0"/>
                                  </p:stCondLst>
                                  <p:childTnLst>
                                    <p:animMotion origin="layout" path="M -0.025 0.0037 L -0.08334 0.0037 " pathEditMode="relative" rAng="0" ptsTypes="AA">
                                      <p:cBhvr>
                                        <p:cTn id="16" dur="1000" fill="hold"/>
                                        <p:tgtEl>
                                          <p:spTgt spid="6"/>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22497378"/>
              </p:ext>
            </p:extLst>
          </p:nvPr>
        </p:nvGraphicFramePr>
        <p:xfrm>
          <a:off x="1295400" y="685800"/>
          <a:ext cx="6400800" cy="5791200"/>
        </p:xfrm>
        <a:graphic>
          <a:graphicData uri="http://schemas.openxmlformats.org/presentationml/2006/ole">
            <mc:AlternateContent xmlns:mc="http://schemas.openxmlformats.org/markup-compatibility/2006">
              <mc:Choice xmlns:v="urn:schemas-microsoft-com:vml" Requires="v">
                <p:oleObj spid="_x0000_s50213" name="Visio" r:id="rId3" imgW="8040246" imgH="6432955" progId="Visio.Drawing.11">
                  <p:embed/>
                </p:oleObj>
              </mc:Choice>
              <mc:Fallback>
                <p:oleObj name="Visio" r:id="rId3" imgW="8040246" imgH="64329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85800"/>
                        <a:ext cx="6400800" cy="5791200"/>
                      </a:xfrm>
                      <a:prstGeom prst="rect">
                        <a:avLst/>
                      </a:prstGeom>
                      <a:noFill/>
                    </p:spPr>
                  </p:pic>
                </p:oleObj>
              </mc:Fallback>
            </mc:AlternateContent>
          </a:graphicData>
        </a:graphic>
      </p:graphicFrame>
    </p:spTree>
    <p:extLst>
      <p:ext uri="{BB962C8B-B14F-4D97-AF65-F5344CB8AC3E}">
        <p14:creationId xmlns:p14="http://schemas.microsoft.com/office/powerpoint/2010/main" val="31976376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 y="4495800"/>
            <a:ext cx="48768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Team mentors</a:t>
            </a:r>
            <a:endParaRPr lang="en-US" sz="4000"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2209800" y="5410200"/>
            <a:ext cx="6324600" cy="1447800"/>
          </a:xfrm>
        </p:spPr>
        <p:txBody>
          <a:bodyPr>
            <a:noAutofit/>
          </a:bodyPr>
          <a:lstStyle/>
          <a:p>
            <a:pPr marL="457200" lvl="1" indent="0">
              <a:buNone/>
            </a:pPr>
            <a:r>
              <a:rPr lang="en-US" sz="3200" dirty="0" smtClean="0">
                <a:latin typeface="Times New Roman" pitchFamily="18" charset="0"/>
                <a:cs typeface="Times New Roman" pitchFamily="18" charset="0"/>
              </a:rPr>
              <a:t>Nguyen The </a:t>
            </a:r>
            <a:r>
              <a:rPr lang="en-US" sz="3200" dirty="0" err="1" smtClean="0">
                <a:latin typeface="Times New Roman" pitchFamily="18" charset="0"/>
                <a:cs typeface="Times New Roman" pitchFamily="18" charset="0"/>
              </a:rPr>
              <a:t>Quang</a:t>
            </a:r>
            <a:endParaRPr lang="en-US" sz="3200" dirty="0">
              <a:latin typeface="Times New Roman" pitchFamily="18" charset="0"/>
              <a:cs typeface="Times New Roman" pitchFamily="18" charset="0"/>
            </a:endParaRPr>
          </a:p>
          <a:p>
            <a:pPr marL="457200" lvl="1" indent="0">
              <a:buNone/>
            </a:pPr>
            <a:r>
              <a:rPr lang="en-US" sz="3200" dirty="0" err="1" smtClean="0">
                <a:latin typeface="Times New Roman" pitchFamily="18" charset="0"/>
                <a:cs typeface="Times New Roman" pitchFamily="18" charset="0"/>
              </a:rPr>
              <a:t>Dinh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Duc</a:t>
            </a:r>
            <a:r>
              <a:rPr lang="en-US" sz="3200" dirty="0" smtClean="0">
                <a:latin typeface="Times New Roman" pitchFamily="18" charset="0"/>
                <a:cs typeface="Times New Roman" pitchFamily="18" charset="0"/>
              </a:rPr>
              <a:t> Tri</a:t>
            </a: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010117711"/>
              </p:ext>
            </p:extLst>
          </p:nvPr>
        </p:nvGraphicFramePr>
        <p:xfrm>
          <a:off x="228600" y="228600"/>
          <a:ext cx="8839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txBox="1">
            <a:spLocks/>
          </p:cNvSpPr>
          <p:nvPr/>
        </p:nvSpPr>
        <p:spPr>
          <a:xfrm>
            <a:off x="0" y="-76200"/>
            <a:ext cx="822297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The team</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8911347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E76353B5-727E-4A1B-97A0-0A8A52371AE4}"/>
                                            </p:graphicEl>
                                          </p:spTgt>
                                        </p:tgtEl>
                                        <p:attrNameLst>
                                          <p:attrName>style.visibility</p:attrName>
                                        </p:attrNameLst>
                                      </p:cBhvr>
                                      <p:to>
                                        <p:strVal val="visible"/>
                                      </p:to>
                                    </p:set>
                                    <p:animEffect transition="in" filter="fade">
                                      <p:cBhvr>
                                        <p:cTn id="7" dur="500"/>
                                        <p:tgtEl>
                                          <p:spTgt spid="6">
                                            <p:graphicEl>
                                              <a:dgm id="{E76353B5-727E-4A1B-97A0-0A8A52371AE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2B3173F8-094E-4168-97F3-3159A96711BD}"/>
                                            </p:graphicEl>
                                          </p:spTgt>
                                        </p:tgtEl>
                                        <p:attrNameLst>
                                          <p:attrName>style.visibility</p:attrName>
                                        </p:attrNameLst>
                                      </p:cBhvr>
                                      <p:to>
                                        <p:strVal val="visible"/>
                                      </p:to>
                                    </p:set>
                                    <p:animEffect transition="in" filter="fade">
                                      <p:cBhvr>
                                        <p:cTn id="10" dur="500"/>
                                        <p:tgtEl>
                                          <p:spTgt spid="6">
                                            <p:graphicEl>
                                              <a:dgm id="{2B3173F8-094E-4168-97F3-3159A96711B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33F232ED-48E9-4E7E-A597-F5F7CF681C1A}"/>
                                            </p:graphicEl>
                                          </p:spTgt>
                                        </p:tgtEl>
                                        <p:attrNameLst>
                                          <p:attrName>style.visibility</p:attrName>
                                        </p:attrNameLst>
                                      </p:cBhvr>
                                      <p:to>
                                        <p:strVal val="visible"/>
                                      </p:to>
                                    </p:set>
                                    <p:animEffect transition="in" filter="fade">
                                      <p:cBhvr>
                                        <p:cTn id="15" dur="500"/>
                                        <p:tgtEl>
                                          <p:spTgt spid="6">
                                            <p:graphicEl>
                                              <a:dgm id="{33F232ED-48E9-4E7E-A597-F5F7CF681C1A}"/>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B1A44930-35F0-4A71-87B7-196E269E68C5}"/>
                                            </p:graphicEl>
                                          </p:spTgt>
                                        </p:tgtEl>
                                        <p:attrNameLst>
                                          <p:attrName>style.visibility</p:attrName>
                                        </p:attrNameLst>
                                      </p:cBhvr>
                                      <p:to>
                                        <p:strVal val="visible"/>
                                      </p:to>
                                    </p:set>
                                    <p:animEffect transition="in" filter="fade">
                                      <p:cBhvr>
                                        <p:cTn id="18" dur="500"/>
                                        <p:tgtEl>
                                          <p:spTgt spid="6">
                                            <p:graphicEl>
                                              <a:dgm id="{B1A44930-35F0-4A71-87B7-196E269E68C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93DA5D40-F68F-48ED-BAFC-EA881BF919FA}"/>
                                            </p:graphicEl>
                                          </p:spTgt>
                                        </p:tgtEl>
                                        <p:attrNameLst>
                                          <p:attrName>style.visibility</p:attrName>
                                        </p:attrNameLst>
                                      </p:cBhvr>
                                      <p:to>
                                        <p:strVal val="visible"/>
                                      </p:to>
                                    </p:set>
                                    <p:animEffect transition="in" filter="fade">
                                      <p:cBhvr>
                                        <p:cTn id="21" dur="500"/>
                                        <p:tgtEl>
                                          <p:spTgt spid="6">
                                            <p:graphicEl>
                                              <a:dgm id="{93DA5D40-F68F-48ED-BAFC-EA881BF919F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graphicEl>
                                              <a:dgm id="{E3A0C919-D8DF-4E56-B4C3-D2A453F050FD}"/>
                                            </p:graphicEl>
                                          </p:spTgt>
                                        </p:tgtEl>
                                        <p:attrNameLst>
                                          <p:attrName>style.visibility</p:attrName>
                                        </p:attrNameLst>
                                      </p:cBhvr>
                                      <p:to>
                                        <p:strVal val="visible"/>
                                      </p:to>
                                    </p:set>
                                    <p:animEffect transition="in" filter="fade">
                                      <p:cBhvr>
                                        <p:cTn id="26" dur="500"/>
                                        <p:tgtEl>
                                          <p:spTgt spid="6">
                                            <p:graphicEl>
                                              <a:dgm id="{E3A0C919-D8DF-4E56-B4C3-D2A453F050FD}"/>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7516AA13-0C37-450D-A19C-423E4D031A73}"/>
                                            </p:graphicEl>
                                          </p:spTgt>
                                        </p:tgtEl>
                                        <p:attrNameLst>
                                          <p:attrName>style.visibility</p:attrName>
                                        </p:attrNameLst>
                                      </p:cBhvr>
                                      <p:to>
                                        <p:strVal val="visible"/>
                                      </p:to>
                                    </p:set>
                                    <p:animEffect transition="in" filter="fade">
                                      <p:cBhvr>
                                        <p:cTn id="29" dur="500"/>
                                        <p:tgtEl>
                                          <p:spTgt spid="6">
                                            <p:graphicEl>
                                              <a:dgm id="{7516AA13-0C37-450D-A19C-423E4D031A73}"/>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2E38C0-119B-4C19-9E34-6021FE87EB39}"/>
                                            </p:graphicEl>
                                          </p:spTgt>
                                        </p:tgtEl>
                                        <p:attrNameLst>
                                          <p:attrName>style.visibility</p:attrName>
                                        </p:attrNameLst>
                                      </p:cBhvr>
                                      <p:to>
                                        <p:strVal val="visible"/>
                                      </p:to>
                                    </p:set>
                                    <p:animEffect transition="in" filter="fade">
                                      <p:cBhvr>
                                        <p:cTn id="32" dur="500"/>
                                        <p:tgtEl>
                                          <p:spTgt spid="6">
                                            <p:graphicEl>
                                              <a:dgm id="{732E38C0-119B-4C19-9E34-6021FE87EB3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B2C8B285-3CEF-432C-B80E-0BA4833C5453}"/>
                                            </p:graphicEl>
                                          </p:spTgt>
                                        </p:tgtEl>
                                        <p:attrNameLst>
                                          <p:attrName>style.visibility</p:attrName>
                                        </p:attrNameLst>
                                      </p:cBhvr>
                                      <p:to>
                                        <p:strVal val="visible"/>
                                      </p:to>
                                    </p:set>
                                    <p:animEffect transition="in" filter="fade">
                                      <p:cBhvr>
                                        <p:cTn id="37" dur="500"/>
                                        <p:tgtEl>
                                          <p:spTgt spid="6">
                                            <p:graphicEl>
                                              <a:dgm id="{B2C8B285-3CEF-432C-B80E-0BA4833C5453}"/>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graphicEl>
                                              <a:dgm id="{A99E4E77-D8F1-4E80-97C4-8F952D82A468}"/>
                                            </p:graphicEl>
                                          </p:spTgt>
                                        </p:tgtEl>
                                        <p:attrNameLst>
                                          <p:attrName>style.visibility</p:attrName>
                                        </p:attrNameLst>
                                      </p:cBhvr>
                                      <p:to>
                                        <p:strVal val="visible"/>
                                      </p:to>
                                    </p:set>
                                    <p:animEffect transition="in" filter="fade">
                                      <p:cBhvr>
                                        <p:cTn id="40" dur="500"/>
                                        <p:tgtEl>
                                          <p:spTgt spid="6">
                                            <p:graphicEl>
                                              <a:dgm id="{A99E4E77-D8F1-4E80-97C4-8F952D82A46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33FA38B6-5641-4B33-B919-74BE9115CC80}"/>
                                            </p:graphicEl>
                                          </p:spTgt>
                                        </p:tgtEl>
                                        <p:attrNameLst>
                                          <p:attrName>style.visibility</p:attrName>
                                        </p:attrNameLst>
                                      </p:cBhvr>
                                      <p:to>
                                        <p:strVal val="visible"/>
                                      </p:to>
                                    </p:set>
                                    <p:animEffect transition="in" filter="fade">
                                      <p:cBhvr>
                                        <p:cTn id="43" dur="500"/>
                                        <p:tgtEl>
                                          <p:spTgt spid="6">
                                            <p:graphicEl>
                                              <a:dgm id="{33FA38B6-5641-4B33-B919-74BE9115CC80}"/>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graphicEl>
                                              <a:dgm id="{6C913793-C955-464A-9CBF-46D04ACA3707}"/>
                                            </p:graphicEl>
                                          </p:spTgt>
                                        </p:tgtEl>
                                        <p:attrNameLst>
                                          <p:attrName>style.visibility</p:attrName>
                                        </p:attrNameLst>
                                      </p:cBhvr>
                                      <p:to>
                                        <p:strVal val="visible"/>
                                      </p:to>
                                    </p:set>
                                    <p:animEffect transition="in" filter="fade">
                                      <p:cBhvr>
                                        <p:cTn id="48" dur="500"/>
                                        <p:tgtEl>
                                          <p:spTgt spid="6">
                                            <p:graphicEl>
                                              <a:dgm id="{6C913793-C955-464A-9CBF-46D04ACA3707}"/>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graphicEl>
                                              <a:dgm id="{03AA1FC1-D01C-44CC-B664-A772C8319DBB}"/>
                                            </p:graphicEl>
                                          </p:spTgt>
                                        </p:tgtEl>
                                        <p:attrNameLst>
                                          <p:attrName>style.visibility</p:attrName>
                                        </p:attrNameLst>
                                      </p:cBhvr>
                                      <p:to>
                                        <p:strVal val="visible"/>
                                      </p:to>
                                    </p:set>
                                    <p:animEffect transition="in" filter="fade">
                                      <p:cBhvr>
                                        <p:cTn id="51" dur="500"/>
                                        <p:tgtEl>
                                          <p:spTgt spid="6">
                                            <p:graphicEl>
                                              <a:dgm id="{03AA1FC1-D01C-44CC-B664-A772C8319DBB}"/>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graphicEl>
                                              <a:dgm id="{503DD69C-625F-407C-B0C2-1A02401B3370}"/>
                                            </p:graphicEl>
                                          </p:spTgt>
                                        </p:tgtEl>
                                        <p:attrNameLst>
                                          <p:attrName>style.visibility</p:attrName>
                                        </p:attrNameLst>
                                      </p:cBhvr>
                                      <p:to>
                                        <p:strVal val="visible"/>
                                      </p:to>
                                    </p:set>
                                    <p:animEffect transition="in" filter="fade">
                                      <p:cBhvr>
                                        <p:cTn id="54" dur="500"/>
                                        <p:tgtEl>
                                          <p:spTgt spid="6">
                                            <p:graphicEl>
                                              <a:dgm id="{503DD69C-625F-407C-B0C2-1A02401B3370}"/>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graphicEl>
                                              <a:dgm id="{A9F955D4-D745-4050-9BE8-5C15B7573843}"/>
                                            </p:graphicEl>
                                          </p:spTgt>
                                        </p:tgtEl>
                                        <p:attrNameLst>
                                          <p:attrName>style.visibility</p:attrName>
                                        </p:attrNameLst>
                                      </p:cBhvr>
                                      <p:to>
                                        <p:strVal val="visible"/>
                                      </p:to>
                                    </p:set>
                                    <p:animEffect transition="in" filter="fade">
                                      <p:cBhvr>
                                        <p:cTn id="59" dur="500"/>
                                        <p:tgtEl>
                                          <p:spTgt spid="6">
                                            <p:graphicEl>
                                              <a:dgm id="{A9F955D4-D745-4050-9BE8-5C15B7573843}"/>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
                                            <p:graphicEl>
                                              <a:dgm id="{0F07B2A3-39E1-4889-BD5C-AB7F5B06A4F7}"/>
                                            </p:graphicEl>
                                          </p:spTgt>
                                        </p:tgtEl>
                                        <p:attrNameLst>
                                          <p:attrName>style.visibility</p:attrName>
                                        </p:attrNameLst>
                                      </p:cBhvr>
                                      <p:to>
                                        <p:strVal val="visible"/>
                                      </p:to>
                                    </p:set>
                                    <p:animEffect transition="in" filter="fade">
                                      <p:cBhvr>
                                        <p:cTn id="62" dur="500"/>
                                        <p:tgtEl>
                                          <p:spTgt spid="6">
                                            <p:graphicEl>
                                              <a:dgm id="{0F07B2A3-39E1-4889-BD5C-AB7F5B06A4F7}"/>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graphicEl>
                                              <a:dgm id="{BA928744-1BEE-4A6D-88B9-9EE3BD3BDABE}"/>
                                            </p:graphicEl>
                                          </p:spTgt>
                                        </p:tgtEl>
                                        <p:attrNameLst>
                                          <p:attrName>style.visibility</p:attrName>
                                        </p:attrNameLst>
                                      </p:cBhvr>
                                      <p:to>
                                        <p:strVal val="visible"/>
                                      </p:to>
                                    </p:set>
                                    <p:animEffect transition="in" filter="fade">
                                      <p:cBhvr>
                                        <p:cTn id="65" dur="500"/>
                                        <p:tgtEl>
                                          <p:spTgt spid="6">
                                            <p:graphicEl>
                                              <a:dgm id="{BA928744-1BEE-4A6D-88B9-9EE3BD3BDABE}"/>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
                                            <p:graphicEl>
                                              <a:dgm id="{0F2970F0-389F-4250-A6F3-4B55A3AFA419}"/>
                                            </p:graphicEl>
                                          </p:spTgt>
                                        </p:tgtEl>
                                        <p:attrNameLst>
                                          <p:attrName>style.visibility</p:attrName>
                                        </p:attrNameLst>
                                      </p:cBhvr>
                                      <p:to>
                                        <p:strVal val="visible"/>
                                      </p:to>
                                    </p:set>
                                    <p:animEffect transition="in" filter="fade">
                                      <p:cBhvr>
                                        <p:cTn id="70" dur="500"/>
                                        <p:tgtEl>
                                          <p:spTgt spid="6">
                                            <p:graphicEl>
                                              <a:dgm id="{0F2970F0-389F-4250-A6F3-4B55A3AFA419}"/>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
                                            <p:graphicEl>
                                              <a:dgm id="{92500404-2908-45D1-8D02-610E43BF0243}"/>
                                            </p:graphicEl>
                                          </p:spTgt>
                                        </p:tgtEl>
                                        <p:attrNameLst>
                                          <p:attrName>style.visibility</p:attrName>
                                        </p:attrNameLst>
                                      </p:cBhvr>
                                      <p:to>
                                        <p:strVal val="visible"/>
                                      </p:to>
                                    </p:set>
                                    <p:animEffect transition="in" filter="fade">
                                      <p:cBhvr>
                                        <p:cTn id="73" dur="500"/>
                                        <p:tgtEl>
                                          <p:spTgt spid="6">
                                            <p:graphicEl>
                                              <a:dgm id="{92500404-2908-45D1-8D02-610E43BF0243}"/>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graphicEl>
                                              <a:dgm id="{3AB792AE-1276-418F-8588-E3EF0B85E776}"/>
                                            </p:graphicEl>
                                          </p:spTgt>
                                        </p:tgtEl>
                                        <p:attrNameLst>
                                          <p:attrName>style.visibility</p:attrName>
                                        </p:attrNameLst>
                                      </p:cBhvr>
                                      <p:to>
                                        <p:strVal val="visible"/>
                                      </p:to>
                                    </p:set>
                                    <p:animEffect transition="in" filter="fade">
                                      <p:cBhvr>
                                        <p:cTn id="76" dur="500"/>
                                        <p:tgtEl>
                                          <p:spTgt spid="6">
                                            <p:graphicEl>
                                              <a:dgm id="{3AB792AE-1276-418F-8588-E3EF0B85E776}"/>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
                                            <p:graphicEl>
                                              <a:dgm id="{BCA7E604-31B8-4E45-B6EA-61FBF34AB77F}"/>
                                            </p:graphicEl>
                                          </p:spTgt>
                                        </p:tgtEl>
                                        <p:attrNameLst>
                                          <p:attrName>style.visibility</p:attrName>
                                        </p:attrNameLst>
                                      </p:cBhvr>
                                      <p:to>
                                        <p:strVal val="visible"/>
                                      </p:to>
                                    </p:set>
                                    <p:animEffect transition="in" filter="fade">
                                      <p:cBhvr>
                                        <p:cTn id="81" dur="500"/>
                                        <p:tgtEl>
                                          <p:spTgt spid="6">
                                            <p:graphicEl>
                                              <a:dgm id="{BCA7E604-31B8-4E45-B6EA-61FBF34AB77F}"/>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graphicEl>
                                              <a:dgm id="{754FF013-9835-4550-86D1-A0BC9B9B76D7}"/>
                                            </p:graphicEl>
                                          </p:spTgt>
                                        </p:tgtEl>
                                        <p:attrNameLst>
                                          <p:attrName>style.visibility</p:attrName>
                                        </p:attrNameLst>
                                      </p:cBhvr>
                                      <p:to>
                                        <p:strVal val="visible"/>
                                      </p:to>
                                    </p:set>
                                    <p:animEffect transition="in" filter="fade">
                                      <p:cBhvr>
                                        <p:cTn id="84" dur="500"/>
                                        <p:tgtEl>
                                          <p:spTgt spid="6">
                                            <p:graphicEl>
                                              <a:dgm id="{754FF013-9835-4550-86D1-A0BC9B9B76D7}"/>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
                                            <p:graphicEl>
                                              <a:dgm id="{C25DEF41-3600-41C0-A669-D306AF3F298B}"/>
                                            </p:graphicEl>
                                          </p:spTgt>
                                        </p:tgtEl>
                                        <p:attrNameLst>
                                          <p:attrName>style.visibility</p:attrName>
                                        </p:attrNameLst>
                                      </p:cBhvr>
                                      <p:to>
                                        <p:strVal val="visible"/>
                                      </p:to>
                                    </p:set>
                                    <p:animEffect transition="in" filter="fade">
                                      <p:cBhvr>
                                        <p:cTn id="87" dur="500"/>
                                        <p:tgtEl>
                                          <p:spTgt spid="6">
                                            <p:graphicEl>
                                              <a:dgm id="{C25DEF41-3600-41C0-A669-D306AF3F298B}"/>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3">
                                            <p:txEl>
                                              <p:pRg st="0" end="0"/>
                                            </p:txEl>
                                          </p:spTgt>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Modules view- HRM system</a:t>
            </a:r>
            <a:endParaRPr lang="en-US" sz="4000" dirty="0">
              <a:solidFill>
                <a:srgbClr val="0070C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3209968"/>
              </p:ext>
            </p:extLst>
          </p:nvPr>
        </p:nvGraphicFramePr>
        <p:xfrm>
          <a:off x="1905000" y="1524000"/>
          <a:ext cx="5791200" cy="5029200"/>
        </p:xfrm>
        <a:graphic>
          <a:graphicData uri="http://schemas.openxmlformats.org/presentationml/2006/ole">
            <mc:AlternateContent xmlns:mc="http://schemas.openxmlformats.org/markup-compatibility/2006">
              <mc:Choice xmlns:v="urn:schemas-microsoft-com:vml" Requires="v">
                <p:oleObj spid="_x0000_s51237" name="Visio" r:id="rId3" imgW="5891272" imgH="4512553" progId="Visio.Drawing.11">
                  <p:embed/>
                </p:oleObj>
              </mc:Choice>
              <mc:Fallback>
                <p:oleObj name="Visio" r:id="rId3" imgW="5891272" imgH="451255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0"/>
                        <a:ext cx="5791200" cy="5029200"/>
                      </a:xfrm>
                      <a:prstGeom prst="rect">
                        <a:avLst/>
                      </a:prstGeom>
                      <a:noFill/>
                    </p:spPr>
                  </p:pic>
                </p:oleObj>
              </mc:Fallback>
            </mc:AlternateContent>
          </a:graphicData>
        </a:graphic>
      </p:graphicFrame>
      <p:sp>
        <p:nvSpPr>
          <p:cNvPr id="6" name="Left Arrow 5"/>
          <p:cNvSpPr/>
          <p:nvPr/>
        </p:nvSpPr>
        <p:spPr>
          <a:xfrm>
            <a:off x="4724400" y="15240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66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35" presetClass="path" presetSubtype="0" repeatCount="10000" accel="50000" decel="50000" fill="hold" grpId="0" nodeType="withEffect">
                                  <p:stCondLst>
                                    <p:cond delay="0"/>
                                  </p:stCondLst>
                                  <p:childTnLst>
                                    <p:animMotion origin="layout" path="M -0.025 0.0037 L -0.08334 0.0037 " pathEditMode="relative" rAng="0" ptsTypes="AA">
                                      <p:cBhvr>
                                        <p:cTn id="16" dur="1000" fill="hold"/>
                                        <p:tgtEl>
                                          <p:spTgt spid="6"/>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63737519"/>
              </p:ext>
            </p:extLst>
          </p:nvPr>
        </p:nvGraphicFramePr>
        <p:xfrm>
          <a:off x="1295400" y="838200"/>
          <a:ext cx="7086600" cy="5638800"/>
        </p:xfrm>
        <a:graphic>
          <a:graphicData uri="http://schemas.openxmlformats.org/presentationml/2006/ole">
            <mc:AlternateContent xmlns:mc="http://schemas.openxmlformats.org/markup-compatibility/2006">
              <mc:Choice xmlns:v="urn:schemas-microsoft-com:vml" Requires="v">
                <p:oleObj spid="_x0000_s52261" name="Visio" r:id="rId3" imgW="6442609" imgH="5558277" progId="Visio.Drawing.11">
                  <p:embed/>
                </p:oleObj>
              </mc:Choice>
              <mc:Fallback>
                <p:oleObj name="Visio" r:id="rId3" imgW="6442609" imgH="555827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7086600" cy="5638800"/>
                      </a:xfrm>
                      <a:prstGeom prst="rect">
                        <a:avLst/>
                      </a:prstGeom>
                      <a:noFill/>
                    </p:spPr>
                  </p:pic>
                </p:oleObj>
              </mc:Fallback>
            </mc:AlternateContent>
          </a:graphicData>
        </a:graphic>
      </p:graphicFrame>
      <p:sp>
        <p:nvSpPr>
          <p:cNvPr id="6" name="Donut 5"/>
          <p:cNvSpPr/>
          <p:nvPr/>
        </p:nvSpPr>
        <p:spPr>
          <a:xfrm>
            <a:off x="1447800" y="1066800"/>
            <a:ext cx="7162800" cy="914400"/>
          </a:xfrm>
          <a:prstGeom prst="donut">
            <a:avLst>
              <a:gd name="adj" fmla="val 4762"/>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60429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03151193"/>
              </p:ext>
            </p:extLst>
          </p:nvPr>
        </p:nvGraphicFramePr>
        <p:xfrm>
          <a:off x="1180706" y="533400"/>
          <a:ext cx="6782588" cy="5829300"/>
        </p:xfrm>
        <a:graphic>
          <a:graphicData uri="http://schemas.openxmlformats.org/presentationml/2006/ole">
            <mc:AlternateContent xmlns:mc="http://schemas.openxmlformats.org/markup-compatibility/2006">
              <mc:Choice xmlns:v="urn:schemas-microsoft-com:vml" Requires="v">
                <p:oleObj spid="_x0000_s53285" name="Visio" r:id="rId3" imgW="6418602" imgH="5564221" progId="Visio.Drawing.11">
                  <p:embed/>
                </p:oleObj>
              </mc:Choice>
              <mc:Fallback>
                <p:oleObj name="Visio" r:id="rId3" imgW="6418602" imgH="556422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706" y="533400"/>
                        <a:ext cx="6782588" cy="5829300"/>
                      </a:xfrm>
                      <a:prstGeom prst="rect">
                        <a:avLst/>
                      </a:prstGeom>
                      <a:noFill/>
                    </p:spPr>
                  </p:pic>
                </p:oleObj>
              </mc:Fallback>
            </mc:AlternateContent>
          </a:graphicData>
        </a:graphic>
      </p:graphicFrame>
    </p:spTree>
    <p:extLst>
      <p:ext uri="{BB962C8B-B14F-4D97-AF65-F5344CB8AC3E}">
        <p14:creationId xmlns:p14="http://schemas.microsoft.com/office/powerpoint/2010/main" val="27701663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Modules view- HRM system</a:t>
            </a:r>
            <a:endParaRPr lang="en-US" sz="4000" dirty="0">
              <a:solidFill>
                <a:srgbClr val="0070C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6976005"/>
              </p:ext>
            </p:extLst>
          </p:nvPr>
        </p:nvGraphicFramePr>
        <p:xfrm>
          <a:off x="1905000" y="1524000"/>
          <a:ext cx="5791200" cy="5029200"/>
        </p:xfrm>
        <a:graphic>
          <a:graphicData uri="http://schemas.openxmlformats.org/presentationml/2006/ole">
            <mc:AlternateContent xmlns:mc="http://schemas.openxmlformats.org/markup-compatibility/2006">
              <mc:Choice xmlns:v="urn:schemas-microsoft-com:vml" Requires="v">
                <p:oleObj spid="_x0000_s54309" name="Visio" r:id="rId3" imgW="5891272" imgH="4512553" progId="Visio.Drawing.11">
                  <p:embed/>
                </p:oleObj>
              </mc:Choice>
              <mc:Fallback>
                <p:oleObj name="Visio" r:id="rId3" imgW="5891272" imgH="451255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0"/>
                        <a:ext cx="5791200" cy="5029200"/>
                      </a:xfrm>
                      <a:prstGeom prst="rect">
                        <a:avLst/>
                      </a:prstGeom>
                      <a:noFill/>
                    </p:spPr>
                  </p:pic>
                </p:oleObj>
              </mc:Fallback>
            </mc:AlternateContent>
          </a:graphicData>
        </a:graphic>
      </p:graphicFrame>
      <p:sp>
        <p:nvSpPr>
          <p:cNvPr id="6" name="Left Arrow 5"/>
          <p:cNvSpPr/>
          <p:nvPr/>
        </p:nvSpPr>
        <p:spPr>
          <a:xfrm>
            <a:off x="4724400" y="3276600"/>
            <a:ext cx="1219200" cy="609600"/>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4162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35" presetClass="path" presetSubtype="0" repeatCount="10000" accel="50000" decel="50000" fill="hold" grpId="0" nodeType="withEffect">
                                  <p:stCondLst>
                                    <p:cond delay="0"/>
                                  </p:stCondLst>
                                  <p:childTnLst>
                                    <p:animMotion origin="layout" path="M -0.025 0.0037 L -0.08334 0.0037 " pathEditMode="relative" rAng="0" ptsTypes="AA">
                                      <p:cBhvr>
                                        <p:cTn id="16" dur="1000" fill="hold"/>
                                        <p:tgtEl>
                                          <p:spTgt spid="6"/>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4730914"/>
              </p:ext>
            </p:extLst>
          </p:nvPr>
        </p:nvGraphicFramePr>
        <p:xfrm>
          <a:off x="990600" y="312949"/>
          <a:ext cx="6884782" cy="5783051"/>
        </p:xfrm>
        <a:graphic>
          <a:graphicData uri="http://schemas.openxmlformats.org/presentationml/2006/ole">
            <mc:AlternateContent xmlns:mc="http://schemas.openxmlformats.org/markup-compatibility/2006">
              <mc:Choice xmlns:v="urn:schemas-microsoft-com:vml" Requires="v">
                <p:oleObj spid="_x0000_s55333" name="Visio" r:id="rId3" imgW="8078279" imgH="6387560" progId="Visio.Drawing.11">
                  <p:embed/>
                </p:oleObj>
              </mc:Choice>
              <mc:Fallback>
                <p:oleObj name="Visio" r:id="rId3" imgW="8078279" imgH="6387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2949"/>
                        <a:ext cx="6884782" cy="5783051"/>
                      </a:xfrm>
                      <a:prstGeom prst="rect">
                        <a:avLst/>
                      </a:prstGeom>
                      <a:noFill/>
                    </p:spPr>
                  </p:pic>
                </p:oleObj>
              </mc:Fallback>
            </mc:AlternateContent>
          </a:graphicData>
        </a:graphic>
      </p:graphicFrame>
    </p:spTree>
    <p:extLst>
      <p:ext uri="{BB962C8B-B14F-4D97-AF65-F5344CB8AC3E}">
        <p14:creationId xmlns:p14="http://schemas.microsoft.com/office/powerpoint/2010/main" val="6949012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DETAIL DESIGN</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45</a:t>
            </a:fld>
            <a:endParaRPr lang="en-US"/>
          </a:p>
        </p:txBody>
      </p:sp>
    </p:spTree>
    <p:extLst>
      <p:ext uri="{BB962C8B-B14F-4D97-AF65-F5344CB8AC3E}">
        <p14:creationId xmlns:p14="http://schemas.microsoft.com/office/powerpoint/2010/main" val="24471469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586"/>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Approach</a:t>
            </a:r>
            <a:endParaRPr lang="en-US" sz="4000" dirty="0">
              <a:solidFill>
                <a:srgbClr val="0070C0"/>
              </a:solidFill>
              <a:latin typeface="Times New Roman" pitchFamily="18" charset="0"/>
              <a:cs typeface="Times New Roman" pitchFamily="18" charset="0"/>
            </a:endParaRPr>
          </a:p>
        </p:txBody>
      </p:sp>
      <p:sp>
        <p:nvSpPr>
          <p:cNvPr id="4" name="Rectangle 3"/>
          <p:cNvSpPr/>
          <p:nvPr/>
        </p:nvSpPr>
        <p:spPr>
          <a:xfrm>
            <a:off x="3048000" y="3962400"/>
            <a:ext cx="2971800"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smtClean="0">
                <a:latin typeface="Times New Roman" pitchFamily="18" charset="0"/>
                <a:cs typeface="Times New Roman" pitchFamily="18" charset="0"/>
              </a:rPr>
              <a:t>Detail Design</a:t>
            </a:r>
            <a:endParaRPr lang="en-US" sz="3200" dirty="0">
              <a:latin typeface="Times New Roman" pitchFamily="18" charset="0"/>
              <a:cs typeface="Times New Roman" pitchFamily="18" charset="0"/>
            </a:endParaRPr>
          </a:p>
        </p:txBody>
      </p:sp>
      <p:sp>
        <p:nvSpPr>
          <p:cNvPr id="5" name="Rectangle 4"/>
          <p:cNvSpPr/>
          <p:nvPr/>
        </p:nvSpPr>
        <p:spPr>
          <a:xfrm>
            <a:off x="5181600" y="1752600"/>
            <a:ext cx="2971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latin typeface="Times New Roman" pitchFamily="18" charset="0"/>
                <a:cs typeface="Times New Roman" pitchFamily="18" charset="0"/>
              </a:rPr>
              <a:t>Architect</a:t>
            </a:r>
            <a:endParaRPr lang="en-US" sz="3200" dirty="0">
              <a:latin typeface="Times New Roman" pitchFamily="18" charset="0"/>
              <a:cs typeface="Times New Roman" pitchFamily="18" charset="0"/>
            </a:endParaRPr>
          </a:p>
        </p:txBody>
      </p:sp>
      <p:sp>
        <p:nvSpPr>
          <p:cNvPr id="6" name="Rectangle 5"/>
          <p:cNvSpPr/>
          <p:nvPr/>
        </p:nvSpPr>
        <p:spPr>
          <a:xfrm>
            <a:off x="990600" y="1752600"/>
            <a:ext cx="2971800" cy="838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latin typeface="Times New Roman" pitchFamily="18" charset="0"/>
                <a:cs typeface="Times New Roman" pitchFamily="18" charset="0"/>
              </a:rPr>
              <a:t>Requirement</a:t>
            </a:r>
            <a:endParaRPr lang="en-US" sz="3200" dirty="0">
              <a:latin typeface="Times New Roman" pitchFamily="18" charset="0"/>
              <a:cs typeface="Times New Roman" pitchFamily="18" charset="0"/>
            </a:endParaRPr>
          </a:p>
        </p:txBody>
      </p:sp>
      <p:cxnSp>
        <p:nvCxnSpPr>
          <p:cNvPr id="9" name="Straight Arrow Connector 8"/>
          <p:cNvCxnSpPr>
            <a:stCxn id="6" idx="2"/>
          </p:cNvCxnSpPr>
          <p:nvPr/>
        </p:nvCxnSpPr>
        <p:spPr>
          <a:xfrm>
            <a:off x="2476500" y="2590800"/>
            <a:ext cx="1485900" cy="1371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5" idx="2"/>
          </p:cNvCxnSpPr>
          <p:nvPr/>
        </p:nvCxnSpPr>
        <p:spPr>
          <a:xfrm flipH="1">
            <a:off x="5181600" y="2590800"/>
            <a:ext cx="1485900" cy="13716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TextBox 17"/>
          <p:cNvSpPr txBox="1"/>
          <p:nvPr/>
        </p:nvSpPr>
        <p:spPr>
          <a:xfrm>
            <a:off x="1143000" y="2819400"/>
            <a:ext cx="19812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Functions &amp; Business Rule</a:t>
            </a:r>
            <a:endParaRPr lang="en-US" sz="2400" dirty="0">
              <a:latin typeface="Times New Roman" pitchFamily="18" charset="0"/>
              <a:cs typeface="Times New Roman" pitchFamily="18" charset="0"/>
            </a:endParaRPr>
          </a:p>
        </p:txBody>
      </p:sp>
      <p:sp>
        <p:nvSpPr>
          <p:cNvPr id="19" name="TextBox 18"/>
          <p:cNvSpPr txBox="1"/>
          <p:nvPr/>
        </p:nvSpPr>
        <p:spPr>
          <a:xfrm>
            <a:off x="6172200" y="2902803"/>
            <a:ext cx="19812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Key Function &amp; Quality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823714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fltVal val="0"/>
                                          </p:val>
                                        </p:tav>
                                        <p:tav tm="100000">
                                          <p:val>
                                            <p:strVal val="#ppt_w"/>
                                          </p:val>
                                        </p:tav>
                                      </p:tavLst>
                                    </p:anim>
                                    <p:anim calcmode="lin" valueType="num">
                                      <p:cBhvr>
                                        <p:cTn id="28" dur="1000" fill="hold"/>
                                        <p:tgtEl>
                                          <p:spTgt spid="18"/>
                                        </p:tgtEl>
                                        <p:attrNameLst>
                                          <p:attrName>ppt_h</p:attrName>
                                        </p:attrNameLst>
                                      </p:cBhvr>
                                      <p:tavLst>
                                        <p:tav tm="0">
                                          <p:val>
                                            <p:fltVal val="0"/>
                                          </p:val>
                                        </p:tav>
                                        <p:tav tm="100000">
                                          <p:val>
                                            <p:strVal val="#ppt_h"/>
                                          </p:val>
                                        </p:tav>
                                      </p:tavLst>
                                    </p:anim>
                                    <p:anim calcmode="lin" valueType="num">
                                      <p:cBhvr>
                                        <p:cTn id="29" dur="1000" fill="hold"/>
                                        <p:tgtEl>
                                          <p:spTgt spid="18"/>
                                        </p:tgtEl>
                                        <p:attrNameLst>
                                          <p:attrName>style.rotation</p:attrName>
                                        </p:attrNameLst>
                                      </p:cBhvr>
                                      <p:tavLst>
                                        <p:tav tm="0">
                                          <p:val>
                                            <p:fltVal val="90"/>
                                          </p:val>
                                        </p:tav>
                                        <p:tav tm="100000">
                                          <p:val>
                                            <p:fltVal val="0"/>
                                          </p:val>
                                        </p:tav>
                                      </p:tavLst>
                                    </p:anim>
                                    <p:animEffect transition="in" filter="fade">
                                      <p:cBhvr>
                                        <p:cTn id="30" dur="10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143000"/>
          </a:xfrm>
        </p:spPr>
        <p:txBody>
          <a:bodyPr>
            <a:normAutofit/>
          </a:bodyPr>
          <a:lstStyle/>
          <a:p>
            <a:pPr algn="l"/>
            <a:r>
              <a:rPr lang="en-US" sz="4000" dirty="0">
                <a:solidFill>
                  <a:srgbClr val="0070C0"/>
                </a:solidFill>
                <a:latin typeface="Times New Roman" pitchFamily="18" charset="0"/>
                <a:cs typeface="Times New Roman" pitchFamily="18" charset="0"/>
              </a:rPr>
              <a:t>Process </a:t>
            </a:r>
            <a:r>
              <a:rPr lang="en-US" sz="4000" dirty="0" smtClean="0">
                <a:solidFill>
                  <a:srgbClr val="0070C0"/>
                </a:solidFill>
                <a:latin typeface="Times New Roman" pitchFamily="18" charset="0"/>
                <a:cs typeface="Times New Roman" pitchFamily="18" charset="0"/>
              </a:rPr>
              <a:t>identify</a:t>
            </a:r>
            <a:endParaRPr lang="en-US" sz="4000" dirty="0">
              <a:solidFill>
                <a:srgbClr val="0070C0"/>
              </a:solidFill>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2113455920"/>
              </p:ext>
            </p:extLst>
          </p:nvPr>
        </p:nvGraphicFramePr>
        <p:xfrm>
          <a:off x="1524000" y="1270000"/>
          <a:ext cx="55626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Down Arrow 26"/>
          <p:cNvSpPr/>
          <p:nvPr/>
        </p:nvSpPr>
        <p:spPr>
          <a:xfrm rot="10800000">
            <a:off x="5105400" y="190500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rot="10800000">
            <a:off x="3048000" y="480060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0" y="4800600"/>
            <a:ext cx="1371600" cy="369332"/>
          </a:xfrm>
          <a:prstGeom prst="rect">
            <a:avLst/>
          </a:prstGeom>
          <a:noFill/>
        </p:spPr>
        <p:txBody>
          <a:bodyPr wrap="square" rtlCol="0">
            <a:spAutoFit/>
          </a:bodyPr>
          <a:lstStyle/>
          <a:p>
            <a:r>
              <a:rPr lang="en-US" dirty="0" smtClean="0">
                <a:latin typeface="Arial" pitchFamily="34" charset="0"/>
                <a:cs typeface="Arial" pitchFamily="34" charset="0"/>
              </a:rPr>
              <a:t>Re-Design</a:t>
            </a:r>
            <a:endParaRPr lang="en-US" dirty="0">
              <a:latin typeface="Arial" pitchFamily="34" charset="0"/>
              <a:cs typeface="Arial" pitchFamily="34" charset="0"/>
            </a:endParaRPr>
          </a:p>
        </p:txBody>
      </p:sp>
      <p:sp>
        <p:nvSpPr>
          <p:cNvPr id="31" name="TextBox 30"/>
          <p:cNvSpPr txBox="1"/>
          <p:nvPr/>
        </p:nvSpPr>
        <p:spPr>
          <a:xfrm>
            <a:off x="9372600" y="1872733"/>
            <a:ext cx="1371600" cy="369332"/>
          </a:xfrm>
          <a:prstGeom prst="rect">
            <a:avLst/>
          </a:prstGeom>
          <a:noFill/>
        </p:spPr>
        <p:txBody>
          <a:bodyPr wrap="square" rtlCol="0">
            <a:spAutoFit/>
          </a:bodyPr>
          <a:lstStyle/>
          <a:p>
            <a:r>
              <a:rPr lang="en-US" dirty="0" smtClean="0">
                <a:latin typeface="Arial" pitchFamily="34" charset="0"/>
                <a:cs typeface="Arial" pitchFamily="34" charset="0"/>
              </a:rPr>
              <a:t>Re-Identify</a:t>
            </a:r>
            <a:endParaRPr lang="en-US" dirty="0">
              <a:latin typeface="Arial" pitchFamily="34" charset="0"/>
              <a:cs typeface="Arial" pitchFamily="34" charset="0"/>
            </a:endParaRPr>
          </a:p>
        </p:txBody>
      </p:sp>
    </p:spTree>
    <p:extLst>
      <p:ext uri="{BB962C8B-B14F-4D97-AF65-F5344CB8AC3E}">
        <p14:creationId xmlns:p14="http://schemas.microsoft.com/office/powerpoint/2010/main" val="2705356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1 -2.47919E-6 L -0.41753 -2.47919E-6 " pathEditMode="relative" rAng="0" ptsTypes="AA">
                                      <p:cBhvr>
                                        <p:cTn id="16" dur="2000" fill="hold"/>
                                        <p:tgtEl>
                                          <p:spTgt spid="31"/>
                                        </p:tgtEl>
                                        <p:attrNameLst>
                                          <p:attrName>ppt_x</p:attrName>
                                          <p:attrName>ppt_y</p:attrName>
                                        </p:attrNameLst>
                                      </p:cBhvr>
                                      <p:rCtr x="-15885" y="0"/>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0.06667 5.3654E-7 L 0.35833 -0.00463 " pathEditMode="relative" rAng="0" ptsTypes="AA">
                                      <p:cBhvr>
                                        <p:cTn id="25" dur="2000" fill="hold"/>
                                        <p:tgtEl>
                                          <p:spTgt spid="28"/>
                                        </p:tgtEl>
                                        <p:attrNameLst>
                                          <p:attrName>ppt_x</p:attrName>
                                          <p:attrName>ppt_y</p:attrName>
                                        </p:attrNameLst>
                                      </p:cBhvr>
                                      <p:rCtr x="1458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7" grpId="0" animBg="1"/>
      <p:bldP spid="29" grpId="0" animBg="1"/>
      <p:bldP spid="28" grpId="0"/>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143000"/>
          </a:xfrm>
        </p:spPr>
        <p:txBody>
          <a:bodyPr>
            <a:normAutofit/>
          </a:bodyPr>
          <a:lstStyle/>
          <a:p>
            <a:pPr algn="l"/>
            <a:r>
              <a:rPr lang="en-US" sz="4000" dirty="0">
                <a:solidFill>
                  <a:srgbClr val="0070C0"/>
                </a:solidFill>
                <a:latin typeface="Times New Roman" pitchFamily="18" charset="0"/>
                <a:cs typeface="Times New Roman" pitchFamily="18" charset="0"/>
              </a:rPr>
              <a:t>Implement </a:t>
            </a:r>
            <a:r>
              <a:rPr lang="en-US" sz="4000" dirty="0" smtClean="0">
                <a:solidFill>
                  <a:srgbClr val="0070C0"/>
                </a:solidFill>
                <a:latin typeface="Times New Roman" pitchFamily="18" charset="0"/>
                <a:cs typeface="Times New Roman" pitchFamily="18" charset="0"/>
              </a:rPr>
              <a:t>pattern</a:t>
            </a:r>
            <a:endParaRPr lang="en-US" sz="4000" dirty="0">
              <a:solidFill>
                <a:srgbClr val="0070C0"/>
              </a:solidFill>
              <a:latin typeface="Times New Roman" pitchFamily="18" charset="0"/>
              <a:cs typeface="Times New Roman" pitchFamily="18" charset="0"/>
            </a:endParaRPr>
          </a:p>
        </p:txBody>
      </p:sp>
      <p:pic>
        <p:nvPicPr>
          <p:cNvPr id="60418" name="Picture 2" descr="C:\Users\DangNguyen\Desktop\TechnicalSol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57606"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95400" y="1676400"/>
            <a:ext cx="1066800" cy="4572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86000" y="1600200"/>
            <a:ext cx="2133600" cy="990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86003" y="2895600"/>
            <a:ext cx="671797" cy="1676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10200" y="2895600"/>
            <a:ext cx="685800" cy="1676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2901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1000" fill="hold"/>
                                        <p:tgtEl>
                                          <p:spTgt spid="60418"/>
                                        </p:tgtEl>
                                        <p:attrNameLst>
                                          <p:attrName>ppt_w</p:attrName>
                                        </p:attrNameLst>
                                      </p:cBhvr>
                                      <p:tavLst>
                                        <p:tav tm="0">
                                          <p:val>
                                            <p:fltVal val="0"/>
                                          </p:val>
                                        </p:tav>
                                        <p:tav tm="100000">
                                          <p:val>
                                            <p:strVal val="#ppt_w"/>
                                          </p:val>
                                        </p:tav>
                                      </p:tavLst>
                                    </p:anim>
                                    <p:anim calcmode="lin" valueType="num">
                                      <p:cBhvr>
                                        <p:cTn id="8" dur="1000" fill="hold"/>
                                        <p:tgtEl>
                                          <p:spTgt spid="60418"/>
                                        </p:tgtEl>
                                        <p:attrNameLst>
                                          <p:attrName>ppt_h</p:attrName>
                                        </p:attrNameLst>
                                      </p:cBhvr>
                                      <p:tavLst>
                                        <p:tav tm="0">
                                          <p:val>
                                            <p:fltVal val="0"/>
                                          </p:val>
                                        </p:tav>
                                        <p:tav tm="100000">
                                          <p:val>
                                            <p:strVal val="#ppt_h"/>
                                          </p:val>
                                        </p:tav>
                                      </p:tavLst>
                                    </p:anim>
                                    <p:anim calcmode="lin" valueType="num">
                                      <p:cBhvr>
                                        <p:cTn id="9" dur="1000" fill="hold"/>
                                        <p:tgtEl>
                                          <p:spTgt spid="60418"/>
                                        </p:tgtEl>
                                        <p:attrNameLst>
                                          <p:attrName>style.rotation</p:attrName>
                                        </p:attrNameLst>
                                      </p:cBhvr>
                                      <p:tavLst>
                                        <p:tav tm="0">
                                          <p:val>
                                            <p:fltVal val="90"/>
                                          </p:val>
                                        </p:tav>
                                        <p:tav tm="100000">
                                          <p:val>
                                            <p:fltVal val="0"/>
                                          </p:val>
                                        </p:tav>
                                      </p:tavLst>
                                    </p:anim>
                                    <p:animEffect transition="in" filter="fade">
                                      <p:cBhvr>
                                        <p:cTn id="10" dur="1000"/>
                                        <p:tgtEl>
                                          <p:spTgt spid="604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xit" presetSubtype="21" fill="hold" grpId="1" nodeType="clickEffect">
                                  <p:stCondLst>
                                    <p:cond delay="0"/>
                                  </p:stCondLst>
                                  <p:childTnLst>
                                    <p:animEffect transition="out" filter="barn(inVertic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6" presetClass="entr" presetSubtype="2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xit" presetSubtype="21" fill="hold" grpId="1" nodeType="clickEffect">
                                  <p:stCondLst>
                                    <p:cond delay="0"/>
                                  </p:stCondLst>
                                  <p:childTnLst>
                                    <p:animEffect transition="out" filter="barn(inVertical)">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xit" presetSubtype="21" fill="hold" grpId="1" nodeType="clickEffect">
                                  <p:stCondLst>
                                    <p:cond delay="0"/>
                                  </p:stCondLst>
                                  <p:childTnLst>
                                    <p:animEffect transition="out" filter="barn(inVertical)">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6" presetClass="entr" presetSubtype="2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9" grpId="0" animBg="1"/>
      <p:bldP spid="9" grpId="1"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143000"/>
          </a:xfrm>
        </p:spPr>
        <p:txBody>
          <a:bodyPr>
            <a:normAutofit/>
          </a:bodyPr>
          <a:lstStyle/>
          <a:p>
            <a:pPr algn="l"/>
            <a:r>
              <a:rPr lang="en-US" sz="4000" dirty="0">
                <a:solidFill>
                  <a:srgbClr val="0070C0"/>
                </a:solidFill>
                <a:latin typeface="Times New Roman" pitchFamily="18" charset="0"/>
                <a:cs typeface="Times New Roman" pitchFamily="18" charset="0"/>
              </a:rPr>
              <a:t>Implement </a:t>
            </a:r>
            <a:r>
              <a:rPr lang="en-US" sz="4000" dirty="0" smtClean="0">
                <a:solidFill>
                  <a:srgbClr val="0070C0"/>
                </a:solidFill>
                <a:latin typeface="Times New Roman" pitchFamily="18" charset="0"/>
                <a:cs typeface="Times New Roman" pitchFamily="18" charset="0"/>
              </a:rPr>
              <a:t>pattern</a:t>
            </a:r>
            <a:endParaRPr lang="en-US" sz="4000" dirty="0">
              <a:solidFill>
                <a:srgbClr val="0070C0"/>
              </a:solidFill>
              <a:latin typeface="Times New Roman" pitchFamily="18" charset="0"/>
              <a:cs typeface="Times New Roman" pitchFamily="18" charset="0"/>
            </a:endParaRPr>
          </a:p>
        </p:txBody>
      </p:sp>
      <p:pic>
        <p:nvPicPr>
          <p:cNvPr id="2050" name="Picture 2" descr="C:\Users\DangNguyen\Desktop\mvvm-model-view-viewmodel-patter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543800" cy="40935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1752600"/>
            <a:ext cx="5562600" cy="4093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Rectangle 5"/>
          <p:cNvSpPr/>
          <p:nvPr/>
        </p:nvSpPr>
        <p:spPr>
          <a:xfrm>
            <a:off x="6172200" y="3962400"/>
            <a:ext cx="2209800" cy="1883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TextBox 6"/>
          <p:cNvSpPr txBox="1"/>
          <p:nvPr/>
        </p:nvSpPr>
        <p:spPr>
          <a:xfrm>
            <a:off x="381000" y="1371600"/>
            <a:ext cx="1981200" cy="461665"/>
          </a:xfrm>
          <a:prstGeom prst="rect">
            <a:avLst/>
          </a:prstGeom>
          <a:noFill/>
        </p:spPr>
        <p:txBody>
          <a:bodyPr wrap="square" rtlCol="0">
            <a:spAutoFit/>
          </a:bodyPr>
          <a:lstStyle/>
          <a:p>
            <a:r>
              <a:rPr lang="en-US" sz="2400" b="1" dirty="0" smtClean="0">
                <a:solidFill>
                  <a:schemeClr val="accent2">
                    <a:lumMod val="75000"/>
                  </a:schemeClr>
                </a:solidFill>
                <a:latin typeface="Times New Roman" pitchFamily="18" charset="0"/>
                <a:cs typeface="Times New Roman" pitchFamily="18" charset="0"/>
              </a:rPr>
              <a:t>Client Layer</a:t>
            </a:r>
            <a:endParaRPr lang="en-US" sz="2400" b="1" dirty="0">
              <a:solidFill>
                <a:schemeClr val="accent2">
                  <a:lumMod val="75000"/>
                </a:schemeClr>
              </a:solidFill>
              <a:latin typeface="Times New Roman" pitchFamily="18" charset="0"/>
              <a:cs typeface="Times New Roman" pitchFamily="18" charset="0"/>
            </a:endParaRPr>
          </a:p>
        </p:txBody>
      </p:sp>
      <p:sp>
        <p:nvSpPr>
          <p:cNvPr id="8" name="TextBox 7"/>
          <p:cNvSpPr txBox="1"/>
          <p:nvPr/>
        </p:nvSpPr>
        <p:spPr>
          <a:xfrm>
            <a:off x="6172200" y="5867400"/>
            <a:ext cx="2362200" cy="461665"/>
          </a:xfrm>
          <a:prstGeom prst="rect">
            <a:avLst/>
          </a:prstGeom>
          <a:noFill/>
        </p:spPr>
        <p:txBody>
          <a:bodyPr wrap="square" rtlCol="0">
            <a:spAutoFit/>
          </a:bodyPr>
          <a:lstStyle/>
          <a:p>
            <a:r>
              <a:rPr lang="en-US" sz="2400" b="1" dirty="0" smtClean="0">
                <a:solidFill>
                  <a:schemeClr val="accent2">
                    <a:lumMod val="75000"/>
                  </a:schemeClr>
                </a:solidFill>
                <a:latin typeface="Times New Roman" pitchFamily="18" charset="0"/>
                <a:cs typeface="Times New Roman" pitchFamily="18" charset="0"/>
              </a:rPr>
              <a:t>Business Layer</a:t>
            </a:r>
            <a:endParaRPr lang="en-US" sz="2400" b="1" dirty="0">
              <a:solidFill>
                <a:schemeClr val="accent2">
                  <a:lumMod val="75000"/>
                </a:schemeClr>
              </a:solidFill>
              <a:latin typeface="Times New Roman" pitchFamily="18" charset="0"/>
              <a:cs typeface="Times New Roman" pitchFamily="18" charset="0"/>
            </a:endParaRPr>
          </a:p>
        </p:txBody>
      </p:sp>
      <p:sp>
        <p:nvSpPr>
          <p:cNvPr id="10" name="Rounded Rectangle 9"/>
          <p:cNvSpPr/>
          <p:nvPr/>
        </p:nvSpPr>
        <p:spPr>
          <a:xfrm>
            <a:off x="685800" y="2046758"/>
            <a:ext cx="1295400" cy="3505200"/>
          </a:xfrm>
          <a:prstGeom prst="roundRect">
            <a:avLst/>
          </a:prstGeom>
          <a:noFill/>
          <a:ln w="76200">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cmpd="sng">
                <a:solidFill>
                  <a:schemeClr val="tx1"/>
                </a:solidFill>
                <a:prstDash val="dash"/>
              </a:ln>
            </a:endParaRPr>
          </a:p>
        </p:txBody>
      </p:sp>
      <p:sp>
        <p:nvSpPr>
          <p:cNvPr id="14" name="Rounded Rectangle 13"/>
          <p:cNvSpPr/>
          <p:nvPr/>
        </p:nvSpPr>
        <p:spPr>
          <a:xfrm>
            <a:off x="6172200" y="436418"/>
            <a:ext cx="2362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latin typeface="Times New Roman" pitchFamily="18" charset="0"/>
                <a:cs typeface="Times New Roman" pitchFamily="18" charset="0"/>
              </a:rPr>
              <a:t>Binding &amp;</a:t>
            </a:r>
          </a:p>
          <a:p>
            <a:pPr algn="ctr"/>
            <a:r>
              <a:rPr lang="en-US" sz="2000" dirty="0" smtClean="0">
                <a:latin typeface="Times New Roman" pitchFamily="18" charset="0"/>
                <a:cs typeface="Times New Roman" pitchFamily="18" charset="0"/>
              </a:rPr>
              <a:t>Action</a:t>
            </a:r>
            <a:endParaRPr lang="en-US" sz="2000" dirty="0">
              <a:latin typeface="Times New Roman" pitchFamily="18" charset="0"/>
              <a:cs typeface="Times New Roman" pitchFamily="18" charset="0"/>
            </a:endParaRPr>
          </a:p>
        </p:txBody>
      </p:sp>
      <p:sp>
        <p:nvSpPr>
          <p:cNvPr id="15" name="Rounded Rectangle 14"/>
          <p:cNvSpPr/>
          <p:nvPr/>
        </p:nvSpPr>
        <p:spPr>
          <a:xfrm>
            <a:off x="3352800" y="2046758"/>
            <a:ext cx="2209800" cy="3505200"/>
          </a:xfrm>
          <a:prstGeom prst="round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186055" y="457200"/>
            <a:ext cx="2362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latin typeface="Times New Roman" pitchFamily="18" charset="0"/>
                <a:cs typeface="Times New Roman" pitchFamily="18" charset="0"/>
              </a:rPr>
              <a:t>Properties</a:t>
            </a:r>
            <a:endParaRPr lang="en-US" sz="2000" dirty="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Commands</a:t>
            </a:r>
          </a:p>
          <a:p>
            <a:pPr algn="ctr"/>
            <a:r>
              <a:rPr lang="en-US" sz="2000" dirty="0" smtClean="0">
                <a:latin typeface="Times New Roman" pitchFamily="18" charset="0"/>
                <a:cs typeface="Times New Roman" pitchFamily="18" charset="0"/>
              </a:rPr>
              <a:t>Methods</a:t>
            </a:r>
            <a:endParaRPr lang="en-US" sz="2000" dirty="0">
              <a:latin typeface="Times New Roman" pitchFamily="18" charset="0"/>
              <a:cs typeface="Times New Roman" pitchFamily="18" charset="0"/>
            </a:endParaRPr>
          </a:p>
        </p:txBody>
      </p:sp>
      <p:sp>
        <p:nvSpPr>
          <p:cNvPr id="18" name="Rounded Rectangle 17"/>
          <p:cNvSpPr/>
          <p:nvPr/>
        </p:nvSpPr>
        <p:spPr>
          <a:xfrm>
            <a:off x="6400800" y="4267200"/>
            <a:ext cx="1714500" cy="1284758"/>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186055" y="457200"/>
            <a:ext cx="2362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latin typeface="Times New Roman" pitchFamily="18" charset="0"/>
                <a:cs typeface="Times New Roman" pitchFamily="18" charset="0"/>
              </a:rPr>
              <a:t>Properties</a:t>
            </a:r>
            <a:endParaRPr lang="en-US" sz="2000" dirty="0">
              <a:latin typeface="Times New Roman" pitchFamily="18" charset="0"/>
              <a:cs typeface="Times New Roman" pitchFamily="18" charset="0"/>
            </a:endParaRPr>
          </a:p>
          <a:p>
            <a:pPr algn="ctr"/>
            <a:r>
              <a:rPr lang="en-US" sz="2000" dirty="0" err="1" smtClean="0">
                <a:latin typeface="Times New Roman" pitchFamily="18" charset="0"/>
                <a:cs typeface="Times New Roman" pitchFamily="18" charset="0"/>
              </a:rPr>
              <a:t>DomainObject</a:t>
            </a:r>
            <a:endParaRPr lang="en-US" sz="2000" dirty="0">
              <a:latin typeface="Times New Roman" pitchFamily="18" charset="0"/>
              <a:cs typeface="Times New Roman" pitchFamily="18" charset="0"/>
            </a:endParaRPr>
          </a:p>
        </p:txBody>
      </p:sp>
      <p:sp>
        <p:nvSpPr>
          <p:cNvPr id="16" name="TextBox 15"/>
          <p:cNvSpPr txBox="1"/>
          <p:nvPr/>
        </p:nvSpPr>
        <p:spPr>
          <a:xfrm>
            <a:off x="2673927" y="6078189"/>
            <a:ext cx="1357745" cy="461665"/>
          </a:xfrm>
          <a:prstGeom prst="rect">
            <a:avLst/>
          </a:prstGeom>
          <a:noFill/>
        </p:spPr>
        <p:txBody>
          <a:bodyPr wrap="square" rtlCol="0">
            <a:spAutoFit/>
          </a:bodyPr>
          <a:lstStyle/>
          <a:p>
            <a:r>
              <a:rPr lang="en-US" sz="2400" b="1" dirty="0" smtClean="0">
                <a:solidFill>
                  <a:schemeClr val="accent2">
                    <a:lumMod val="75000"/>
                  </a:schemeClr>
                </a:solidFill>
                <a:latin typeface="Times New Roman" pitchFamily="18" charset="0"/>
                <a:cs typeface="Times New Roman" pitchFamily="18" charset="0"/>
              </a:rPr>
              <a:t>MVVM</a:t>
            </a:r>
            <a:endParaRPr lang="en-US" sz="2400" b="1"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370933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repeatCount="indefinite" fill="hold" grpId="0" nodeType="clickEffect">
                                  <p:stCondLst>
                                    <p:cond delay="0"/>
                                  </p:stCondLst>
                                  <p:endCondLst>
                                    <p:cond evt="onNext" delay="0">
                                      <p:tgtEl>
                                        <p:sldTgt/>
                                      </p:tgtEl>
                                    </p:cond>
                                  </p:end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xit" presetSubtype="21" fill="hold" grpId="1" nodeType="clickEffect">
                                  <p:stCondLst>
                                    <p:cond delay="0"/>
                                  </p:stCondLst>
                                  <p:childTnLst>
                                    <p:animEffect transition="out" filter="barn(inVertical)">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6" presetClass="exit" presetSubtype="21" fill="hold" grpId="1" nodeType="withEffect">
                                  <p:stCondLst>
                                    <p:cond delay="0"/>
                                  </p:stCondLst>
                                  <p:childTnLst>
                                    <p:animEffect transition="out" filter="barn(inVertical)">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21" presetClass="entr" presetSubtype="1" repeatCount="indefinite" fill="hold" grpId="0" nodeType="withEffect">
                                  <p:stCondLst>
                                    <p:cond delay="0"/>
                                  </p:stCondLst>
                                  <p:endCondLst>
                                    <p:cond evt="onNext" delay="0">
                                      <p:tgtEl>
                                        <p:sldTgt/>
                                      </p:tgtEl>
                                    </p:cond>
                                  </p:endCondLst>
                                  <p:childTnLst>
                                    <p:set>
                                      <p:cBhvr>
                                        <p:cTn id="43" dur="1" fill="hold">
                                          <p:stCondLst>
                                            <p:cond delay="0"/>
                                          </p:stCondLst>
                                        </p:cTn>
                                        <p:tgtEl>
                                          <p:spTgt spid="15"/>
                                        </p:tgtEl>
                                        <p:attrNameLst>
                                          <p:attrName>style.visibility</p:attrName>
                                        </p:attrNameLst>
                                      </p:cBhvr>
                                      <p:to>
                                        <p:strVal val="visible"/>
                                      </p:to>
                                    </p:set>
                                    <p:animEffect transition="in" filter="wheel(1)">
                                      <p:cBhvr>
                                        <p:cTn id="44" dur="2000"/>
                                        <p:tgtEl>
                                          <p:spTgt spid="15"/>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1" nodeType="clickEffect">
                                  <p:stCondLst>
                                    <p:cond delay="0"/>
                                  </p:stCondLst>
                                  <p:childTnLst>
                                    <p:animEffect transition="out" filter="barn(inVertic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6" presetClass="exit" presetSubtype="21" fill="hold" grpId="1" nodeType="withEffect">
                                  <p:stCondLst>
                                    <p:cond delay="0"/>
                                  </p:stCondLst>
                                  <p:childTnLst>
                                    <p:animEffect transition="out" filter="barn(inVertical)">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21" presetClass="entr" presetSubtype="1" repeatCount="indefinite" fill="hold" grpId="0" nodeType="withEffect">
                                  <p:stCondLst>
                                    <p:cond delay="0"/>
                                  </p:stCondLst>
                                  <p:endCondLst>
                                    <p:cond evt="onNext" delay="0">
                                      <p:tgtEl>
                                        <p:sldTgt/>
                                      </p:tgtEl>
                                    </p:cond>
                                  </p:endCondLst>
                                  <p:childTnLst>
                                    <p:set>
                                      <p:cBhvr>
                                        <p:cTn id="57" dur="1" fill="hold">
                                          <p:stCondLst>
                                            <p:cond delay="0"/>
                                          </p:stCondLst>
                                        </p:cTn>
                                        <p:tgtEl>
                                          <p:spTgt spid="18"/>
                                        </p:tgtEl>
                                        <p:attrNameLst>
                                          <p:attrName>style.visibility</p:attrName>
                                        </p:attrNameLst>
                                      </p:cBhvr>
                                      <p:to>
                                        <p:strVal val="visible"/>
                                      </p:to>
                                    </p:set>
                                    <p:animEffect transition="in" filter="wheel(1)">
                                      <p:cBhvr>
                                        <p:cTn id="5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0" grpId="0" animBg="1"/>
      <p:bldP spid="10" grpId="1" animBg="1"/>
      <p:bldP spid="14" grpId="0" animBg="1"/>
      <p:bldP spid="14" grpId="1" animBg="1"/>
      <p:bldP spid="15" grpId="0" animBg="1"/>
      <p:bldP spid="15" grpId="1" animBg="1"/>
      <p:bldP spid="17" grpId="0" animBg="1"/>
      <p:bldP spid="17" grpId="1" animBg="1"/>
      <p:bldP spid="18"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PROCESS</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a:t>
            </a:fld>
            <a:endParaRPr lang="en-US"/>
          </a:p>
        </p:txBody>
      </p:sp>
    </p:spTree>
    <p:extLst>
      <p:ext uri="{BB962C8B-B14F-4D97-AF65-F5344CB8AC3E}">
        <p14:creationId xmlns:p14="http://schemas.microsoft.com/office/powerpoint/2010/main" val="34907595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143000"/>
          </a:xfrm>
        </p:spPr>
        <p:txBody>
          <a:bodyPr>
            <a:normAutofit/>
          </a:bodyPr>
          <a:lstStyle/>
          <a:p>
            <a:pPr algn="l"/>
            <a:r>
              <a:rPr lang="en-US" sz="4000" dirty="0">
                <a:solidFill>
                  <a:srgbClr val="0070C0"/>
                </a:solidFill>
                <a:latin typeface="Times New Roman" pitchFamily="18" charset="0"/>
                <a:cs typeface="Times New Roman" pitchFamily="18" charset="0"/>
              </a:rPr>
              <a:t>Detail d</a:t>
            </a:r>
            <a:r>
              <a:rPr lang="en-US" sz="4000" dirty="0" smtClean="0">
                <a:solidFill>
                  <a:srgbClr val="0070C0"/>
                </a:solidFill>
                <a:latin typeface="Times New Roman" pitchFamily="18" charset="0"/>
                <a:cs typeface="Times New Roman" pitchFamily="18" charset="0"/>
              </a:rPr>
              <a:t>esign</a:t>
            </a:r>
            <a:endParaRPr lang="en-US" sz="4000" dirty="0">
              <a:solidFill>
                <a:srgbClr val="0070C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US" sz="3200" dirty="0" smtClean="0">
                <a:latin typeface="Times New Roman" pitchFamily="18" charset="0"/>
                <a:cs typeface="Times New Roman" pitchFamily="18" charset="0"/>
              </a:rPr>
              <a:t>Form:</a:t>
            </a:r>
          </a:p>
          <a:p>
            <a:pPr lvl="1"/>
            <a:r>
              <a:rPr lang="en-US" sz="2800" dirty="0" smtClean="0">
                <a:latin typeface="Times New Roman" pitchFamily="18" charset="0"/>
                <a:cs typeface="Times New Roman" pitchFamily="18" charset="0"/>
              </a:rPr>
              <a:t>File List</a:t>
            </a:r>
          </a:p>
          <a:p>
            <a:pPr lvl="1"/>
            <a:r>
              <a:rPr lang="en-US" sz="2800" dirty="0" smtClean="0">
                <a:latin typeface="Times New Roman" pitchFamily="18" charset="0"/>
                <a:cs typeface="Times New Roman" pitchFamily="18" charset="0"/>
              </a:rPr>
              <a:t>Function List</a:t>
            </a:r>
          </a:p>
          <a:p>
            <a:pPr lvl="1"/>
            <a:r>
              <a:rPr lang="en-US" sz="2800" dirty="0" smtClean="0">
                <a:latin typeface="Times New Roman" pitchFamily="18" charset="0"/>
                <a:cs typeface="Times New Roman" pitchFamily="18" charset="0"/>
              </a:rPr>
              <a:t>Design:</a:t>
            </a:r>
          </a:p>
          <a:p>
            <a:pPr lvl="2"/>
            <a:r>
              <a:rPr lang="en-US" sz="2600" dirty="0" smtClean="0">
                <a:latin typeface="Times New Roman" pitchFamily="18" charset="0"/>
                <a:cs typeface="Times New Roman" pitchFamily="18" charset="0"/>
              </a:rPr>
              <a:t>Client Class Diagram</a:t>
            </a:r>
          </a:p>
          <a:p>
            <a:pPr lvl="2"/>
            <a:r>
              <a:rPr lang="en-US" sz="2600" dirty="0" smtClean="0">
                <a:latin typeface="Times New Roman" pitchFamily="18" charset="0"/>
                <a:cs typeface="Times New Roman" pitchFamily="18" charset="0"/>
              </a:rPr>
              <a:t>Business Class Diagram</a:t>
            </a:r>
          </a:p>
          <a:p>
            <a:pPr lvl="2"/>
            <a:r>
              <a:rPr lang="en-US" sz="2600" dirty="0" smtClean="0">
                <a:latin typeface="Times New Roman" pitchFamily="18" charset="0"/>
                <a:cs typeface="Times New Roman" pitchFamily="18" charset="0"/>
              </a:rPr>
              <a:t>Entity Diagram</a:t>
            </a:r>
          </a:p>
          <a:p>
            <a:pPr lvl="2"/>
            <a:r>
              <a:rPr lang="en-US" sz="2600" dirty="0" smtClean="0">
                <a:latin typeface="Times New Roman" pitchFamily="18" charset="0"/>
                <a:cs typeface="Times New Roman" pitchFamily="18" charset="0"/>
              </a:rPr>
              <a:t>Sequence Diagram</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8908439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p:cTn id="4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p:cTn id="4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p:cTn id="5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TESTING</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51</a:t>
            </a:fld>
            <a:endParaRPr lang="en-US"/>
          </a:p>
        </p:txBody>
      </p:sp>
    </p:spTree>
    <p:extLst>
      <p:ext uri="{BB962C8B-B14F-4D97-AF65-F5344CB8AC3E}">
        <p14:creationId xmlns:p14="http://schemas.microsoft.com/office/powerpoint/2010/main" val="38538389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52</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Diagram 8"/>
          <p:cNvGraphicFramePr/>
          <p:nvPr>
            <p:extLst>
              <p:ext uri="{D42A27DB-BD31-4B8C-83A1-F6EECF244321}">
                <p14:modId xmlns:p14="http://schemas.microsoft.com/office/powerpoint/2010/main" val="2779336345"/>
              </p:ext>
            </p:extLst>
          </p:nvPr>
        </p:nvGraphicFramePr>
        <p:xfrm>
          <a:off x="190500" y="1295400"/>
          <a:ext cx="876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Test process</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998190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0FBB6830-3DBD-4B20-82D1-3255B5F6E9B7}"/>
                                            </p:graphicEl>
                                          </p:spTgt>
                                        </p:tgtEl>
                                        <p:attrNameLst>
                                          <p:attrName>style.visibility</p:attrName>
                                        </p:attrNameLst>
                                      </p:cBhvr>
                                      <p:to>
                                        <p:strVal val="visible"/>
                                      </p:to>
                                    </p:set>
                                    <p:animEffect transition="in" filter="fade">
                                      <p:cBhvr>
                                        <p:cTn id="7" dur="500"/>
                                        <p:tgtEl>
                                          <p:spTgt spid="9">
                                            <p:graphicEl>
                                              <a:dgm id="{0FBB6830-3DBD-4B20-82D1-3255B5F6E9B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E90D35B8-1166-468F-AAFB-967A9A0128D4}"/>
                                            </p:graphicEl>
                                          </p:spTgt>
                                        </p:tgtEl>
                                        <p:attrNameLst>
                                          <p:attrName>style.visibility</p:attrName>
                                        </p:attrNameLst>
                                      </p:cBhvr>
                                      <p:to>
                                        <p:strVal val="visible"/>
                                      </p:to>
                                    </p:set>
                                    <p:animEffect transition="in" filter="fade">
                                      <p:cBhvr>
                                        <p:cTn id="12" dur="500"/>
                                        <p:tgtEl>
                                          <p:spTgt spid="9">
                                            <p:graphicEl>
                                              <a:dgm id="{E90D35B8-1166-468F-AAFB-967A9A0128D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C622D9E8-9E12-472B-8192-B78C66F89E5E}"/>
                                            </p:graphicEl>
                                          </p:spTgt>
                                        </p:tgtEl>
                                        <p:attrNameLst>
                                          <p:attrName>style.visibility</p:attrName>
                                        </p:attrNameLst>
                                      </p:cBhvr>
                                      <p:to>
                                        <p:strVal val="visible"/>
                                      </p:to>
                                    </p:set>
                                    <p:animEffect transition="in" filter="fade">
                                      <p:cBhvr>
                                        <p:cTn id="15" dur="500"/>
                                        <p:tgtEl>
                                          <p:spTgt spid="9">
                                            <p:graphicEl>
                                              <a:dgm id="{C622D9E8-9E12-472B-8192-B78C66F89E5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graphicEl>
                                              <a:dgm id="{571162A6-B478-4FFF-A018-E3F7F455F04F}"/>
                                            </p:graphicEl>
                                          </p:spTgt>
                                        </p:tgtEl>
                                        <p:attrNameLst>
                                          <p:attrName>style.visibility</p:attrName>
                                        </p:attrNameLst>
                                      </p:cBhvr>
                                      <p:to>
                                        <p:strVal val="visible"/>
                                      </p:to>
                                    </p:set>
                                    <p:animEffect transition="in" filter="fade">
                                      <p:cBhvr>
                                        <p:cTn id="20" dur="500"/>
                                        <p:tgtEl>
                                          <p:spTgt spid="9">
                                            <p:graphicEl>
                                              <a:dgm id="{571162A6-B478-4FFF-A018-E3F7F455F04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graphicEl>
                                              <a:dgm id="{240CBA1A-AD07-4601-A285-2DF9CC960ACC}"/>
                                            </p:graphicEl>
                                          </p:spTgt>
                                        </p:tgtEl>
                                        <p:attrNameLst>
                                          <p:attrName>style.visibility</p:attrName>
                                        </p:attrNameLst>
                                      </p:cBhvr>
                                      <p:to>
                                        <p:strVal val="visible"/>
                                      </p:to>
                                    </p:set>
                                    <p:animEffect transition="in" filter="fade">
                                      <p:cBhvr>
                                        <p:cTn id="23" dur="500"/>
                                        <p:tgtEl>
                                          <p:spTgt spid="9">
                                            <p:graphicEl>
                                              <a:dgm id="{240CBA1A-AD07-4601-A285-2DF9CC960AC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graphicEl>
                                              <a:dgm id="{27B33C53-5D63-4B77-BDE3-85762B669567}"/>
                                            </p:graphicEl>
                                          </p:spTgt>
                                        </p:tgtEl>
                                        <p:attrNameLst>
                                          <p:attrName>style.visibility</p:attrName>
                                        </p:attrNameLst>
                                      </p:cBhvr>
                                      <p:to>
                                        <p:strVal val="visible"/>
                                      </p:to>
                                    </p:set>
                                    <p:animEffect transition="in" filter="fade">
                                      <p:cBhvr>
                                        <p:cTn id="28" dur="500"/>
                                        <p:tgtEl>
                                          <p:spTgt spid="9">
                                            <p:graphicEl>
                                              <a:dgm id="{27B33C53-5D63-4B77-BDE3-85762B669567}"/>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graphicEl>
                                              <a:dgm id="{6EBA7D98-309D-4D70-A084-99B17900FCC7}"/>
                                            </p:graphicEl>
                                          </p:spTgt>
                                        </p:tgtEl>
                                        <p:attrNameLst>
                                          <p:attrName>style.visibility</p:attrName>
                                        </p:attrNameLst>
                                      </p:cBhvr>
                                      <p:to>
                                        <p:strVal val="visible"/>
                                      </p:to>
                                    </p:set>
                                    <p:animEffect transition="in" filter="fade">
                                      <p:cBhvr>
                                        <p:cTn id="31" dur="500"/>
                                        <p:tgtEl>
                                          <p:spTgt spid="9">
                                            <p:graphicEl>
                                              <a:dgm id="{6EBA7D98-309D-4D70-A084-99B17900FCC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graphicEl>
                                              <a:dgm id="{71EF2703-C2DB-4CDD-95E6-30FE30A6A10F}"/>
                                            </p:graphicEl>
                                          </p:spTgt>
                                        </p:tgtEl>
                                        <p:attrNameLst>
                                          <p:attrName>style.visibility</p:attrName>
                                        </p:attrNameLst>
                                      </p:cBhvr>
                                      <p:to>
                                        <p:strVal val="visible"/>
                                      </p:to>
                                    </p:set>
                                    <p:animEffect transition="in" filter="fade">
                                      <p:cBhvr>
                                        <p:cTn id="36" dur="500"/>
                                        <p:tgtEl>
                                          <p:spTgt spid="9">
                                            <p:graphicEl>
                                              <a:dgm id="{71EF2703-C2DB-4CDD-95E6-30FE30A6A10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graphicEl>
                                              <a:dgm id="{C69D81C4-9878-4202-9B40-CC10F8DC3689}"/>
                                            </p:graphicEl>
                                          </p:spTgt>
                                        </p:tgtEl>
                                        <p:attrNameLst>
                                          <p:attrName>style.visibility</p:attrName>
                                        </p:attrNameLst>
                                      </p:cBhvr>
                                      <p:to>
                                        <p:strVal val="visible"/>
                                      </p:to>
                                    </p:set>
                                    <p:animEffect transition="in" filter="fade">
                                      <p:cBhvr>
                                        <p:cTn id="39" dur="500"/>
                                        <p:tgtEl>
                                          <p:spTgt spid="9">
                                            <p:graphicEl>
                                              <a:dgm id="{C69D81C4-9878-4202-9B40-CC10F8DC368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graphicEl>
                                              <a:dgm id="{1053ADA7-9342-4A43-85BE-854780BFAF3E}"/>
                                            </p:graphicEl>
                                          </p:spTgt>
                                        </p:tgtEl>
                                        <p:attrNameLst>
                                          <p:attrName>style.visibility</p:attrName>
                                        </p:attrNameLst>
                                      </p:cBhvr>
                                      <p:to>
                                        <p:strVal val="visible"/>
                                      </p:to>
                                    </p:set>
                                    <p:animEffect transition="in" filter="fade">
                                      <p:cBhvr>
                                        <p:cTn id="44" dur="500"/>
                                        <p:tgtEl>
                                          <p:spTgt spid="9">
                                            <p:graphicEl>
                                              <a:dgm id="{1053ADA7-9342-4A43-85BE-854780BFAF3E}"/>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graphicEl>
                                              <a:dgm id="{2C3CD55E-6341-4B40-90CD-9A5DBE4DE4E6}"/>
                                            </p:graphicEl>
                                          </p:spTgt>
                                        </p:tgtEl>
                                        <p:attrNameLst>
                                          <p:attrName>style.visibility</p:attrName>
                                        </p:attrNameLst>
                                      </p:cBhvr>
                                      <p:to>
                                        <p:strVal val="visible"/>
                                      </p:to>
                                    </p:set>
                                    <p:animEffect transition="in" filter="fade">
                                      <p:cBhvr>
                                        <p:cTn id="47" dur="500"/>
                                        <p:tgtEl>
                                          <p:spTgt spid="9">
                                            <p:graphicEl>
                                              <a:dgm id="{2C3CD55E-6341-4B40-90CD-9A5DBE4DE4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a:bodyPr>
          <a:lstStyle/>
          <a:p>
            <a:pPr lvl="1"/>
            <a:r>
              <a:rPr lang="en-US" sz="3200" dirty="0" smtClean="0">
                <a:solidFill>
                  <a:schemeClr val="tx1">
                    <a:lumMod val="95000"/>
                  </a:schemeClr>
                </a:solidFill>
                <a:latin typeface="Times New Roman" pitchFamily="18" charset="0"/>
                <a:cs typeface="Times New Roman" pitchFamily="18" charset="0"/>
              </a:rPr>
              <a:t>Required Resource:</a:t>
            </a:r>
          </a:p>
          <a:p>
            <a:pPr lvl="2"/>
            <a:r>
              <a:rPr lang="en-US" sz="3200" dirty="0">
                <a:solidFill>
                  <a:schemeClr val="tx1">
                    <a:lumMod val="95000"/>
                  </a:schemeClr>
                </a:solidFill>
                <a:latin typeface="Times New Roman" pitchFamily="18" charset="0"/>
                <a:cs typeface="Times New Roman" pitchFamily="18" charset="0"/>
              </a:rPr>
              <a:t>Human Resource</a:t>
            </a:r>
          </a:p>
          <a:p>
            <a:pPr lvl="2"/>
            <a:r>
              <a:rPr lang="en-US" sz="3200" dirty="0">
                <a:solidFill>
                  <a:schemeClr val="tx1">
                    <a:lumMod val="95000"/>
                  </a:schemeClr>
                </a:solidFill>
                <a:latin typeface="Times New Roman" pitchFamily="18" charset="0"/>
                <a:cs typeface="Times New Roman" pitchFamily="18" charset="0"/>
              </a:rPr>
              <a:t>Environment: Hardware, </a:t>
            </a:r>
            <a:r>
              <a:rPr lang="en-US" sz="3200" dirty="0" smtClean="0">
                <a:solidFill>
                  <a:schemeClr val="tx1">
                    <a:lumMod val="95000"/>
                  </a:schemeClr>
                </a:solidFill>
                <a:latin typeface="Times New Roman" pitchFamily="18" charset="0"/>
                <a:cs typeface="Times New Roman" pitchFamily="18" charset="0"/>
              </a:rPr>
              <a:t>Software</a:t>
            </a:r>
          </a:p>
          <a:p>
            <a:pPr lvl="1"/>
            <a:r>
              <a:rPr lang="en-US" sz="3200" dirty="0" smtClean="0">
                <a:solidFill>
                  <a:schemeClr val="tx1">
                    <a:lumMod val="95000"/>
                  </a:schemeClr>
                </a:solidFill>
                <a:latin typeface="Times New Roman" pitchFamily="18" charset="0"/>
                <a:cs typeface="Times New Roman" pitchFamily="18" charset="0"/>
              </a:rPr>
              <a:t>Test Phases:</a:t>
            </a:r>
          </a:p>
          <a:p>
            <a:pPr lvl="2"/>
            <a:r>
              <a:rPr lang="en-US" sz="3200" dirty="0" smtClean="0">
                <a:solidFill>
                  <a:schemeClr val="tx1">
                    <a:lumMod val="95000"/>
                  </a:schemeClr>
                </a:solidFill>
                <a:latin typeface="Times New Roman" pitchFamily="18" charset="0"/>
                <a:cs typeface="Times New Roman" pitchFamily="18" charset="0"/>
              </a:rPr>
              <a:t>Unit testing</a:t>
            </a:r>
            <a:endParaRPr lang="en-US" sz="3200" dirty="0">
              <a:solidFill>
                <a:schemeClr val="tx1">
                  <a:lumMod val="95000"/>
                </a:schemeClr>
              </a:solidFill>
              <a:latin typeface="Times New Roman" pitchFamily="18" charset="0"/>
              <a:cs typeface="Times New Roman" pitchFamily="18" charset="0"/>
            </a:endParaRPr>
          </a:p>
          <a:p>
            <a:pPr lvl="2"/>
            <a:r>
              <a:rPr lang="en-US" sz="3200" dirty="0">
                <a:solidFill>
                  <a:schemeClr val="tx1">
                    <a:lumMod val="95000"/>
                  </a:schemeClr>
                </a:solidFill>
                <a:latin typeface="Times New Roman" pitchFamily="18" charset="0"/>
                <a:cs typeface="Times New Roman" pitchFamily="18" charset="0"/>
              </a:rPr>
              <a:t>Integration </a:t>
            </a:r>
            <a:r>
              <a:rPr lang="en-US" sz="3200" dirty="0" smtClean="0">
                <a:solidFill>
                  <a:schemeClr val="tx1">
                    <a:lumMod val="95000"/>
                  </a:schemeClr>
                </a:solidFill>
                <a:latin typeface="Times New Roman" pitchFamily="18" charset="0"/>
                <a:cs typeface="Times New Roman" pitchFamily="18" charset="0"/>
              </a:rPr>
              <a:t>testing</a:t>
            </a:r>
          </a:p>
          <a:p>
            <a:pPr lvl="2"/>
            <a:r>
              <a:rPr lang="en-US" sz="3200" dirty="0" smtClean="0">
                <a:solidFill>
                  <a:schemeClr val="tx1">
                    <a:lumMod val="95000"/>
                  </a:schemeClr>
                </a:solidFill>
                <a:latin typeface="Times New Roman" pitchFamily="18" charset="0"/>
                <a:cs typeface="Times New Roman" pitchFamily="18" charset="0"/>
              </a:rPr>
              <a:t>System testing</a:t>
            </a:r>
          </a:p>
          <a:p>
            <a:pPr lvl="2"/>
            <a:r>
              <a:rPr lang="en-US" sz="3200" dirty="0" smtClean="0">
                <a:solidFill>
                  <a:schemeClr val="tx1">
                    <a:lumMod val="95000"/>
                  </a:schemeClr>
                </a:solidFill>
                <a:latin typeface="Times New Roman" pitchFamily="18" charset="0"/>
                <a:cs typeface="Times New Roman" pitchFamily="18" charset="0"/>
              </a:rPr>
              <a:t>Acceptance testing</a:t>
            </a:r>
          </a:p>
          <a:p>
            <a:pPr marL="365760" lvl="1" indent="0">
              <a:buNone/>
            </a:pPr>
            <a:endParaRPr lang="en-US" sz="2800" dirty="0" smtClean="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r>
              <a:rPr lang="en-US" dirty="0" smtClean="0"/>
              <a:t>1</a:t>
            </a:r>
            <a:endParaRPr lang="en-US" dirty="0"/>
          </a:p>
        </p:txBody>
      </p:sp>
      <p:sp>
        <p:nvSpPr>
          <p:cNvPr id="6"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Testing </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2925003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89310914"/>
              </p:ext>
            </p:extLst>
          </p:nvPr>
        </p:nvGraphicFramePr>
        <p:xfrm>
          <a:off x="304800" y="838200"/>
          <a:ext cx="8686800" cy="5867400"/>
        </p:xfrm>
        <a:graphic>
          <a:graphicData uri="http://schemas.openxmlformats.org/drawingml/2006/chart">
            <c:chart xmlns:c="http://schemas.openxmlformats.org/drawingml/2006/chart" xmlns:r="http://schemas.openxmlformats.org/officeDocument/2006/relationships" r:id="rId3"/>
          </a:graphicData>
        </a:graphic>
      </p:graphicFrame>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54</a:t>
            </a:fld>
            <a:endParaRPr lang="en-US"/>
          </a:p>
        </p:txBody>
      </p:sp>
      <p:sp>
        <p:nvSpPr>
          <p:cNvPr id="7"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Test case rate of function</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7021539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31900945"/>
              </p:ext>
            </p:extLst>
          </p:nvPr>
        </p:nvGraphicFramePr>
        <p:xfrm>
          <a:off x="0" y="762000"/>
          <a:ext cx="8991600" cy="5943600"/>
        </p:xfrm>
        <a:graphic>
          <a:graphicData uri="http://schemas.openxmlformats.org/drawingml/2006/chart">
            <c:chart xmlns:c="http://schemas.openxmlformats.org/drawingml/2006/chart" xmlns:r="http://schemas.openxmlformats.org/officeDocument/2006/relationships" r:id="rId3"/>
          </a:graphicData>
        </a:graphic>
      </p:graphicFrame>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55</a:t>
            </a:fld>
            <a:endParaRPr lang="en-US"/>
          </a:p>
        </p:txBody>
      </p:sp>
      <p:sp>
        <p:nvSpPr>
          <p:cNvPr id="6"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Program status report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7915303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LESSON LEARNS</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56</a:t>
            </a:fld>
            <a:endParaRPr lang="en-US"/>
          </a:p>
        </p:txBody>
      </p:sp>
    </p:spTree>
    <p:extLst>
      <p:ext uri="{BB962C8B-B14F-4D97-AF65-F5344CB8AC3E}">
        <p14:creationId xmlns:p14="http://schemas.microsoft.com/office/powerpoint/2010/main" val="1066613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Change methodology, team can not follow V model, we must modify it</a:t>
            </a:r>
          </a:p>
          <a:p>
            <a:r>
              <a:rPr lang="en-US" dirty="0">
                <a:latin typeface="Times New Roman" pitchFamily="18" charset="0"/>
                <a:cs typeface="Times New Roman" pitchFamily="18" charset="0"/>
              </a:rPr>
              <a:t>Not familiar with Microsoft Project</a:t>
            </a:r>
          </a:p>
          <a:p>
            <a:r>
              <a:rPr lang="en-US" dirty="0">
                <a:latin typeface="Times New Roman" pitchFamily="18" charset="0"/>
                <a:cs typeface="Times New Roman" pitchFamily="18" charset="0"/>
              </a:rPr>
              <a:t>Estimate for every phase not good</a:t>
            </a:r>
          </a:p>
          <a:p>
            <a:r>
              <a:rPr lang="en-US" dirty="0">
                <a:latin typeface="Times New Roman" pitchFamily="18" charset="0"/>
                <a:cs typeface="Times New Roman" pitchFamily="18" charset="0"/>
              </a:rPr>
              <a:t>Cannot manage good requirement </a:t>
            </a:r>
            <a:r>
              <a:rPr lang="en-US" dirty="0" smtClean="0">
                <a:latin typeface="Times New Roman" pitchFamily="18" charset="0"/>
                <a:cs typeface="Times New Roman" pitchFamily="18" charset="0"/>
              </a:rPr>
              <a:t>phase</a:t>
            </a:r>
          </a:p>
          <a:p>
            <a:r>
              <a:rPr lang="en-US" dirty="0">
                <a:solidFill>
                  <a:schemeClr val="tx1">
                    <a:lumMod val="95000"/>
                  </a:schemeClr>
                </a:solidFill>
                <a:latin typeface="Times New Roman" pitchFamily="18" charset="0"/>
                <a:cs typeface="Times New Roman" pitchFamily="18" charset="0"/>
              </a:rPr>
              <a:t>Measure working progress and make it </a:t>
            </a:r>
            <a:r>
              <a:rPr lang="en-US" dirty="0" smtClean="0">
                <a:solidFill>
                  <a:schemeClr val="tx1">
                    <a:lumMod val="95000"/>
                  </a:schemeClr>
                </a:solidFill>
                <a:latin typeface="Times New Roman" pitchFamily="18" charset="0"/>
                <a:cs typeface="Times New Roman" pitchFamily="18" charset="0"/>
              </a:rPr>
              <a:t>better</a:t>
            </a:r>
          </a:p>
          <a:p>
            <a:r>
              <a:rPr lang="en-US" dirty="0">
                <a:solidFill>
                  <a:schemeClr val="tx1">
                    <a:lumMod val="95000"/>
                  </a:schemeClr>
                </a:solidFill>
                <a:latin typeface="Times New Roman" pitchFamily="18" charset="0"/>
                <a:cs typeface="Times New Roman" pitchFamily="18" charset="0"/>
              </a:rPr>
              <a:t>How to deal with customers’ </a:t>
            </a:r>
            <a:r>
              <a:rPr lang="en-US" dirty="0" smtClean="0">
                <a:solidFill>
                  <a:schemeClr val="tx1">
                    <a:lumMod val="95000"/>
                  </a:schemeClr>
                </a:solidFill>
                <a:latin typeface="Times New Roman" pitchFamily="18" charset="0"/>
                <a:cs typeface="Times New Roman" pitchFamily="18" charset="0"/>
              </a:rPr>
              <a:t>changes</a:t>
            </a:r>
          </a:p>
          <a:p>
            <a:r>
              <a:rPr lang="en-US" dirty="0">
                <a:solidFill>
                  <a:schemeClr val="tx1">
                    <a:lumMod val="95000"/>
                  </a:schemeClr>
                </a:solidFill>
                <a:latin typeface="Times New Roman" pitchFamily="18" charset="0"/>
                <a:cs typeface="Times New Roman" pitchFamily="18" charset="0"/>
              </a:rPr>
              <a:t>How to get accustomed to using new </a:t>
            </a:r>
            <a:r>
              <a:rPr lang="en-US" dirty="0" smtClean="0">
                <a:solidFill>
                  <a:schemeClr val="tx1">
                    <a:lumMod val="95000"/>
                  </a:schemeClr>
                </a:solidFill>
                <a:latin typeface="Times New Roman" pitchFamily="18" charset="0"/>
                <a:cs typeface="Times New Roman" pitchFamily="18" charset="0"/>
              </a:rPr>
              <a:t>technology</a:t>
            </a:r>
          </a:p>
          <a:p>
            <a:r>
              <a:rPr lang="en-US" dirty="0">
                <a:solidFill>
                  <a:schemeClr val="tx1">
                    <a:lumMod val="95000"/>
                  </a:schemeClr>
                </a:solidFill>
                <a:latin typeface="Times New Roman" pitchFamily="18" charset="0"/>
                <a:cs typeface="Times New Roman" pitchFamily="18" charset="0"/>
              </a:rPr>
              <a:t>Understand what a real project is</a:t>
            </a:r>
          </a:p>
          <a:p>
            <a:endParaRPr lang="en-US" dirty="0">
              <a:solidFill>
                <a:schemeClr val="tx1">
                  <a:lumMod val="95000"/>
                </a:schemeClr>
              </a:solidFill>
              <a:latin typeface="Times New Roman" pitchFamily="18" charset="0"/>
              <a:cs typeface="Times New Roman" pitchFamily="18" charset="0"/>
            </a:endParaRPr>
          </a:p>
          <a:p>
            <a:endParaRPr lang="en-US" dirty="0">
              <a:solidFill>
                <a:schemeClr val="tx1">
                  <a:lumMod val="95000"/>
                </a:schemeClr>
              </a:solidFill>
              <a:latin typeface="Times New Roman" pitchFamily="18" charset="0"/>
              <a:cs typeface="Times New Roman" pitchFamily="18" charset="0"/>
            </a:endParaRPr>
          </a:p>
          <a:p>
            <a:endParaRPr lang="en-US" dirty="0">
              <a:solidFill>
                <a:schemeClr val="tx1">
                  <a:lumMod val="95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57</a:t>
            </a:fld>
            <a:endParaRPr lang="en-US"/>
          </a:p>
        </p:txBody>
      </p:sp>
      <p:sp>
        <p:nvSpPr>
          <p:cNvPr id="6"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Lesson learned</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3046792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229600" cy="1143000"/>
          </a:xfrm>
        </p:spPr>
        <p:txBody>
          <a:bodyPr>
            <a:normAutofit/>
          </a:bodyPr>
          <a:lstStyle/>
          <a:p>
            <a:r>
              <a:rPr lang="en-US" b="1" dirty="0" smtClean="0">
                <a:solidFill>
                  <a:srgbClr val="0070C0"/>
                </a:solidFill>
                <a:latin typeface="Times New Roman" pitchFamily="18" charset="0"/>
                <a:cs typeface="Times New Roman" pitchFamily="18" charset="0"/>
              </a:rPr>
              <a:t>THE END</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58</a:t>
            </a:fld>
            <a:endParaRPr lang="en-US"/>
          </a:p>
        </p:txBody>
      </p:sp>
    </p:spTree>
    <p:extLst>
      <p:ext uri="{BB962C8B-B14F-4D97-AF65-F5344CB8AC3E}">
        <p14:creationId xmlns:p14="http://schemas.microsoft.com/office/powerpoint/2010/main" val="10691693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Apply ACDM for Requirement and Architecture phases</a:t>
            </a:r>
          </a:p>
          <a:p>
            <a:r>
              <a:rPr lang="en-US" dirty="0" smtClean="0">
                <a:latin typeface="Times New Roman" pitchFamily="18" charset="0"/>
                <a:cs typeface="Times New Roman" pitchFamily="18" charset="0"/>
              </a:rPr>
              <a:t>Apply INCREMENTAL for 3 phases: Detail design, Programming, Testing</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59</a:t>
            </a:fld>
            <a:endParaRPr lang="en-US"/>
          </a:p>
        </p:txBody>
      </p:sp>
      <p:sp>
        <p:nvSpPr>
          <p:cNvPr id="6"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Future improvements</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1471502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52600" y="2286000"/>
            <a:ext cx="67056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1356535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a:t>
            </a:fld>
            <a:endParaRPr lang="en-US"/>
          </a:p>
        </p:txBody>
      </p:sp>
      <p:sp>
        <p:nvSpPr>
          <p:cNvPr id="10" name="Cloud Callout 9"/>
          <p:cNvSpPr/>
          <p:nvPr/>
        </p:nvSpPr>
        <p:spPr>
          <a:xfrm>
            <a:off x="4876800" y="152400"/>
            <a:ext cx="2133600" cy="1371600"/>
          </a:xfrm>
          <a:prstGeom prst="cloudCallout">
            <a:avLst>
              <a:gd name="adj1" fmla="val -119223"/>
              <a:gd name="adj2" fmla="val 634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Tailor with ACDM</a:t>
            </a:r>
            <a:endParaRPr lang="en-US" b="1" dirty="0">
              <a:latin typeface="Times New Roman" pitchFamily="18" charset="0"/>
              <a:cs typeface="Times New Roman" pitchFamily="18" charset="0"/>
            </a:endParaRPr>
          </a:p>
        </p:txBody>
      </p:sp>
      <p:sp>
        <p:nvSpPr>
          <p:cNvPr id="17" name="TextBox 16"/>
          <p:cNvSpPr txBox="1"/>
          <p:nvPr/>
        </p:nvSpPr>
        <p:spPr>
          <a:xfrm>
            <a:off x="6400800" y="2286000"/>
            <a:ext cx="2057400" cy="461665"/>
          </a:xfrm>
          <a:prstGeom prst="rect">
            <a:avLst/>
          </a:prstGeom>
          <a:noFill/>
        </p:spPr>
        <p:txBody>
          <a:bodyPr wrap="square" rtlCol="0">
            <a:spAutoFit/>
          </a:bodyPr>
          <a:lstStyle/>
          <a:p>
            <a:r>
              <a:rPr lang="en-US" sz="2400" b="1" dirty="0" smtClean="0"/>
              <a:t>INCREMENTAL</a:t>
            </a:r>
            <a:endParaRPr lang="en-US" sz="2400" b="1" dirty="0"/>
          </a:p>
        </p:txBody>
      </p:sp>
    </p:spTree>
    <p:extLst>
      <p:ext uri="{BB962C8B-B14F-4D97-AF65-F5344CB8AC3E}">
        <p14:creationId xmlns:p14="http://schemas.microsoft.com/office/powerpoint/2010/main" val="37959219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rPr>
              <a:t>Team Reflection</a:t>
            </a:r>
            <a:endParaRPr lang="en-US"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sz="3200" dirty="0" smtClean="0">
                <a:solidFill>
                  <a:schemeClr val="tx1">
                    <a:lumMod val="95000"/>
                  </a:schemeClr>
                </a:solidFill>
              </a:rPr>
              <a:t>Measure working progress and make it better</a:t>
            </a:r>
          </a:p>
          <a:p>
            <a:endParaRPr lang="en-US" sz="3200" dirty="0">
              <a:solidFill>
                <a:schemeClr val="tx1">
                  <a:lumMod val="95000"/>
                </a:schemeClr>
              </a:solidFill>
            </a:endParaRPr>
          </a:p>
          <a:p>
            <a:r>
              <a:rPr lang="en-US" sz="3200" dirty="0" smtClean="0">
                <a:solidFill>
                  <a:schemeClr val="tx1">
                    <a:lumMod val="95000"/>
                  </a:schemeClr>
                </a:solidFill>
              </a:rPr>
              <a:t>How to deal with customers’ changes</a:t>
            </a:r>
          </a:p>
          <a:p>
            <a:endParaRPr lang="en-US" sz="3200" dirty="0">
              <a:solidFill>
                <a:schemeClr val="tx1">
                  <a:lumMod val="95000"/>
                </a:schemeClr>
              </a:solidFill>
            </a:endParaRPr>
          </a:p>
          <a:p>
            <a:r>
              <a:rPr lang="en-US" sz="3200" dirty="0" smtClean="0">
                <a:solidFill>
                  <a:schemeClr val="tx1">
                    <a:lumMod val="95000"/>
                  </a:schemeClr>
                </a:solidFill>
              </a:rPr>
              <a:t>How to get accustomed to using new technology</a:t>
            </a:r>
          </a:p>
          <a:p>
            <a:pPr marL="0" indent="0">
              <a:buNone/>
            </a:pPr>
            <a:r>
              <a:rPr lang="en-US" sz="3200" dirty="0" smtClean="0">
                <a:solidFill>
                  <a:schemeClr val="tx1">
                    <a:lumMod val="95000"/>
                  </a:schemeClr>
                </a:solidFill>
              </a:rPr>
              <a:t> </a:t>
            </a:r>
            <a:endParaRPr lang="en-US" sz="3200" dirty="0">
              <a:solidFill>
                <a:schemeClr val="tx1">
                  <a:lumMod val="95000"/>
                </a:schemeClr>
              </a:solidFill>
            </a:endParaRPr>
          </a:p>
          <a:p>
            <a:r>
              <a:rPr lang="en-US" sz="3200" dirty="0" smtClean="0">
                <a:solidFill>
                  <a:schemeClr val="tx1">
                    <a:lumMod val="95000"/>
                  </a:schemeClr>
                </a:solidFill>
              </a:rPr>
              <a:t>Understand what a real project is</a:t>
            </a:r>
          </a:p>
          <a:p>
            <a:pPr marL="0" indent="0">
              <a:buNone/>
            </a:pPr>
            <a:endParaRPr lang="en-US" sz="3200" dirty="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60</a:t>
            </a:fld>
            <a:endParaRPr lang="en-US"/>
          </a:p>
        </p:txBody>
      </p:sp>
    </p:spTree>
    <p:extLst>
      <p:ext uri="{BB962C8B-B14F-4D97-AF65-F5344CB8AC3E}">
        <p14:creationId xmlns:p14="http://schemas.microsoft.com/office/powerpoint/2010/main" val="4457150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BACKUP PROCESS</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61</a:t>
            </a:fld>
            <a:endParaRPr lang="en-US"/>
          </a:p>
        </p:txBody>
      </p:sp>
    </p:spTree>
    <p:extLst>
      <p:ext uri="{BB962C8B-B14F-4D97-AF65-F5344CB8AC3E}">
        <p14:creationId xmlns:p14="http://schemas.microsoft.com/office/powerpoint/2010/main" val="17922223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BACKUP PLANNING</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62</a:t>
            </a:fld>
            <a:endParaRPr lang="en-US"/>
          </a:p>
        </p:txBody>
      </p:sp>
    </p:spTree>
    <p:extLst>
      <p:ext uri="{BB962C8B-B14F-4D97-AF65-F5344CB8AC3E}">
        <p14:creationId xmlns:p14="http://schemas.microsoft.com/office/powerpoint/2010/main" val="16257331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Research for using Microsoft Project</a:t>
            </a:r>
          </a:p>
          <a:p>
            <a:r>
              <a:rPr lang="en-US" dirty="0" smtClean="0">
                <a:latin typeface="Times New Roman" pitchFamily="18" charset="0"/>
                <a:cs typeface="Times New Roman" pitchFamily="18" charset="0"/>
              </a:rPr>
              <a:t>Re-estimate</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63</a:t>
            </a:fld>
            <a:endParaRPr lang="en-US"/>
          </a:p>
        </p:txBody>
      </p:sp>
      <p:sp>
        <p:nvSpPr>
          <p:cNvPr id="6"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Future improvements</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924801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11" name="Diagram 110"/>
          <p:cNvGraphicFramePr/>
          <p:nvPr>
            <p:extLst>
              <p:ext uri="{D42A27DB-BD31-4B8C-83A1-F6EECF244321}">
                <p14:modId xmlns:p14="http://schemas.microsoft.com/office/powerpoint/2010/main" val="2525182250"/>
              </p:ext>
            </p:extLst>
          </p:nvPr>
        </p:nvGraphicFramePr>
        <p:xfrm>
          <a:off x="-2895600" y="152400"/>
          <a:ext cx="14782800" cy="830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4227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11" name="Diagram 110"/>
          <p:cNvGraphicFramePr/>
          <p:nvPr>
            <p:extLst>
              <p:ext uri="{D42A27DB-BD31-4B8C-83A1-F6EECF244321}">
                <p14:modId xmlns:p14="http://schemas.microsoft.com/office/powerpoint/2010/main" val="3876516727"/>
              </p:ext>
            </p:extLst>
          </p:nvPr>
        </p:nvGraphicFramePr>
        <p:xfrm>
          <a:off x="-762000" y="-152400"/>
          <a:ext cx="10668000" cy="830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081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BACKUP REQUIREMENT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66</a:t>
            </a:fld>
            <a:endParaRPr lang="en-US"/>
          </a:p>
        </p:txBody>
      </p:sp>
    </p:spTree>
    <p:extLst>
      <p:ext uri="{BB962C8B-B14F-4D97-AF65-F5344CB8AC3E}">
        <p14:creationId xmlns:p14="http://schemas.microsoft.com/office/powerpoint/2010/main" val="29115535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67</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562920604"/>
              </p:ext>
            </p:extLst>
          </p:nvPr>
        </p:nvGraphicFramePr>
        <p:xfrm>
          <a:off x="304800" y="1143000"/>
          <a:ext cx="8610600" cy="5334000"/>
        </p:xfrm>
        <a:graphic>
          <a:graphicData uri="http://schemas.openxmlformats.org/presentationml/2006/ole">
            <mc:AlternateContent xmlns:mc="http://schemas.openxmlformats.org/markup-compatibility/2006">
              <mc:Choice xmlns:v="urn:schemas-microsoft-com:vml" Requires="v">
                <p:oleObj spid="_x0000_s2188" name="Visio" r:id="rId4" imgW="5031604" imgH="6386688" progId="Visio.Drawing.11">
                  <p:embed/>
                </p:oleObj>
              </mc:Choice>
              <mc:Fallback>
                <p:oleObj name="Visio" r:id="rId4" imgW="5031604" imgH="6386688" progId="Visio.Drawing.11">
                  <p:embed/>
                  <p:pic>
                    <p:nvPicPr>
                      <p:cNvPr id="0" name="Object 1"/>
                      <p:cNvPicPr>
                        <a:picLocks noChangeAspect="1" noChangeArrowheads="1"/>
                      </p:cNvPicPr>
                      <p:nvPr/>
                    </p:nvPicPr>
                    <p:blipFill>
                      <a:blip r:embed="rId5"/>
                      <a:srcRect/>
                      <a:stretch>
                        <a:fillRect/>
                      </a:stretch>
                    </p:blipFill>
                    <p:spPr bwMode="auto">
                      <a:xfrm>
                        <a:off x="304800" y="1143000"/>
                        <a:ext cx="8610600" cy="5334000"/>
                      </a:xfrm>
                      <a:prstGeom prst="rect">
                        <a:avLst/>
                      </a:prstGeom>
                      <a:noFill/>
                    </p:spPr>
                  </p:pic>
                </p:oleObj>
              </mc:Fallback>
            </mc:AlternateContent>
          </a:graphicData>
        </a:graphic>
      </p:graphicFrame>
      <p:sp>
        <p:nvSpPr>
          <p:cNvPr id="8"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Requirement process</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9837583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fontScale="90000"/>
          </a:bodyPr>
          <a:lstStyle/>
          <a:p>
            <a:pPr algn="l"/>
            <a:r>
              <a:rPr lang="en-US" b="1" dirty="0" smtClean="0">
                <a:solidFill>
                  <a:srgbClr val="0070C0"/>
                </a:solidFill>
                <a:latin typeface="Times New Roman" pitchFamily="18" charset="0"/>
                <a:cs typeface="Times New Roman" pitchFamily="18" charset="0"/>
              </a:rPr>
              <a:t>BACKUP RISK MANAGEMENT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68</a:t>
            </a:fld>
            <a:endParaRPr lang="en-US"/>
          </a:p>
        </p:txBody>
      </p:sp>
    </p:spTree>
    <p:extLst>
      <p:ext uri="{BB962C8B-B14F-4D97-AF65-F5344CB8AC3E}">
        <p14:creationId xmlns:p14="http://schemas.microsoft.com/office/powerpoint/2010/main" val="29115535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69</a:t>
            </a:fld>
            <a:endParaRPr lang="en-US"/>
          </a:p>
        </p:txBody>
      </p:sp>
      <p:graphicFrame>
        <p:nvGraphicFramePr>
          <p:cNvPr id="6" name="Diagram 5"/>
          <p:cNvGraphicFramePr/>
          <p:nvPr>
            <p:extLst>
              <p:ext uri="{D42A27DB-BD31-4B8C-83A1-F6EECF244321}">
                <p14:modId xmlns:p14="http://schemas.microsoft.com/office/powerpoint/2010/main" val="3712770135"/>
              </p:ext>
            </p:extLst>
          </p:nvPr>
        </p:nvGraphicFramePr>
        <p:xfrm>
          <a:off x="1676400" y="2667000"/>
          <a:ext cx="5581650"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2215025" y="1561799"/>
            <a:ext cx="4448175" cy="514350"/>
            <a:chOff x="1113976" y="0"/>
            <a:chExt cx="1486792" cy="966415"/>
          </a:xfrm>
          <a:solidFill>
            <a:srgbClr val="996633"/>
          </a:solidFill>
          <a:scene3d>
            <a:camera prst="orthographicFront"/>
            <a:lightRig rig="flat" dir="t"/>
          </a:scene3d>
        </p:grpSpPr>
        <p:sp>
          <p:nvSpPr>
            <p:cNvPr id="9" name="Rounded Rectangle 8"/>
            <p:cNvSpPr/>
            <p:nvPr/>
          </p:nvSpPr>
          <p:spPr>
            <a:xfrm>
              <a:off x="1113976" y="0"/>
              <a:ext cx="1486792" cy="966415"/>
            </a:xfrm>
            <a:prstGeom prst="roundRect">
              <a:avLst/>
            </a:prstGeom>
            <a:grpFill/>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pPr marL="0" marR="0" algn="ctr">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0" name="Rounded Rectangle 4"/>
            <p:cNvSpPr/>
            <p:nvPr/>
          </p:nvSpPr>
          <p:spPr>
            <a:xfrm>
              <a:off x="1161152" y="47176"/>
              <a:ext cx="1392440" cy="872063"/>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marR="0" algn="ctr">
                <a:lnSpc>
                  <a:spcPct val="90000"/>
                </a:lnSpc>
                <a:spcBef>
                  <a:spcPts val="0"/>
                </a:spcBef>
                <a:spcAft>
                  <a:spcPts val="630"/>
                </a:spcAft>
              </a:pPr>
              <a:r>
                <a:rPr lang="en-US" sz="1500" b="1" kern="1200">
                  <a:solidFill>
                    <a:srgbClr val="FFFFFF"/>
                  </a:solidFill>
                  <a:effectLst/>
                  <a:ea typeface="Times New Roman"/>
                  <a:cs typeface="Times New Roman"/>
                </a:rPr>
                <a:t>RISK MANAGEMENT PLANNING</a:t>
              </a:r>
              <a:endParaRPr lang="en-US" sz="1200">
                <a:effectLst/>
                <a:latin typeface="Times New Roman"/>
                <a:ea typeface="Times New Roman"/>
              </a:endParaRPr>
            </a:p>
          </p:txBody>
        </p:sp>
      </p:grpSp>
      <p:cxnSp>
        <p:nvCxnSpPr>
          <p:cNvPr id="8" name="Straight Arrow Connector 7"/>
          <p:cNvCxnSpPr/>
          <p:nvPr/>
        </p:nvCxnSpPr>
        <p:spPr>
          <a:xfrm>
            <a:off x="4443240" y="2119964"/>
            <a:ext cx="0" cy="533400"/>
          </a:xfrm>
          <a:prstGeom prst="straightConnector1">
            <a:avLst/>
          </a:prstGeom>
          <a:ln>
            <a:solidFill>
              <a:schemeClr val="accent6">
                <a:lumMod val="50000"/>
              </a:schemeClr>
            </a:solidFill>
            <a:tailEnd type="arrow"/>
          </a:ln>
        </p:spPr>
        <p:style>
          <a:lnRef idx="1">
            <a:schemeClr val="accent2"/>
          </a:lnRef>
          <a:fillRef idx="0">
            <a:schemeClr val="accent2"/>
          </a:fillRef>
          <a:effectRef idx="0">
            <a:schemeClr val="accent2"/>
          </a:effectRef>
          <a:fontRef idx="minor">
            <a:schemeClr val="tx1"/>
          </a:fontRef>
        </p:style>
      </p:cxnSp>
      <p:sp>
        <p:nvSpPr>
          <p:cNvPr id="11"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Risk process</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7793339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PLANNING &amp; ACTUAL</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a:t>
            </a:fld>
            <a:endParaRPr lang="en-US"/>
          </a:p>
        </p:txBody>
      </p:sp>
    </p:spTree>
    <p:extLst>
      <p:ext uri="{BB962C8B-B14F-4D97-AF65-F5344CB8AC3E}">
        <p14:creationId xmlns:p14="http://schemas.microsoft.com/office/powerpoint/2010/main" val="941383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70</a:t>
            </a:fld>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88877"/>
            <a:ext cx="85629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 y="3900823"/>
            <a:ext cx="3924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836" y="3903506"/>
            <a:ext cx="36290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1861" y="3933825"/>
            <a:ext cx="18192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Risk register</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2592540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1626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61436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Risk register</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3453537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9589319"/>
              </p:ext>
            </p:extLst>
          </p:nvPr>
        </p:nvGraphicFramePr>
        <p:xfrm>
          <a:off x="457200" y="1600201"/>
          <a:ext cx="8229600" cy="259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72</a:t>
            </a:fld>
            <a:endParaRPr lang="en-US"/>
          </a:p>
        </p:txBody>
      </p:sp>
      <p:sp>
        <p:nvSpPr>
          <p:cNvPr id="7" name="TextBox 6"/>
          <p:cNvSpPr txBox="1"/>
          <p:nvPr/>
        </p:nvSpPr>
        <p:spPr>
          <a:xfrm>
            <a:off x="2438400" y="4139625"/>
            <a:ext cx="4572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Status: Resolved 28 risks</a:t>
            </a:r>
            <a:endParaRPr lang="en-US" sz="3200" dirty="0">
              <a:latin typeface="Times New Roman" pitchFamily="18" charset="0"/>
              <a:cs typeface="Times New Roman" pitchFamily="18" charset="0"/>
            </a:endParaRPr>
          </a:p>
        </p:txBody>
      </p:sp>
      <p:sp>
        <p:nvSpPr>
          <p:cNvPr id="8"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Risk report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672986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fontScale="90000"/>
          </a:bodyPr>
          <a:lstStyle/>
          <a:p>
            <a:pPr algn="l"/>
            <a:r>
              <a:rPr lang="en-US" b="1" dirty="0" smtClean="0">
                <a:solidFill>
                  <a:srgbClr val="0070C0"/>
                </a:solidFill>
                <a:latin typeface="Times New Roman" pitchFamily="18" charset="0"/>
                <a:cs typeface="Times New Roman" pitchFamily="18" charset="0"/>
              </a:rPr>
              <a:t>BACKUP CONFIGURATION MANAGEMENT</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73</a:t>
            </a:fld>
            <a:endParaRPr lang="en-US"/>
          </a:p>
        </p:txBody>
      </p:sp>
    </p:spTree>
    <p:extLst>
      <p:ext uri="{BB962C8B-B14F-4D97-AF65-F5344CB8AC3E}">
        <p14:creationId xmlns:p14="http://schemas.microsoft.com/office/powerpoint/2010/main" val="29115535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74</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2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17700"/>
            <a:ext cx="88392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Configuration management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867403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45"/>
                                        </p:tgtEl>
                                        <p:attrNameLst>
                                          <p:attrName>style.visibility</p:attrName>
                                        </p:attrNameLst>
                                      </p:cBhvr>
                                      <p:to>
                                        <p:strVal val="visible"/>
                                      </p:to>
                                    </p:set>
                                    <p:animEffect transition="in" filter="fade">
                                      <p:cBhvr>
                                        <p:cTn id="7" dur="500"/>
                                        <p:tgtEl>
                                          <p:spTgt spid="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75</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062206881"/>
              </p:ext>
            </p:extLst>
          </p:nvPr>
        </p:nvGraphicFramePr>
        <p:xfrm>
          <a:off x="0" y="1676400"/>
          <a:ext cx="90678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0" y="0"/>
            <a:ext cx="8458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Status deliverables checklist</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505972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8229600" cy="1143000"/>
          </a:xfrm>
        </p:spPr>
        <p:txBody>
          <a:bodyPr>
            <a:normAutofit/>
          </a:bodyPr>
          <a:lstStyle/>
          <a:p>
            <a:pPr algn="l"/>
            <a:r>
              <a:rPr lang="en-US" b="1" dirty="0" smtClean="0">
                <a:solidFill>
                  <a:srgbClr val="0070C0"/>
                </a:solidFill>
                <a:latin typeface="Times New Roman" pitchFamily="18" charset="0"/>
                <a:cs typeface="Times New Roman" pitchFamily="18" charset="0"/>
              </a:rPr>
              <a:t>BACKUP TESTING</a:t>
            </a:r>
            <a:endParaRPr lang="en-US"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76</a:t>
            </a:fld>
            <a:endParaRPr lang="en-US"/>
          </a:p>
        </p:txBody>
      </p:sp>
    </p:spTree>
    <p:extLst>
      <p:ext uri="{BB962C8B-B14F-4D97-AF65-F5344CB8AC3E}">
        <p14:creationId xmlns:p14="http://schemas.microsoft.com/office/powerpoint/2010/main" val="10447055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buNone/>
            </a:pPr>
            <a:endParaRPr lang="en-US" sz="2800" dirty="0" smtClean="0">
              <a:solidFill>
                <a:schemeClr val="tx1">
                  <a:lumMod val="95000"/>
                </a:schemeClr>
              </a:solidFill>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77</a:t>
            </a:fld>
            <a:endParaRPr lang="en-US"/>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936655720"/>
              </p:ext>
            </p:extLst>
          </p:nvPr>
        </p:nvGraphicFramePr>
        <p:xfrm>
          <a:off x="76200" y="1143000"/>
          <a:ext cx="8991600" cy="5715000"/>
        </p:xfrm>
        <a:graphic>
          <a:graphicData uri="http://schemas.openxmlformats.org/presentationml/2006/ole">
            <mc:AlternateContent xmlns:mc="http://schemas.openxmlformats.org/markup-compatibility/2006">
              <mc:Choice xmlns:v="urn:schemas-microsoft-com:vml" Requires="v">
                <p:oleObj spid="_x0000_s59414" name="Visio" r:id="rId4" imgW="9932434" imgH="8625732" progId="Visio.Drawing.11">
                  <p:embed/>
                </p:oleObj>
              </mc:Choice>
              <mc:Fallback>
                <p:oleObj name="Visio" r:id="rId4" imgW="9932434" imgH="8625732" progId="Visio.Drawing.11">
                  <p:embed/>
                  <p:pic>
                    <p:nvPicPr>
                      <p:cNvPr id="0" name=""/>
                      <p:cNvPicPr>
                        <a:picLocks noChangeAspect="1" noChangeArrowheads="1"/>
                      </p:cNvPicPr>
                      <p:nvPr/>
                    </p:nvPicPr>
                    <p:blipFill>
                      <a:blip r:embed="rId5"/>
                      <a:srcRect/>
                      <a:stretch>
                        <a:fillRect/>
                      </a:stretch>
                    </p:blipFill>
                    <p:spPr bwMode="auto">
                      <a:xfrm>
                        <a:off x="76200" y="1143000"/>
                        <a:ext cx="8991600" cy="5715000"/>
                      </a:xfrm>
                      <a:prstGeom prst="rect">
                        <a:avLst/>
                      </a:prstGeom>
                      <a:noFill/>
                    </p:spPr>
                  </p:pic>
                </p:oleObj>
              </mc:Fallback>
            </mc:AlternateContent>
          </a:graphicData>
        </a:graphic>
      </p:graphicFrame>
      <p:sp>
        <p:nvSpPr>
          <p:cNvPr id="8" name="Title 1"/>
          <p:cNvSpPr txBox="1">
            <a:spLocks/>
          </p:cNvSpPr>
          <p:nvPr/>
        </p:nvSpPr>
        <p:spPr>
          <a:xfrm>
            <a:off x="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rgbClr val="0070C0"/>
                </a:solidFill>
                <a:latin typeface="Times New Roman" pitchFamily="18" charset="0"/>
                <a:cs typeface="Times New Roman" pitchFamily="18" charset="0"/>
              </a:rPr>
              <a:t>Defect life cycle</a:t>
            </a:r>
            <a:endParaRPr lang="en-US"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797889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nodePh="1">
                                  <p:stCondLst>
                                    <p:cond delay="0"/>
                                  </p:stCondLst>
                                  <p:endCondLst>
                                    <p:cond evt="begin" delay="0">
                                      <p:tn val="10"/>
                                    </p:cond>
                                  </p:end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4000" dirty="0" smtClean="0">
                <a:solidFill>
                  <a:srgbClr val="0070C0"/>
                </a:solidFill>
                <a:latin typeface="Times New Roman" pitchFamily="18" charset="0"/>
                <a:cs typeface="Times New Roman" pitchFamily="18" charset="0"/>
              </a:rPr>
              <a:t>Duration estimation</a:t>
            </a:r>
            <a:endParaRPr lang="en-US" sz="4000"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A676443-F0BF-44EB-9421-AEEAF3910341}" type="datetime1">
              <a:rPr lang="en-US" smtClean="0"/>
              <a:t>5/11/2012</a:t>
            </a:fld>
            <a:endParaRPr lang="en-US" dirty="0"/>
          </a:p>
        </p:txBody>
      </p:sp>
      <p:sp>
        <p:nvSpPr>
          <p:cNvPr id="5" name="Slide Number Placeholder 4"/>
          <p:cNvSpPr>
            <a:spLocks noGrp="1"/>
          </p:cNvSpPr>
          <p:nvPr>
            <p:ph type="sldNum" sz="quarter" idx="12"/>
          </p:nvPr>
        </p:nvSpPr>
        <p:spPr/>
        <p:txBody>
          <a:bodyPr/>
          <a:lstStyle/>
          <a:p>
            <a:fld id="{ED8813BB-C803-43A2-8322-91CB9EEB1DF8}" type="slidenum">
              <a:rPr lang="en-US" smtClean="0"/>
              <a:t>8</a:t>
            </a:fld>
            <a:endParaRPr lang="en-US"/>
          </a:p>
        </p:txBody>
      </p:sp>
      <p:sp>
        <p:nvSpPr>
          <p:cNvPr id="8" name="Content Placeholder 7"/>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Total effort a week: 34 hours/person</a:t>
            </a:r>
          </a:p>
          <a:p>
            <a:r>
              <a:rPr lang="en-US" dirty="0" smtClean="0">
                <a:latin typeface="Times New Roman" pitchFamily="18" charset="0"/>
                <a:cs typeface="Times New Roman" pitchFamily="18" charset="0"/>
              </a:rPr>
              <a:t>Total effort a week for Caps: 272 hours</a:t>
            </a:r>
          </a:p>
          <a:p>
            <a:r>
              <a:rPr lang="en-US" dirty="0" smtClean="0">
                <a:latin typeface="Times New Roman" pitchFamily="18" charset="0"/>
                <a:cs typeface="Times New Roman" pitchFamily="18" charset="0"/>
              </a:rPr>
              <a:t>Required effort: 6510.8</a:t>
            </a:r>
          </a:p>
          <a:p>
            <a:r>
              <a:rPr lang="en-US" dirty="0" smtClean="0">
                <a:latin typeface="Times New Roman" pitchFamily="18" charset="0"/>
                <a:cs typeface="Times New Roman" pitchFamily="18" charset="0"/>
              </a:rPr>
              <a:t>Required week: 24 weeks + 4 weeks for </a:t>
            </a:r>
            <a:r>
              <a:rPr lang="en-US" dirty="0" err="1" smtClean="0">
                <a:latin typeface="Times New Roman" pitchFamily="18" charset="0"/>
                <a:cs typeface="Times New Roman" pitchFamily="18" charset="0"/>
              </a:rPr>
              <a:t>Tet</a:t>
            </a:r>
            <a:r>
              <a:rPr lang="en-US" dirty="0" smtClean="0">
                <a:latin typeface="Times New Roman" pitchFamily="18" charset="0"/>
                <a:cs typeface="Times New Roman" pitchFamily="18" charset="0"/>
              </a:rPr>
              <a:t> holiday = 28 weeks</a:t>
            </a:r>
          </a:p>
          <a:p>
            <a:r>
              <a:rPr lang="en-US" dirty="0" smtClean="0">
                <a:latin typeface="Times New Roman" pitchFamily="18" charset="0"/>
                <a:cs typeface="Times New Roman" pitchFamily="18" charset="0"/>
              </a:rPr>
              <a:t>Plan 1: late 4 weeks</a:t>
            </a:r>
          </a:p>
          <a:p>
            <a:r>
              <a:rPr lang="en-US" dirty="0" smtClean="0">
                <a:latin typeface="Times New Roman" pitchFamily="18" charset="0"/>
                <a:cs typeface="Times New Roman" pitchFamily="18" charset="0"/>
              </a:rPr>
              <a:t>Plan 2: late 4 days</a:t>
            </a:r>
          </a:p>
          <a:p>
            <a:r>
              <a:rPr lang="en-US" dirty="0" smtClean="0">
                <a:latin typeface="Times New Roman" pitchFamily="18" charset="0"/>
                <a:cs typeface="Times New Roman" pitchFamily="18" charset="0"/>
              </a:rPr>
              <a:t>Total: late 4.4 weeks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084743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6"/>
            <a:ext cx="8229600" cy="1143000"/>
          </a:xfrm>
        </p:spPr>
        <p:txBody>
          <a:bodyPr/>
          <a:lstStyle/>
          <a:p>
            <a:pPr algn="l"/>
            <a:r>
              <a:rPr lang="en-US" sz="4000" dirty="0" smtClean="0">
                <a:solidFill>
                  <a:srgbClr val="0070C0"/>
                </a:solidFill>
                <a:latin typeface="Times New Roman" pitchFamily="18" charset="0"/>
                <a:cs typeface="Times New Roman" pitchFamily="18" charset="0"/>
              </a:rPr>
              <a:t>Milestone</a:t>
            </a:r>
            <a:endParaRPr lang="en-US" sz="4000" dirty="0">
              <a:solidFill>
                <a:srgbClr val="0070C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8413891"/>
              </p:ext>
            </p:extLst>
          </p:nvPr>
        </p:nvGraphicFramePr>
        <p:xfrm>
          <a:off x="304800" y="1066800"/>
          <a:ext cx="8610600" cy="4817364"/>
        </p:xfrm>
        <a:graphic>
          <a:graphicData uri="http://schemas.openxmlformats.org/drawingml/2006/table">
            <a:tbl>
              <a:tblPr firstRow="1" firstCol="1" bandRow="1">
                <a:tableStyleId>{5C22544A-7EE6-4342-B048-85BDC9FD1C3A}</a:tableStyleId>
              </a:tblPr>
              <a:tblGrid>
                <a:gridCol w="5410200"/>
                <a:gridCol w="1752600"/>
                <a:gridCol w="1447800"/>
              </a:tblGrid>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Task Name</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Start</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Finish</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Start Up</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9/28/11</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10/1/11</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Requirement Analysis </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10/4/11</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1/24/12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Architect Design Analysis</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11/4/11</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2/11/12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Design Database</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2/11/12</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2/29/12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Testing</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1/24/12</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2/15/12</a:t>
                      </a:r>
                      <a:endParaRPr lang="en-US" sz="2400" dirty="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Increment 1: Detail Information Management</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3/10/12</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3/31/12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Increment 2: Training Management</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3/24/12</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4/14/12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Increment 3: Report</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4/14/12</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5/1/12</a:t>
                      </a:r>
                      <a:endParaRPr lang="en-US" sz="2400">
                        <a:effectLst/>
                        <a:latin typeface="Times New Roman" pitchFamily="18" charset="0"/>
                        <a:ea typeface="Calibri"/>
                        <a:cs typeface="Times New Roman" pitchFamily="18" charset="0"/>
                      </a:endParaRPr>
                    </a:p>
                  </a:txBody>
                  <a:tcPr marL="9525" marR="9525" marT="9525" marB="9525" anchor="ctr"/>
                </a:tc>
              </a:tr>
              <a:tr h="292768">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Deliver to customer</a:t>
                      </a:r>
                      <a:endParaRPr lang="en-US" sz="2400" dirty="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a:effectLst/>
                          <a:latin typeface="Times New Roman" pitchFamily="18" charset="0"/>
                          <a:cs typeface="Times New Roman" pitchFamily="18" charset="0"/>
                        </a:rPr>
                        <a:t>5/15/12</a:t>
                      </a:r>
                      <a:endParaRPr lang="en-US" sz="2400">
                        <a:effectLst/>
                        <a:latin typeface="Times New Roman" pitchFamily="18" charset="0"/>
                        <a:ea typeface="Calibri"/>
                        <a:cs typeface="Times New Roman" pitchFamily="18" charset="0"/>
                      </a:endParaRPr>
                    </a:p>
                  </a:txBody>
                  <a:tcPr marL="9525" marR="9525" marT="9525" marB="9525" anchor="ctr"/>
                </a:tc>
                <a:tc>
                  <a:txBody>
                    <a:bodyPr/>
                    <a:lstStyle/>
                    <a:p>
                      <a:pPr marL="0" marR="0" algn="ctr">
                        <a:lnSpc>
                          <a:spcPct val="115000"/>
                        </a:lnSpc>
                        <a:spcBef>
                          <a:spcPts val="0"/>
                        </a:spcBef>
                        <a:spcAft>
                          <a:spcPts val="0"/>
                        </a:spcAft>
                      </a:pPr>
                      <a:r>
                        <a:rPr lang="en-US" sz="2400" dirty="0">
                          <a:effectLst/>
                          <a:latin typeface="Times New Roman" pitchFamily="18" charset="0"/>
                          <a:cs typeface="Times New Roman" pitchFamily="18" charset="0"/>
                        </a:rPr>
                        <a:t>5/22/12</a:t>
                      </a:r>
                      <a:endParaRPr lang="en-US" sz="2400" dirty="0">
                        <a:effectLst/>
                        <a:latin typeface="Times New Roman" pitchFamily="18" charset="0"/>
                        <a:ea typeface="Calibri"/>
                        <a:cs typeface="Times New Roman" pitchFamily="18" charset="0"/>
                      </a:endParaRPr>
                    </a:p>
                  </a:txBody>
                  <a:tcPr marL="9525" marR="9525" marT="9525" marB="9525" anchor="ctr"/>
                </a:tc>
              </a:tr>
            </a:tbl>
          </a:graphicData>
        </a:graphic>
      </p:graphicFrame>
      <p:sp>
        <p:nvSpPr>
          <p:cNvPr id="4" name="Date Placeholder 3"/>
          <p:cNvSpPr>
            <a:spLocks noGrp="1"/>
          </p:cNvSpPr>
          <p:nvPr>
            <p:ph type="dt" sz="half" idx="10"/>
          </p:nvPr>
        </p:nvSpPr>
        <p:spPr/>
        <p:txBody>
          <a:bodyPr/>
          <a:lstStyle/>
          <a:p>
            <a:fld id="{BA676443-F0BF-44EB-9421-AEEAF3910341}" type="datetime1">
              <a:rPr lang="en-US" smtClean="0"/>
              <a:t>5/11/2012</a:t>
            </a:fld>
            <a:endParaRPr lang="en-US"/>
          </a:p>
        </p:txBody>
      </p:sp>
      <p:sp>
        <p:nvSpPr>
          <p:cNvPr id="5" name="Slide Number Placeholder 4"/>
          <p:cNvSpPr>
            <a:spLocks noGrp="1"/>
          </p:cNvSpPr>
          <p:nvPr>
            <p:ph type="sldNum" sz="quarter" idx="12"/>
          </p:nvPr>
        </p:nvSpPr>
        <p:spPr/>
        <p:txBody>
          <a:bodyPr/>
          <a:lstStyle/>
          <a:p>
            <a:fld id="{ED8813BB-C803-43A2-8322-91CB9EEB1DF8}" type="slidenum">
              <a:rPr lang="en-US" smtClean="0"/>
              <a:t>9</a:t>
            </a:fld>
            <a:endParaRPr lang="en-US"/>
          </a:p>
        </p:txBody>
      </p:sp>
    </p:spTree>
    <p:extLst>
      <p:ext uri="{BB962C8B-B14F-4D97-AF65-F5344CB8AC3E}">
        <p14:creationId xmlns:p14="http://schemas.microsoft.com/office/powerpoint/2010/main" val="18932750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2536</TotalTime>
  <Words>2060</Words>
  <Application>Microsoft Office PowerPoint</Application>
  <PresentationFormat>On-screen Show (4:3)</PresentationFormat>
  <Paragraphs>640</Paragraphs>
  <Slides>77</Slides>
  <Notes>14</Notes>
  <HiddenSlides>1</HiddenSlides>
  <MMClips>0</MMClips>
  <ScaleCrop>false</ScaleCrop>
  <HeadingPairs>
    <vt:vector size="8" baseType="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77</vt:i4>
      </vt:variant>
    </vt:vector>
  </HeadingPairs>
  <TitlesOfParts>
    <vt:vector size="80" baseType="lpstr">
      <vt:lpstr>Office Theme</vt:lpstr>
      <vt:lpstr>I:\Plan.vsd\Drawing\~Page-2\Sheet.22</vt:lpstr>
      <vt:lpstr>Visio</vt:lpstr>
      <vt:lpstr>HUMAN RESOURCE MANAGEMENT PROJECT</vt:lpstr>
      <vt:lpstr>Agenda</vt:lpstr>
      <vt:lpstr>INTRODUCTION</vt:lpstr>
      <vt:lpstr>Team mentors</vt:lpstr>
      <vt:lpstr>PROCESS</vt:lpstr>
      <vt:lpstr>PowerPoint Presentation</vt:lpstr>
      <vt:lpstr>PLANNING &amp; ACTUAL</vt:lpstr>
      <vt:lpstr>Duration estimation</vt:lpstr>
      <vt:lpstr>Milestone</vt:lpstr>
      <vt:lpstr>PowerPoint Presentation</vt:lpstr>
      <vt:lpstr>PowerPoint Presentation</vt:lpstr>
      <vt:lpstr>PowerPoint Presentation</vt:lpstr>
      <vt:lpstr>PowerPoint Presentation</vt:lpstr>
      <vt:lpstr>REQUIREMENT</vt:lpstr>
      <vt:lpstr>PowerPoint Presentation</vt:lpstr>
      <vt:lpstr>Product overview</vt:lpstr>
      <vt:lpstr>PowerPoint Presentation</vt:lpstr>
      <vt:lpstr>General data flow</vt:lpstr>
      <vt:lpstr>Function Disintegration Model</vt:lpstr>
      <vt:lpstr>Context diagram</vt:lpstr>
      <vt:lpstr>System use case</vt:lpstr>
      <vt:lpstr>Quality attributes</vt:lpstr>
      <vt:lpstr>ARCHITECTURE</vt:lpstr>
      <vt:lpstr>Architecture driver document</vt:lpstr>
      <vt:lpstr>High level requirement</vt:lpstr>
      <vt:lpstr>Quality attributes</vt:lpstr>
      <vt:lpstr>Quality attribute scenario - Security</vt:lpstr>
      <vt:lpstr>QA scenario – Modifiability (1)</vt:lpstr>
      <vt:lpstr>QA Scenario – Modifiability (2)</vt:lpstr>
      <vt:lpstr>QA Scenario – Modifiability (3)</vt:lpstr>
      <vt:lpstr>Technical constraint</vt:lpstr>
      <vt:lpstr>Architecture design document</vt:lpstr>
      <vt:lpstr>C&amp;C view- HRM system</vt:lpstr>
      <vt:lpstr>PowerPoint Presentation</vt:lpstr>
      <vt:lpstr>PowerPoint Presentation</vt:lpstr>
      <vt:lpstr>PowerPoint Presentation</vt:lpstr>
      <vt:lpstr>C&amp;C view- HRM system</vt:lpstr>
      <vt:lpstr>PowerPoint Presentation</vt:lpstr>
      <vt:lpstr>PowerPoint Presentation</vt:lpstr>
      <vt:lpstr>Modules view- HRM system</vt:lpstr>
      <vt:lpstr>PowerPoint Presentation</vt:lpstr>
      <vt:lpstr>PowerPoint Presentation</vt:lpstr>
      <vt:lpstr>Modules view- HRM system</vt:lpstr>
      <vt:lpstr>PowerPoint Presentation</vt:lpstr>
      <vt:lpstr>DETAIL DESIGN</vt:lpstr>
      <vt:lpstr>Approach</vt:lpstr>
      <vt:lpstr>Process identify</vt:lpstr>
      <vt:lpstr>Implement pattern</vt:lpstr>
      <vt:lpstr>Implement pattern</vt:lpstr>
      <vt:lpstr>Detail design</vt:lpstr>
      <vt:lpstr>TESTING</vt:lpstr>
      <vt:lpstr>PowerPoint Presentation</vt:lpstr>
      <vt:lpstr>PowerPoint Presentation</vt:lpstr>
      <vt:lpstr>PowerPoint Presentation</vt:lpstr>
      <vt:lpstr>PowerPoint Presentation</vt:lpstr>
      <vt:lpstr>LESSON LEARNS</vt:lpstr>
      <vt:lpstr>PowerPoint Presentation</vt:lpstr>
      <vt:lpstr>THE END</vt:lpstr>
      <vt:lpstr>PowerPoint Presentation</vt:lpstr>
      <vt:lpstr>Team Reflection</vt:lpstr>
      <vt:lpstr>BACKUP PROCESS</vt:lpstr>
      <vt:lpstr>BACKUP PLANNING</vt:lpstr>
      <vt:lpstr>PowerPoint Presentation</vt:lpstr>
      <vt:lpstr>PowerPoint Presentation</vt:lpstr>
      <vt:lpstr>PowerPoint Presentation</vt:lpstr>
      <vt:lpstr>BACKUP REQUIREMENT</vt:lpstr>
      <vt:lpstr>PowerPoint Presentation</vt:lpstr>
      <vt:lpstr>BACKUP RISK MANAGEMENT</vt:lpstr>
      <vt:lpstr>PowerPoint Presentation</vt:lpstr>
      <vt:lpstr>PowerPoint Presentation</vt:lpstr>
      <vt:lpstr>PowerPoint Presentation</vt:lpstr>
      <vt:lpstr>PowerPoint Presentation</vt:lpstr>
      <vt:lpstr>BACKUP CONFIGURATION MANAGEMENT</vt:lpstr>
      <vt:lpstr>PowerPoint Presentation</vt:lpstr>
      <vt:lpstr>PowerPoint Presentation</vt:lpstr>
      <vt:lpstr>BACKUP TESTING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KhoiNguyen</dc:creator>
  <cp:lastModifiedBy>KhoiNguyen</cp:lastModifiedBy>
  <cp:revision>193</cp:revision>
  <dcterms:created xsi:type="dcterms:W3CDTF">2012-02-29T01:36:54Z</dcterms:created>
  <dcterms:modified xsi:type="dcterms:W3CDTF">2012-05-11T09:31:44Z</dcterms:modified>
</cp:coreProperties>
</file>