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1BE1F7-E6F2-4E46-844D-D41FC0F91DF0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081B67-8AA7-434C-AAF6-A19021C3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MVVM CODE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VIEWMODEL - PROCCESS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4265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VIEWMODEL - CLEANUP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793966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447800"/>
            <a:ext cx="788019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member has prefix “_”: </a:t>
            </a:r>
            <a:br>
              <a:rPr lang="en-US" dirty="0" smtClean="0"/>
            </a:br>
            <a:r>
              <a:rPr lang="en-US" sz="1600" dirty="0" smtClean="0">
                <a:solidFill>
                  <a:srgbClr val="0070C0"/>
                </a:solidFill>
              </a:rPr>
              <a:t>private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IModelTraining</a:t>
            </a:r>
            <a:r>
              <a:rPr lang="en-US" sz="1600" dirty="0" smtClean="0"/>
              <a:t> _</a:t>
            </a:r>
            <a:r>
              <a:rPr lang="en-US" sz="1600" dirty="0" err="1" smtClean="0"/>
              <a:t>modelTraining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0070C0"/>
                </a:solidFill>
              </a:rPr>
              <a:t>private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/>
              <a:t> _</a:t>
            </a:r>
            <a:r>
              <a:rPr lang="en-US" sz="1600" dirty="0" err="1" smtClean="0"/>
              <a:t>currentPage</a:t>
            </a:r>
            <a:r>
              <a:rPr lang="en-US" sz="1600" dirty="0" smtClean="0"/>
              <a:t>;</a:t>
            </a:r>
          </a:p>
          <a:p>
            <a:r>
              <a:rPr lang="en-US" dirty="0" smtClean="0"/>
              <a:t>Public member and Methods:</a:t>
            </a:r>
            <a:br>
              <a:rPr lang="en-US" dirty="0" smtClean="0"/>
            </a:br>
            <a:r>
              <a:rPr lang="en-US" sz="1600" dirty="0" smtClean="0">
                <a:solidFill>
                  <a:srgbClr val="0070C0"/>
                </a:solidFill>
              </a:rPr>
              <a:t>public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void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/>
              <a:t>ReLoadData</a:t>
            </a:r>
            <a:r>
              <a:rPr lang="en-US" sz="1600" dirty="0" smtClean="0"/>
              <a:t>(){ … }</a:t>
            </a:r>
            <a:r>
              <a:rPr lang="en-US" sz="1600" dirty="0" smtClean="0">
                <a:solidFill>
                  <a:srgbClr val="00B050"/>
                </a:solidFill>
              </a:rPr>
              <a:t/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public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MonHoc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/>
              <a:t>ItemEdit</a:t>
            </a:r>
            <a:r>
              <a:rPr lang="en-US" sz="1600" dirty="0" smtClean="0"/>
              <a:t> {</a:t>
            </a:r>
            <a:r>
              <a:rPr lang="en-US" sz="1600" dirty="0" smtClean="0">
                <a:solidFill>
                  <a:srgbClr val="0070C0"/>
                </a:solidFill>
              </a:rPr>
              <a:t> get</a:t>
            </a:r>
            <a:r>
              <a:rPr lang="en-US" sz="1600" dirty="0" smtClean="0"/>
              <a:t>; </a:t>
            </a:r>
            <a:r>
              <a:rPr lang="en-US" sz="1600" dirty="0" smtClean="0">
                <a:solidFill>
                  <a:srgbClr val="0070C0"/>
                </a:solidFill>
              </a:rPr>
              <a:t>set</a:t>
            </a:r>
            <a:r>
              <a:rPr lang="en-US" sz="1600" dirty="0" smtClean="0"/>
              <a:t>; }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CODEL BUSSINESS SERVICE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3505200"/>
            <a:ext cx="2514600" cy="10668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2362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MODEL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1600200"/>
            <a:ext cx="2362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MODEL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1600200"/>
            <a:ext cx="2362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MODEL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2667000"/>
            <a:ext cx="990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95800" y="26670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715000" y="2667000"/>
            <a:ext cx="914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52800" y="5486400"/>
            <a:ext cx="2362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95800" y="46482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17277" y="46482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93477" y="487680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few second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105400" y="2667000"/>
            <a:ext cx="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19800" y="2819400"/>
            <a:ext cx="914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1981200" y="2743200"/>
            <a:ext cx="10668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MODEL -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828800"/>
            <a:ext cx="830186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MODEL - IMPLEMENT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MODEL – MODEL BASE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399"/>
            <a:ext cx="8077200" cy="516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4523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VIEWMODEL </a:t>
            </a:r>
            <a:r>
              <a:rPr lang="en-US" dirty="0" smtClean="0"/>
              <a:t>- REGISTER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5410200" cy="296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10199"/>
            <a:ext cx="7505700" cy="57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VIEWMODEL - REGISTER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943600" cy="20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5181600" cy="205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213338"/>
            <a:ext cx="7848600" cy="8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VIEWMODEL - PROCCESS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68356"/>
            <a:ext cx="7391400" cy="475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64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MVVM CODE </vt:lpstr>
      <vt:lpstr>PROCCESS</vt:lpstr>
      <vt:lpstr>CODE MODEL - INTERFACE</vt:lpstr>
      <vt:lpstr>CODE MODEL - IMPLEMENT</vt:lpstr>
      <vt:lpstr>CODE MODEL – MODEL BASE</vt:lpstr>
      <vt:lpstr>CODE VIEWMODEL</vt:lpstr>
      <vt:lpstr>CODE VIEWMODEL - REGISTER</vt:lpstr>
      <vt:lpstr>CODE VIEWMODEL - REGISTER</vt:lpstr>
      <vt:lpstr>CODE VIEWMODEL - PROCCESS</vt:lpstr>
      <vt:lpstr>CODE VIEWMODEL - PROCCESS</vt:lpstr>
      <vt:lpstr>CODE VIEWMODEL - CLEANUP</vt:lpstr>
      <vt:lpstr>CODE VIEW</vt:lpstr>
      <vt:lpstr>CODE RULE</vt:lpstr>
      <vt:lpstr>CODEL BUSSINESS 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Communication Foundation</dc:title>
  <dc:creator>ductri</dc:creator>
  <cp:lastModifiedBy>ductri</cp:lastModifiedBy>
  <cp:revision>57</cp:revision>
  <dcterms:created xsi:type="dcterms:W3CDTF">2011-10-21T03:16:11Z</dcterms:created>
  <dcterms:modified xsi:type="dcterms:W3CDTF">2011-11-26T02:07:58Z</dcterms:modified>
</cp:coreProperties>
</file>