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33" d="100"/>
          <a:sy n="33" d="100"/>
        </p:scale>
        <p:origin x="4050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B769-C1C9-44D0-8CCD-39BBFCB5759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4C2B-EB47-4C61-8CB2-2CC0F1B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8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B769-C1C9-44D0-8CCD-39BBFCB5759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4C2B-EB47-4C61-8CB2-2CC0F1B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8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B769-C1C9-44D0-8CCD-39BBFCB5759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4C2B-EB47-4C61-8CB2-2CC0F1B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B769-C1C9-44D0-8CCD-39BBFCB5759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4C2B-EB47-4C61-8CB2-2CC0F1B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B769-C1C9-44D0-8CCD-39BBFCB5759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4C2B-EB47-4C61-8CB2-2CC0F1B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B769-C1C9-44D0-8CCD-39BBFCB5759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4C2B-EB47-4C61-8CB2-2CC0F1B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2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B769-C1C9-44D0-8CCD-39BBFCB5759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4C2B-EB47-4C61-8CB2-2CC0F1B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B769-C1C9-44D0-8CCD-39BBFCB5759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4C2B-EB47-4C61-8CB2-2CC0F1B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B769-C1C9-44D0-8CCD-39BBFCB5759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4C2B-EB47-4C61-8CB2-2CC0F1B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B769-C1C9-44D0-8CCD-39BBFCB5759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4C2B-EB47-4C61-8CB2-2CC0F1B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3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B769-C1C9-44D0-8CCD-39BBFCB5759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4C2B-EB47-4C61-8CB2-2CC0F1B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6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AB769-C1C9-44D0-8CCD-39BBFCB5759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F4C2B-EB47-4C61-8CB2-2CC0F1B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1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4203356" y="2315266"/>
            <a:ext cx="2750826" cy="1229954"/>
          </a:xfrm>
          <a:prstGeom prst="rect">
            <a:avLst/>
          </a:prstGeom>
          <a:solidFill>
            <a:srgbClr val="FBE7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" rIns="91440" bIns="1828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User Configures the connector for origin 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203979" y="4175120"/>
            <a:ext cx="2750826" cy="1229953"/>
          </a:xfrm>
          <a:prstGeom prst="rect">
            <a:avLst/>
          </a:prstGeom>
          <a:solidFill>
            <a:srgbClr val="B8E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" rIns="91440" bIns="1828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Has data for X been updated?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470099" y="6034972"/>
            <a:ext cx="2750826" cy="1229954"/>
          </a:xfrm>
          <a:prstGeom prst="rect">
            <a:avLst/>
          </a:prstGeom>
          <a:solidFill>
            <a:srgbClr val="C9D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" rIns="91440" bIns="1828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Fetch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BigQuery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Dataset for 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070861" y="6034973"/>
            <a:ext cx="2750826" cy="1229953"/>
          </a:xfrm>
          <a:prstGeom prst="rect">
            <a:avLst/>
          </a:prstGeom>
          <a:solidFill>
            <a:srgbClr val="C9D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" rIns="91440" bIns="1828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Reset Firebase cache for X if there is one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31887" y="4386466"/>
            <a:ext cx="566664" cy="440743"/>
          </a:xfrm>
          <a:prstGeom prst="rect">
            <a:avLst/>
          </a:prstGeom>
          <a:noFill/>
          <a:ln>
            <a:noFill/>
          </a:ln>
        </p:spPr>
        <p:txBody>
          <a:bodyPr vert="horz" wrap="square" lIns="82296" tIns="82296" rIns="82296" bIns="82296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546E7A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Yes</a:t>
            </a:r>
            <a:endParaRPr lang="en-US" altLang="en-US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070861" y="7894826"/>
            <a:ext cx="2750826" cy="1229953"/>
          </a:xfrm>
          <a:prstGeom prst="rect">
            <a:avLst/>
          </a:prstGeom>
          <a:solidFill>
            <a:srgbClr val="C9D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" rIns="91440" bIns="1828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Store Data in Firebase cache for 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03356" y="6034973"/>
            <a:ext cx="2750826" cy="1229953"/>
          </a:xfrm>
          <a:prstGeom prst="rect">
            <a:avLst/>
          </a:prstGeom>
          <a:solidFill>
            <a:srgbClr val="B8E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" rIns="91440" bIns="1828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Is there an Apps Script cache for X?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30300" y="6034973"/>
            <a:ext cx="2750826" cy="1229953"/>
          </a:xfrm>
          <a:prstGeom prst="rect">
            <a:avLst/>
          </a:prstGeom>
          <a:solidFill>
            <a:srgbClr val="B8E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" rIns="91440" bIns="1828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Is there a Firebase cache for X?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80049" y="5346888"/>
            <a:ext cx="566664" cy="440743"/>
          </a:xfrm>
          <a:prstGeom prst="rect">
            <a:avLst/>
          </a:prstGeom>
          <a:noFill/>
          <a:ln>
            <a:noFill/>
          </a:ln>
        </p:spPr>
        <p:txBody>
          <a:bodyPr vert="horz" wrap="square" lIns="82296" tIns="82296" rIns="82296" bIns="82296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546E7A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</a:t>
            </a:r>
            <a:endParaRPr lang="en-US" altLang="en-US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76" name="Straight Arrow Connector 75"/>
          <p:cNvCxnSpPr>
            <a:stCxn id="68" idx="2"/>
            <a:endCxn id="73" idx="0"/>
          </p:cNvCxnSpPr>
          <p:nvPr/>
        </p:nvCxnSpPr>
        <p:spPr>
          <a:xfrm flipH="1">
            <a:off x="5578769" y="5405073"/>
            <a:ext cx="623" cy="629900"/>
          </a:xfrm>
          <a:prstGeom prst="straightConnector1">
            <a:avLst/>
          </a:prstGeom>
          <a:ln w="38100">
            <a:solidFill>
              <a:srgbClr val="90A4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5070861" y="11614534"/>
            <a:ext cx="2750826" cy="1229954"/>
          </a:xfrm>
          <a:prstGeom prst="rect">
            <a:avLst/>
          </a:prstGeom>
          <a:solidFill>
            <a:srgbClr val="C9D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6" tIns="82296" rIns="82296" bIns="8229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Use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78" name="Elbow Connector 77"/>
          <p:cNvCxnSpPr>
            <a:stCxn id="73" idx="2"/>
            <a:endCxn id="87" idx="1"/>
          </p:cNvCxnSpPr>
          <p:nvPr/>
        </p:nvCxnSpPr>
        <p:spPr>
          <a:xfrm rot="16200000" flipH="1">
            <a:off x="6042142" y="6801553"/>
            <a:ext cx="4964585" cy="5891330"/>
          </a:xfrm>
          <a:prstGeom prst="bentConnector2">
            <a:avLst/>
          </a:prstGeom>
          <a:ln w="38100">
            <a:solidFill>
              <a:srgbClr val="90A4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574902" y="7189853"/>
            <a:ext cx="566664" cy="440743"/>
          </a:xfrm>
          <a:prstGeom prst="rect">
            <a:avLst/>
          </a:prstGeom>
          <a:noFill/>
          <a:ln>
            <a:noFill/>
          </a:ln>
        </p:spPr>
        <p:txBody>
          <a:bodyPr vert="horz" wrap="square" lIns="82296" tIns="82296" rIns="82296" bIns="82296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546E7A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Yes</a:t>
            </a:r>
            <a:endParaRPr lang="en-US" altLang="en-US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664307" y="6266737"/>
            <a:ext cx="566664" cy="440743"/>
          </a:xfrm>
          <a:prstGeom prst="rect">
            <a:avLst/>
          </a:prstGeom>
          <a:noFill/>
          <a:ln>
            <a:noFill/>
          </a:ln>
        </p:spPr>
        <p:txBody>
          <a:bodyPr vert="horz" wrap="square" lIns="82296" tIns="82296" rIns="82296" bIns="82296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546E7A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</a:t>
            </a:r>
            <a:endParaRPr lang="en-US" altLang="en-US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33129" y="6260613"/>
            <a:ext cx="566664" cy="440743"/>
          </a:xfrm>
          <a:prstGeom prst="rect">
            <a:avLst/>
          </a:prstGeom>
          <a:noFill/>
          <a:ln>
            <a:noFill/>
          </a:ln>
        </p:spPr>
        <p:txBody>
          <a:bodyPr vert="horz" wrap="square" lIns="82296" tIns="82296" rIns="82296" bIns="82296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546E7A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</a:t>
            </a:r>
            <a:endParaRPr lang="en-US" altLang="en-US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5070861" y="9754679"/>
            <a:ext cx="2750826" cy="1229953"/>
          </a:xfrm>
          <a:prstGeom prst="rect">
            <a:avLst/>
          </a:prstGeom>
          <a:solidFill>
            <a:srgbClr val="C9D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288" rIns="91440" bIns="1828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Store Data in Apps Script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cache for X (auto override)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301846" y="7214998"/>
            <a:ext cx="566664" cy="440743"/>
          </a:xfrm>
          <a:prstGeom prst="rect">
            <a:avLst/>
          </a:prstGeom>
          <a:noFill/>
          <a:ln>
            <a:noFill/>
          </a:ln>
        </p:spPr>
        <p:txBody>
          <a:bodyPr vert="horz" wrap="square" lIns="82296" tIns="82296" rIns="82296" bIns="82296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546E7A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Yes</a:t>
            </a:r>
            <a:endParaRPr lang="en-US" altLang="en-US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84" name="Straight Arrow Connector 83"/>
          <p:cNvCxnSpPr>
            <a:stCxn id="69" idx="3"/>
            <a:endCxn id="70" idx="1"/>
          </p:cNvCxnSpPr>
          <p:nvPr/>
        </p:nvCxnSpPr>
        <p:spPr>
          <a:xfrm>
            <a:off x="14220925" y="6649949"/>
            <a:ext cx="849936" cy="1"/>
          </a:xfrm>
          <a:prstGeom prst="straightConnector1">
            <a:avLst/>
          </a:prstGeom>
          <a:ln w="38100">
            <a:solidFill>
              <a:srgbClr val="90A4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0" idx="2"/>
            <a:endCxn id="72" idx="0"/>
          </p:cNvCxnSpPr>
          <p:nvPr/>
        </p:nvCxnSpPr>
        <p:spPr>
          <a:xfrm>
            <a:off x="16446274" y="7264926"/>
            <a:ext cx="0" cy="629900"/>
          </a:xfrm>
          <a:prstGeom prst="straightConnector1">
            <a:avLst/>
          </a:prstGeom>
          <a:ln w="38100">
            <a:solidFill>
              <a:srgbClr val="90A4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2" idx="2"/>
            <a:endCxn id="82" idx="0"/>
          </p:cNvCxnSpPr>
          <p:nvPr/>
        </p:nvCxnSpPr>
        <p:spPr>
          <a:xfrm>
            <a:off x="16446274" y="9124779"/>
            <a:ext cx="0" cy="629900"/>
          </a:xfrm>
          <a:prstGeom prst="straightConnector1">
            <a:avLst/>
          </a:prstGeom>
          <a:ln w="38100">
            <a:solidFill>
              <a:srgbClr val="90A4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1470099" y="11614534"/>
            <a:ext cx="2750826" cy="1229954"/>
          </a:xfrm>
          <a:prstGeom prst="rect">
            <a:avLst/>
          </a:prstGeom>
          <a:solidFill>
            <a:srgbClr val="C9D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6" tIns="82296" rIns="82296" bIns="8229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Fetch Apps Script cache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77" idx="1"/>
          </p:cNvCxnSpPr>
          <p:nvPr/>
        </p:nvCxnSpPr>
        <p:spPr>
          <a:xfrm>
            <a:off x="14220925" y="12229511"/>
            <a:ext cx="849936" cy="0"/>
          </a:xfrm>
          <a:prstGeom prst="straightConnector1">
            <a:avLst/>
          </a:prstGeom>
          <a:ln w="38100">
            <a:solidFill>
              <a:srgbClr val="90A4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7" idx="2"/>
            <a:endCxn id="68" idx="0"/>
          </p:cNvCxnSpPr>
          <p:nvPr/>
        </p:nvCxnSpPr>
        <p:spPr>
          <a:xfrm>
            <a:off x="5578769" y="3545220"/>
            <a:ext cx="623" cy="629900"/>
          </a:xfrm>
          <a:prstGeom prst="straightConnector1">
            <a:avLst/>
          </a:prstGeom>
          <a:ln w="38100">
            <a:solidFill>
              <a:srgbClr val="90A4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916984" y="12645704"/>
            <a:ext cx="5951526" cy="985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18288" rIns="91440" bIns="18288" numCol="1" anchor="ctr" anchorCtr="0" compatLnSpc="1">
            <a:prstTxWarp prst="textNoShape">
              <a:avLst/>
            </a:prstTxWarp>
          </a:bodyPr>
          <a:lstStyle/>
          <a:p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There is no script property for X.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 script property for X is lower than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gobal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lastDataUpdate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flag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91" name="Straight Arrow Connector 90"/>
          <p:cNvCxnSpPr>
            <a:stCxn id="82" idx="2"/>
            <a:endCxn id="77" idx="0"/>
          </p:cNvCxnSpPr>
          <p:nvPr/>
        </p:nvCxnSpPr>
        <p:spPr>
          <a:xfrm>
            <a:off x="16446274" y="10984632"/>
            <a:ext cx="0" cy="629902"/>
          </a:xfrm>
          <a:prstGeom prst="straightConnector1">
            <a:avLst/>
          </a:prstGeom>
          <a:ln w="38100">
            <a:solidFill>
              <a:srgbClr val="90A4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8" idx="3"/>
            <a:endCxn id="69" idx="0"/>
          </p:cNvCxnSpPr>
          <p:nvPr/>
        </p:nvCxnSpPr>
        <p:spPr>
          <a:xfrm>
            <a:off x="6954805" y="4790097"/>
            <a:ext cx="5890707" cy="1244875"/>
          </a:xfrm>
          <a:prstGeom prst="bentConnector2">
            <a:avLst/>
          </a:prstGeom>
          <a:ln w="38100">
            <a:solidFill>
              <a:srgbClr val="90A4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4" idx="2"/>
            <a:endCxn id="94" idx="1"/>
          </p:cNvCxnSpPr>
          <p:nvPr/>
        </p:nvCxnSpPr>
        <p:spPr>
          <a:xfrm rot="16200000" flipH="1">
            <a:off x="8835541" y="7735098"/>
            <a:ext cx="3104730" cy="2164386"/>
          </a:xfrm>
          <a:prstGeom prst="bentConnector2">
            <a:avLst/>
          </a:prstGeom>
          <a:ln w="38100">
            <a:solidFill>
              <a:srgbClr val="90A4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1470099" y="9754679"/>
            <a:ext cx="2750826" cy="1229954"/>
          </a:xfrm>
          <a:prstGeom prst="rect">
            <a:avLst/>
          </a:prstGeom>
          <a:solidFill>
            <a:srgbClr val="C9D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6" tIns="82296" rIns="82296" bIns="8229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Fetch Firebase cache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95" name="Straight Arrow Connector 94"/>
          <p:cNvCxnSpPr>
            <a:stCxn id="94" idx="3"/>
            <a:endCxn id="82" idx="1"/>
          </p:cNvCxnSpPr>
          <p:nvPr/>
        </p:nvCxnSpPr>
        <p:spPr>
          <a:xfrm>
            <a:off x="14220925" y="10369656"/>
            <a:ext cx="849936" cy="0"/>
          </a:xfrm>
          <a:prstGeom prst="straightConnector1">
            <a:avLst/>
          </a:prstGeom>
          <a:ln w="38100">
            <a:solidFill>
              <a:srgbClr val="90A4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3" idx="3"/>
            <a:endCxn id="74" idx="1"/>
          </p:cNvCxnSpPr>
          <p:nvPr/>
        </p:nvCxnSpPr>
        <p:spPr>
          <a:xfrm>
            <a:off x="6954182" y="6649950"/>
            <a:ext cx="976118" cy="0"/>
          </a:xfrm>
          <a:prstGeom prst="straightConnector1">
            <a:avLst/>
          </a:prstGeom>
          <a:ln w="38100">
            <a:solidFill>
              <a:srgbClr val="90A4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4" idx="3"/>
            <a:endCxn id="69" idx="1"/>
          </p:cNvCxnSpPr>
          <p:nvPr/>
        </p:nvCxnSpPr>
        <p:spPr>
          <a:xfrm flipV="1">
            <a:off x="10681126" y="6649949"/>
            <a:ext cx="788973" cy="1"/>
          </a:xfrm>
          <a:prstGeom prst="straightConnector1">
            <a:avLst/>
          </a:prstGeom>
          <a:ln w="38100">
            <a:solidFill>
              <a:srgbClr val="90A4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9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Company>Google,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Minhaz Kazi</dc:creator>
  <cp:lastModifiedBy>Minhaz Kazi</cp:lastModifiedBy>
  <cp:revision>1</cp:revision>
  <dcterms:created xsi:type="dcterms:W3CDTF">2018-08-02T02:12:50Z</dcterms:created>
  <dcterms:modified xsi:type="dcterms:W3CDTF">2018-08-02T02:13:13Z</dcterms:modified>
</cp:coreProperties>
</file>