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7887a72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7887a72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test for Magika!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cool if this can be detected correctly!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