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929130" y="967105"/>
            <a:ext cx="4460875" cy="310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90495" y="1503680"/>
            <a:ext cx="2948940" cy="2037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84170" y="1696085"/>
            <a:ext cx="2573020" cy="164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84245" y="2221865"/>
            <a:ext cx="1415415" cy="600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88080" y="2338070"/>
            <a:ext cx="95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element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826635" y="2125345"/>
            <a:ext cx="909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height()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87340" y="1631950"/>
            <a:ext cx="1417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innerHeight()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639435" y="132778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outerHeight()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390005" y="892175"/>
            <a:ext cx="1830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outerHeight(true)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709035" y="192151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padding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89680" y="1423035"/>
            <a:ext cx="93281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border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3743325" y="1054735"/>
            <a:ext cx="83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margin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484245" y="2822575"/>
            <a:ext cx="854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width()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840355" y="3244850"/>
            <a:ext cx="149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innerWidth()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2604770" y="347662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outerHeight()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857375" y="4076700"/>
            <a:ext cx="1830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outerHeight(true)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2017-04-16T07:14:41Z</dcterms:created>
  <dcterms:modified xsi:type="dcterms:W3CDTF">2017-04-16T07:34:09Z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