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24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費氏數列對質數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次方取餘數循環關係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googleak28282</a:t>
            </a:r>
          </a:p>
          <a:p>
            <a:r>
              <a:rPr lang="en-US" altLang="zh-TW" dirty="0" smtClean="0"/>
              <a:t>21816 </a:t>
            </a:r>
            <a:r>
              <a:rPr lang="zh-TW" altLang="en-US" dirty="0" smtClean="0"/>
              <a:t>古珉和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21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88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18</Words>
  <Application>Microsoft Office PowerPoint</Application>
  <PresentationFormat>如螢幕大小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費氏數列對質數N次方取餘數循環關係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費氏數列對質數N次方取餘數循環關係</dc:title>
  <dc:creator>User</dc:creator>
  <cp:lastModifiedBy>User</cp:lastModifiedBy>
  <cp:revision>2</cp:revision>
  <dcterms:created xsi:type="dcterms:W3CDTF">2016-10-19T09:09:51Z</dcterms:created>
  <dcterms:modified xsi:type="dcterms:W3CDTF">2016-10-20T01:37:44Z</dcterms:modified>
</cp:coreProperties>
</file>