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12" autoAdjust="0"/>
  </p:normalViewPr>
  <p:slideViewPr>
    <p:cSldViewPr snapToGrid="0">
      <p:cViewPr>
        <p:scale>
          <a:sx n="72" d="100"/>
          <a:sy n="72" d="100"/>
        </p:scale>
        <p:origin x="-392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8A-8640-42D6-90BF-032295D5889D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173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8A-8640-42D6-90BF-032295D5889D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85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8A-8640-42D6-90BF-032295D5889D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0909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8A-8640-42D6-90BF-032295D5889D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411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8A-8640-42D6-90BF-032295D5889D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7840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8A-8640-42D6-90BF-032295D5889D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0793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8A-8640-42D6-90BF-032295D5889D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5727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8A-8640-42D6-90BF-032295D5889D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48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8A-8640-42D6-90BF-032295D5889D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11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8A-8640-42D6-90BF-032295D5889D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21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8A-8640-42D6-90BF-032295D5889D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91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8A-8640-42D6-90BF-032295D5889D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647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8A-8640-42D6-90BF-032295D5889D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16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8A-8640-42D6-90BF-032295D5889D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02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8A-8640-42D6-90BF-032295D5889D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33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8A-8640-42D6-90BF-032295D5889D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11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B8A8A-8640-42D6-90BF-032295D5889D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46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Fibonacci series</a:t>
            </a:r>
            <a:r>
              <a:rPr lang="zh-TW" altLang="zh-TW" dirty="0"/>
              <a:t>對質數</a:t>
            </a:r>
            <a:r>
              <a:rPr lang="en-US" altLang="zh-TW" dirty="0"/>
              <a:t>K</a:t>
            </a:r>
            <a:r>
              <a:rPr lang="zh-TW" altLang="zh-TW" dirty="0"/>
              <a:t>次方</a:t>
            </a:r>
            <a:r>
              <a:rPr lang="zh-HK" altLang="zh-TW" dirty="0"/>
              <a:t>模運算之</a:t>
            </a:r>
            <a:r>
              <a:rPr lang="zh-TW" altLang="zh-TW" dirty="0"/>
              <a:t>循環關係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googleak28282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682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1191</TotalTime>
  <Words>13</Words>
  <Application>Microsoft Office PowerPoint</Application>
  <PresentationFormat>自訂</PresentationFormat>
  <Paragraphs>2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多面向</vt:lpstr>
      <vt:lpstr>Fibonacci series對質數K次方模運算之循環關係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二維線段樹</dc:title>
  <dc:creator>SunMoon</dc:creator>
  <cp:lastModifiedBy>User</cp:lastModifiedBy>
  <cp:revision>75</cp:revision>
  <dcterms:created xsi:type="dcterms:W3CDTF">2017-01-23T04:52:50Z</dcterms:created>
  <dcterms:modified xsi:type="dcterms:W3CDTF">2017-04-28T07:15:59Z</dcterms:modified>
</cp:coreProperties>
</file>