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費氏數列對質數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</a:t>
            </a:r>
            <a:r>
              <a:rPr lang="zh-TW" altLang="en-US" dirty="0" smtClean="0"/>
              <a:t>方</a:t>
            </a:r>
            <a:r>
              <a:rPr lang="zh-TW" altLang="en-US" dirty="0"/>
              <a:t>模運算</a:t>
            </a:r>
            <a:r>
              <a:rPr lang="zh-TW" altLang="en-US" dirty="0" smtClean="0"/>
              <a:t>循環</a:t>
            </a:r>
            <a:r>
              <a:rPr lang="zh-TW" altLang="en-US" dirty="0" smtClean="0"/>
              <a:t>關係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googleak28282</a:t>
            </a:r>
          </a:p>
          <a:p>
            <a:r>
              <a:rPr lang="en-US" altLang="zh-TW" dirty="0" smtClean="0"/>
              <a:t>21816 </a:t>
            </a:r>
            <a:r>
              <a:rPr lang="zh-TW" altLang="en-US" dirty="0" smtClean="0"/>
              <a:t>古珉和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21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研究動機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在比</a:t>
            </a:r>
            <a:r>
              <a:rPr lang="en-US" altLang="zh-TW" dirty="0" smtClean="0"/>
              <a:t>ISSC</a:t>
            </a:r>
            <a:r>
              <a:rPr lang="zh-TW" altLang="en-US" dirty="0" smtClean="0"/>
              <a:t>的時候有一題是要求費波納契數列第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項對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</a:t>
            </a:r>
            <a:r>
              <a:rPr lang="zh-TW" altLang="en-US" dirty="0" smtClean="0"/>
              <a:t>次方取餘數，而這要是沒有循環規律會很難做，</a:t>
            </a:r>
            <a:r>
              <a:rPr lang="zh-TW" altLang="en-US" dirty="0"/>
              <a:t>所以我就現場找出了它的</a:t>
            </a:r>
            <a:r>
              <a:rPr lang="zh-TW" altLang="en-US" dirty="0" smtClean="0"/>
              <a:t>規律，</a:t>
            </a:r>
            <a:r>
              <a:rPr lang="zh-TW" altLang="en-US" dirty="0"/>
              <a:t>那我想</a:t>
            </a:r>
            <a:r>
              <a:rPr lang="en-US" altLang="zh-TW" dirty="0"/>
              <a:t>2</a:t>
            </a:r>
            <a:r>
              <a:rPr lang="zh-TW" altLang="en-US" dirty="0" smtClean="0"/>
              <a:t>有這樣</a:t>
            </a:r>
            <a:r>
              <a:rPr lang="zh-TW" altLang="en-US" dirty="0"/>
              <a:t>的</a:t>
            </a:r>
            <a:r>
              <a:rPr lang="zh-TW" altLang="en-US" dirty="0" smtClean="0"/>
              <a:t>規律，其他質數應該也有，於是就開始研究這個循環個數的規律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5488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研究</a:t>
            </a:r>
            <a:r>
              <a:rPr lang="zh-TW" altLang="zh-TW" dirty="0" smtClean="0"/>
              <a:t>方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我運用</a:t>
            </a:r>
            <a:r>
              <a:rPr lang="en-US" altLang="zh-TW" dirty="0"/>
              <a:t>C++</a:t>
            </a:r>
            <a:r>
              <a:rPr lang="zh-TW" altLang="en-US" dirty="0"/>
              <a:t>程式語言編寫了一條程式</a:t>
            </a:r>
            <a:r>
              <a:rPr lang="zh-TW" altLang="en-US" dirty="0" smtClean="0"/>
              <a:t>，</a:t>
            </a:r>
            <a:r>
              <a:rPr lang="zh-TW" altLang="en-US" dirty="0"/>
              <a:t>利用建表，輸出其</a:t>
            </a:r>
            <a:r>
              <a:rPr lang="zh-TW" altLang="en-US" dirty="0" smtClean="0"/>
              <a:t>個數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5403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研究範圍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先研究各質數之間之循環個數之規律</a:t>
            </a:r>
            <a:endParaRPr lang="en-US" altLang="zh-TW" dirty="0" smtClean="0"/>
          </a:p>
          <a:p>
            <a:r>
              <a:rPr lang="zh-TW" altLang="en-US" dirty="0"/>
              <a:t>再研究</a:t>
            </a:r>
            <a:r>
              <a:rPr lang="zh-TW" altLang="en-US" dirty="0" smtClean="0"/>
              <a:t>各次方間之</a:t>
            </a:r>
            <a:r>
              <a:rPr lang="zh-TW" altLang="en-US" dirty="0"/>
              <a:t>循環個數之規律</a:t>
            </a:r>
          </a:p>
        </p:txBody>
      </p:sp>
    </p:spTree>
    <p:extLst>
      <p:ext uri="{BB962C8B-B14F-4D97-AF65-F5344CB8AC3E}">
        <p14:creationId xmlns:p14="http://schemas.microsoft.com/office/powerpoint/2010/main" val="40830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zh-TW" altLang="zh-TW" sz="4400" dirty="0"/>
              <a:t>研究過程中所提出之</a:t>
            </a:r>
            <a:r>
              <a:rPr lang="zh-TW" altLang="zh-TW" sz="4400" dirty="0" smtClean="0"/>
              <a:t>問題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有沒有一般式</a:t>
            </a:r>
            <a:endParaRPr lang="en-US" altLang="zh-TW" dirty="0" smtClean="0"/>
          </a:p>
          <a:p>
            <a:r>
              <a:rPr lang="zh-TW" altLang="en-US" dirty="0"/>
              <a:t>有沒有</a:t>
            </a:r>
            <a:r>
              <a:rPr lang="zh-TW" altLang="en-US" dirty="0" smtClean="0"/>
              <a:t>更</a:t>
            </a:r>
            <a:r>
              <a:rPr lang="zh-TW" altLang="en-US" dirty="0"/>
              <a:t>好</a:t>
            </a:r>
            <a:r>
              <a:rPr lang="zh-TW" altLang="en-US" dirty="0" smtClean="0"/>
              <a:t>的證明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143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zh-TW" altLang="zh-TW" sz="4400" dirty="0" smtClean="0"/>
              <a:t>未來值得研究的方向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質數</a:t>
            </a:r>
            <a:r>
              <a:rPr lang="en-US" altLang="zh-TW" dirty="0">
                <a:sym typeface="Wingdings" pitchFamily="2" charset="2"/>
              </a:rPr>
              <a:t></a:t>
            </a:r>
            <a:r>
              <a:rPr lang="zh-TW" altLang="en-US" dirty="0"/>
              <a:t>正整數</a:t>
            </a:r>
            <a:endParaRPr lang="en-US" altLang="zh-TW" dirty="0"/>
          </a:p>
          <a:p>
            <a:r>
              <a:rPr lang="zh-TW" altLang="en-US" dirty="0"/>
              <a:t>正整數</a:t>
            </a:r>
            <a:r>
              <a:rPr lang="en-US" altLang="zh-TW" dirty="0">
                <a:sym typeface="Wingdings" pitchFamily="2" charset="2"/>
              </a:rPr>
              <a:t></a:t>
            </a:r>
            <a:r>
              <a:rPr lang="zh-TW" altLang="en-US" dirty="0" smtClean="0">
                <a:sym typeface="Wingdings" pitchFamily="2" charset="2"/>
              </a:rPr>
              <a:t>整數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二階</a:t>
            </a:r>
            <a:r>
              <a:rPr lang="zh-TW" altLang="en-US" dirty="0" smtClean="0">
                <a:sym typeface="Wingdings" pitchFamily="2" charset="2"/>
              </a:rPr>
              <a:t>遞迴</a:t>
            </a:r>
            <a:r>
              <a:rPr lang="en-US" altLang="zh-TW" dirty="0" smtClean="0">
                <a:sym typeface="Wingdings" pitchFamily="2" charset="2"/>
              </a:rPr>
              <a:t></a:t>
            </a:r>
            <a:r>
              <a:rPr lang="zh-TW" altLang="en-US" dirty="0" smtClean="0">
                <a:sym typeface="Wingdings" pitchFamily="2" charset="2"/>
              </a:rPr>
              <a:t>三階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87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創見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708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聯絡方式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打</a:t>
            </a:r>
            <a:r>
              <a:rPr lang="en-US" altLang="zh-TW" dirty="0" smtClean="0"/>
              <a:t>googleak28282</a:t>
            </a:r>
            <a:r>
              <a:rPr lang="zh-TW" altLang="en-US" dirty="0" smtClean="0"/>
              <a:t>就找的到我了</a:t>
            </a:r>
            <a:r>
              <a:rPr lang="en-US" altLang="zh-TW" dirty="0" smtClean="0"/>
              <a:t>~~~~~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6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183</Words>
  <Application>Microsoft Office PowerPoint</Application>
  <PresentationFormat>如螢幕大小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費氏數列對質數N次方模運算循環關係</vt:lpstr>
      <vt:lpstr>研究動機</vt:lpstr>
      <vt:lpstr>研究方法</vt:lpstr>
      <vt:lpstr>研究範圍</vt:lpstr>
      <vt:lpstr>研究過程中所提出之問題</vt:lpstr>
      <vt:lpstr>未來值得研究的方向</vt:lpstr>
      <vt:lpstr>創見</vt:lpstr>
      <vt:lpstr>聯絡方式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費氏數列對質數N次方取餘數循環關係</dc:title>
  <dc:creator>User</dc:creator>
  <cp:lastModifiedBy>User</cp:lastModifiedBy>
  <cp:revision>11</cp:revision>
  <dcterms:created xsi:type="dcterms:W3CDTF">2016-10-19T09:09:51Z</dcterms:created>
  <dcterms:modified xsi:type="dcterms:W3CDTF">2016-12-29T04:36:11Z</dcterms:modified>
</cp:coreProperties>
</file>