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6" r:id="rId3"/>
    <p:sldId id="264" r:id="rId4"/>
    <p:sldId id="258" r:id="rId5"/>
    <p:sldId id="262" r:id="rId6"/>
    <p:sldId id="260" r:id="rId7"/>
    <p:sldId id="277" r:id="rId8"/>
    <p:sldId id="261" r:id="rId9"/>
    <p:sldId id="259" r:id="rId10"/>
    <p:sldId id="263" r:id="rId11"/>
    <p:sldId id="256" r:id="rId12"/>
    <p:sldId id="278" r:id="rId13"/>
    <p:sldId id="265" r:id="rId14"/>
    <p:sldId id="266" r:id="rId15"/>
    <p:sldId id="267" r:id="rId16"/>
    <p:sldId id="268" r:id="rId17"/>
    <p:sldId id="279" r:id="rId18"/>
    <p:sldId id="283" r:id="rId19"/>
    <p:sldId id="269" r:id="rId20"/>
    <p:sldId id="272" r:id="rId21"/>
    <p:sldId id="270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2D6D0"/>
    <a:srgbClr val="BFBFBF"/>
    <a:srgbClr val="485766"/>
    <a:srgbClr val="71C0B7"/>
    <a:srgbClr val="0A7875"/>
    <a:srgbClr val="FFFF9B"/>
    <a:srgbClr val="0D9E9B"/>
    <a:srgbClr val="FF6565"/>
    <a:srgbClr val="A9C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 autoAdjust="0"/>
    <p:restoredTop sz="93165" autoAdjust="0"/>
  </p:normalViewPr>
  <p:slideViewPr>
    <p:cSldViewPr snapToGrid="0">
      <p:cViewPr>
        <p:scale>
          <a:sx n="66" d="100"/>
          <a:sy n="66" d="100"/>
        </p:scale>
        <p:origin x="8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63436838975814"/>
          <c:y val="2.6737094753171587E-2"/>
          <c:w val="0.77794420946718068"/>
          <c:h val="0.97326283801529656"/>
        </c:manualLayout>
      </c:layout>
      <c:doughnutChart>
        <c:varyColors val="1"/>
        <c:ser>
          <c:idx val="1"/>
          <c:order val="0"/>
          <c:tx>
            <c:strRef>
              <c:f>Sheet1!$A$2</c:f>
              <c:strCache>
                <c:ptCount val="1"/>
                <c:pt idx="0">
                  <c:v>项目2</c:v>
                </c:pt>
              </c:strCache>
            </c:strRef>
          </c:tx>
          <c:dPt>
            <c:idx val="0"/>
            <c:bubble3D val="0"/>
            <c:spPr>
              <a:solidFill>
                <a:srgbClr val="A9CFD0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Sheet1!$B$1:$C$1</c:f>
              <c:strCache>
                <c:ptCount val="2"/>
                <c:pt idx="0">
                  <c:v>市场份额</c:v>
                </c:pt>
                <c:pt idx="1">
                  <c:v>辅助列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0.85</c:v>
                </c:pt>
                <c:pt idx="1">
                  <c:v>0.15000000000000002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项目3</c:v>
                </c:pt>
              </c:strCache>
            </c:strRef>
          </c:tx>
          <c:dPt>
            <c:idx val="0"/>
            <c:bubble3D val="0"/>
            <c:spPr>
              <a:solidFill>
                <a:srgbClr val="10B6B6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Sheet1!$B$1:$C$1</c:f>
              <c:strCache>
                <c:ptCount val="2"/>
                <c:pt idx="0">
                  <c:v>市场份额</c:v>
                </c:pt>
                <c:pt idx="1">
                  <c:v>辅助列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</c:ser>
        <c:ser>
          <c:idx val="3"/>
          <c:order val="2"/>
          <c:tx>
            <c:strRef>
              <c:f>Sheet1!$A$4</c:f>
              <c:strCache>
                <c:ptCount val="1"/>
                <c:pt idx="0">
                  <c:v>项目4</c:v>
                </c:pt>
              </c:strCache>
            </c:strRef>
          </c:tx>
          <c:spPr>
            <a:solidFill>
              <a:srgbClr val="F45A69">
                <a:alpha val="50000"/>
              </a:srgbClr>
            </a:solidFill>
          </c:spPr>
          <c:dPt>
            <c:idx val="0"/>
            <c:bubble3D val="0"/>
            <c:spPr>
              <a:solidFill>
                <a:srgbClr val="BFBFBF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Sheet1!$B$1:$C$1</c:f>
              <c:strCache>
                <c:ptCount val="2"/>
                <c:pt idx="0">
                  <c:v>市场份额</c:v>
                </c:pt>
                <c:pt idx="1">
                  <c:v>辅助列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ser>
          <c:idx val="4"/>
          <c:order val="3"/>
          <c:tx>
            <c:strRef>
              <c:f>Sheet1!$A$5</c:f>
              <c:strCache>
                <c:ptCount val="1"/>
                <c:pt idx="0">
                  <c:v>项目5</c:v>
                </c:pt>
              </c:strCache>
            </c:strRef>
          </c:tx>
          <c:spPr>
            <a:solidFill>
              <a:srgbClr val="F93925">
                <a:alpha val="50000"/>
              </a:srgbClr>
            </a:solidFill>
            <a:ln w="76200">
              <a:solidFill>
                <a:srgbClr val="F8F7E2"/>
              </a:solidFill>
            </a:ln>
          </c:spPr>
          <c:dPt>
            <c:idx val="0"/>
            <c:bubble3D val="0"/>
            <c:spPr>
              <a:solidFill>
                <a:srgbClr val="404040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Sheet1!$B$1:$C$1</c:f>
              <c:strCache>
                <c:ptCount val="2"/>
                <c:pt idx="0">
                  <c:v>市场份额</c:v>
                </c:pt>
                <c:pt idx="1">
                  <c:v>辅助列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>
          <a:solidFill>
            <a:srgbClr val="FF0000"/>
          </a:solidFill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6D24-4AD9-46A8-9BFC-89C9240F91F9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144E-392A-4D88-9114-5874673C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59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6D24-4AD9-46A8-9BFC-89C9240F91F9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144E-392A-4D88-9114-5874673C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6D24-4AD9-46A8-9BFC-89C9240F91F9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144E-392A-4D88-9114-5874673C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9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6D24-4AD9-46A8-9BFC-89C9240F91F9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144E-392A-4D88-9114-5874673C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6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6D24-4AD9-46A8-9BFC-89C9240F91F9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144E-392A-4D88-9114-5874673C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6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6D24-4AD9-46A8-9BFC-89C9240F91F9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144E-392A-4D88-9114-5874673C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6D24-4AD9-46A8-9BFC-89C9240F91F9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144E-392A-4D88-9114-5874673C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5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6D24-4AD9-46A8-9BFC-89C9240F91F9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144E-392A-4D88-9114-5874673C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3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6D24-4AD9-46A8-9BFC-89C9240F91F9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144E-392A-4D88-9114-5874673C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6D24-4AD9-46A8-9BFC-89C9240F91F9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144E-392A-4D88-9114-5874673C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5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6D24-4AD9-46A8-9BFC-89C9240F91F9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144E-392A-4D88-9114-5874673C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5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F6D24-4AD9-46A8-9BFC-89C9240F91F9}" type="datetimeFigureOut">
              <a:rPr lang="zh-CN" altLang="en-US" smtClean="0"/>
              <a:t>2015/9/26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144E-392A-4D88-9114-5874673C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5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194658" y="981240"/>
            <a:ext cx="9802684" cy="4555927"/>
            <a:chOff x="992290" y="981240"/>
            <a:chExt cx="9802684" cy="4555927"/>
          </a:xfrm>
        </p:grpSpPr>
        <p:sp>
          <p:nvSpPr>
            <p:cNvPr id="2" name="矩形 1"/>
            <p:cNvSpPr/>
            <p:nvPr/>
          </p:nvSpPr>
          <p:spPr>
            <a:xfrm>
              <a:off x="1080474" y="981240"/>
              <a:ext cx="9626317" cy="623455"/>
            </a:xfrm>
            <a:prstGeom prst="rect">
              <a:avLst/>
            </a:prstGeom>
            <a:solidFill>
              <a:srgbClr val="A2D6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80474" y="4913712"/>
              <a:ext cx="9626317" cy="623455"/>
            </a:xfrm>
            <a:prstGeom prst="rect">
              <a:avLst/>
            </a:prstGeom>
            <a:solidFill>
              <a:srgbClr val="A2D6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2290" y="1599829"/>
              <a:ext cx="9802684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0" dirty="0" smtClean="0"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清新</a:t>
              </a:r>
              <a:r>
                <a:rPr lang="en-US" altLang="zh-CN" sz="15000" dirty="0" smtClean="0"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·</a:t>
              </a:r>
              <a:r>
                <a:rPr lang="zh-CN" altLang="en-US" sz="15000" dirty="0" smtClean="0"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时尚</a:t>
              </a:r>
              <a:endParaRPr lang="zh-CN" altLang="en-US" sz="15000" dirty="0">
                <a:latin typeface="华康俪金黑W8" panose="020B0809000000000000" pitchFamily="49" charset="-122"/>
                <a:ea typeface="华康俪金黑W8" panose="020B0809000000000000" pitchFamily="49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94329" y="3960714"/>
              <a:ext cx="9530173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5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Best PowerPoint around the world</a:t>
              </a:r>
              <a:endParaRPr lang="zh-CN" altLang="en-US" sz="45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911631" y="5560536"/>
            <a:ext cx="889859" cy="889859"/>
            <a:chOff x="5680364" y="5239623"/>
            <a:chExt cx="997528" cy="997528"/>
          </a:xfrm>
        </p:grpSpPr>
        <p:sp>
          <p:nvSpPr>
            <p:cNvPr id="6" name="椭圆 5"/>
            <p:cNvSpPr/>
            <p:nvPr/>
          </p:nvSpPr>
          <p:spPr>
            <a:xfrm>
              <a:off x="5680364" y="5239623"/>
              <a:ext cx="997528" cy="997528"/>
            </a:xfrm>
            <a:prstGeom prst="ellipse">
              <a:avLst/>
            </a:prstGeom>
            <a:solidFill>
              <a:srgbClr val="A2D6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0" dirty="0">
                <a:latin typeface="Bohema Alternative" pitchFamily="50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49909" y="52544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093038" y="5115041"/>
            <a:ext cx="509360" cy="1180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404040"/>
                </a:solidFill>
                <a:latin typeface="Bohema Alternative" pitchFamily="50" charset="0"/>
              </a:rPr>
              <a:t>B</a:t>
            </a:r>
            <a:endParaRPr lang="zh-CN" altLang="en-US" sz="8000" dirty="0">
              <a:solidFill>
                <a:srgbClr val="404040"/>
              </a:solidFill>
              <a:latin typeface="Bohema Alternative" pitchFamily="5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07411" y="5622296"/>
            <a:ext cx="17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www.tretars.com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459064" y="5942870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Doubility &amp; Zhuangbility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41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64" y="802575"/>
            <a:ext cx="2346112" cy="5067602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64" y="1671306"/>
            <a:ext cx="2346112" cy="32845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54258" y="559376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替换蓝色图片</a:t>
            </a:r>
            <a:endParaRPr lang="zh-CN" altLang="en-US" sz="2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441830" y="4396740"/>
            <a:ext cx="1082040" cy="10820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48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41830" y="1379220"/>
            <a:ext cx="1082040" cy="10820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48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41830" y="2887980"/>
            <a:ext cx="1082040" cy="10820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48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990470" y="2522220"/>
            <a:ext cx="0" cy="320040"/>
          </a:xfrm>
          <a:prstGeom prst="line">
            <a:avLst/>
          </a:prstGeom>
          <a:ln>
            <a:solidFill>
              <a:srgbClr val="8B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990470" y="4015740"/>
            <a:ext cx="0" cy="320040"/>
          </a:xfrm>
          <a:prstGeom prst="line">
            <a:avLst/>
          </a:prstGeom>
          <a:ln>
            <a:solidFill>
              <a:srgbClr val="8B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712056" y="1380190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6" name="文本框 33"/>
          <p:cNvSpPr txBox="1"/>
          <p:nvPr/>
        </p:nvSpPr>
        <p:spPr>
          <a:xfrm>
            <a:off x="6712056" y="1814929"/>
            <a:ext cx="4093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12056" y="2888950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8" name="文本框 33"/>
          <p:cNvSpPr txBox="1"/>
          <p:nvPr/>
        </p:nvSpPr>
        <p:spPr>
          <a:xfrm>
            <a:off x="6712056" y="3323689"/>
            <a:ext cx="4093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12056" y="4400572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0" name="文本框 33"/>
          <p:cNvSpPr txBox="1"/>
          <p:nvPr/>
        </p:nvSpPr>
        <p:spPr>
          <a:xfrm>
            <a:off x="6712056" y="4835311"/>
            <a:ext cx="4093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5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04729062"/>
              </p:ext>
            </p:extLst>
          </p:nvPr>
        </p:nvGraphicFramePr>
        <p:xfrm>
          <a:off x="3534074" y="1998175"/>
          <a:ext cx="4971452" cy="3852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7635240" y="3461072"/>
            <a:ext cx="929640" cy="0"/>
          </a:xfrm>
          <a:prstGeom prst="line">
            <a:avLst/>
          </a:prstGeom>
          <a:ln>
            <a:solidFill>
              <a:srgbClr val="4D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19800" y="4815840"/>
            <a:ext cx="0" cy="868680"/>
          </a:xfrm>
          <a:prstGeom prst="line">
            <a:avLst/>
          </a:prstGeom>
          <a:ln>
            <a:solidFill>
              <a:srgbClr val="F2D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749040" y="3970020"/>
            <a:ext cx="1188720" cy="0"/>
          </a:xfrm>
          <a:prstGeom prst="line">
            <a:avLst/>
          </a:prstGeom>
          <a:ln>
            <a:solidFill>
              <a:srgbClr val="10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8564880" y="2199835"/>
            <a:ext cx="3124200" cy="14542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 flipV="1">
            <a:off x="4556760" y="2915276"/>
            <a:ext cx="807720" cy="594360"/>
          </a:xfrm>
          <a:prstGeom prst="line">
            <a:avLst/>
          </a:prstGeom>
          <a:ln>
            <a:solidFill>
              <a:srgbClr val="80C2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24840" y="4378704"/>
            <a:ext cx="3124200" cy="14542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297859" y="906648"/>
            <a:ext cx="3124200" cy="14542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7399019" y="5403772"/>
            <a:ext cx="3124200" cy="14542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291075" y="383988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tretars.com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 flipH="1">
            <a:off x="8564879" y="3740935"/>
            <a:ext cx="577847" cy="468283"/>
            <a:chOff x="709318" y="721954"/>
            <a:chExt cx="1954512" cy="1583914"/>
          </a:xfrm>
          <a:solidFill>
            <a:srgbClr val="404040"/>
          </a:solidFill>
        </p:grpSpPr>
        <p:sp>
          <p:nvSpPr>
            <p:cNvPr id="36" name="椭圆 35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3" name="心形 42"/>
          <p:cNvSpPr/>
          <p:nvPr/>
        </p:nvSpPr>
        <p:spPr>
          <a:xfrm>
            <a:off x="6583679" y="5888237"/>
            <a:ext cx="594360" cy="594360"/>
          </a:xfrm>
          <a:prstGeom prst="hear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12"/>
          <p:cNvSpPr>
            <a:spLocks/>
          </p:cNvSpPr>
          <p:nvPr/>
        </p:nvSpPr>
        <p:spPr bwMode="auto">
          <a:xfrm>
            <a:off x="3749040" y="2457403"/>
            <a:ext cx="628767" cy="631911"/>
          </a:xfrm>
          <a:custGeom>
            <a:avLst/>
            <a:gdLst>
              <a:gd name="T0" fmla="*/ 68 w 400"/>
              <a:gd name="T1" fmla="*/ 182 h 402"/>
              <a:gd name="T2" fmla="*/ 54 w 400"/>
              <a:gd name="T3" fmla="*/ 178 h 402"/>
              <a:gd name="T4" fmla="*/ 46 w 400"/>
              <a:gd name="T5" fmla="*/ 186 h 402"/>
              <a:gd name="T6" fmla="*/ 58 w 400"/>
              <a:gd name="T7" fmla="*/ 210 h 402"/>
              <a:gd name="T8" fmla="*/ 56 w 400"/>
              <a:gd name="T9" fmla="*/ 262 h 402"/>
              <a:gd name="T10" fmla="*/ 46 w 400"/>
              <a:gd name="T11" fmla="*/ 258 h 402"/>
              <a:gd name="T12" fmla="*/ 36 w 400"/>
              <a:gd name="T13" fmla="*/ 262 h 402"/>
              <a:gd name="T14" fmla="*/ 34 w 400"/>
              <a:gd name="T15" fmla="*/ 280 h 402"/>
              <a:gd name="T16" fmla="*/ 60 w 400"/>
              <a:gd name="T17" fmla="*/ 306 h 402"/>
              <a:gd name="T18" fmla="*/ 54 w 400"/>
              <a:gd name="T19" fmla="*/ 386 h 402"/>
              <a:gd name="T20" fmla="*/ 56 w 400"/>
              <a:gd name="T21" fmla="*/ 396 h 402"/>
              <a:gd name="T22" fmla="*/ 70 w 400"/>
              <a:gd name="T23" fmla="*/ 402 h 402"/>
              <a:gd name="T24" fmla="*/ 82 w 400"/>
              <a:gd name="T25" fmla="*/ 400 h 402"/>
              <a:gd name="T26" fmla="*/ 90 w 400"/>
              <a:gd name="T27" fmla="*/ 368 h 402"/>
              <a:gd name="T28" fmla="*/ 120 w 400"/>
              <a:gd name="T29" fmla="*/ 278 h 402"/>
              <a:gd name="T30" fmla="*/ 154 w 400"/>
              <a:gd name="T31" fmla="*/ 206 h 402"/>
              <a:gd name="T32" fmla="*/ 164 w 400"/>
              <a:gd name="T33" fmla="*/ 204 h 402"/>
              <a:gd name="T34" fmla="*/ 178 w 400"/>
              <a:gd name="T35" fmla="*/ 216 h 402"/>
              <a:gd name="T36" fmla="*/ 268 w 400"/>
              <a:gd name="T37" fmla="*/ 294 h 402"/>
              <a:gd name="T38" fmla="*/ 264 w 400"/>
              <a:gd name="T39" fmla="*/ 328 h 402"/>
              <a:gd name="T40" fmla="*/ 260 w 400"/>
              <a:gd name="T41" fmla="*/ 362 h 402"/>
              <a:gd name="T42" fmla="*/ 272 w 400"/>
              <a:gd name="T43" fmla="*/ 382 h 402"/>
              <a:gd name="T44" fmla="*/ 282 w 400"/>
              <a:gd name="T45" fmla="*/ 388 h 402"/>
              <a:gd name="T46" fmla="*/ 316 w 400"/>
              <a:gd name="T47" fmla="*/ 318 h 402"/>
              <a:gd name="T48" fmla="*/ 378 w 400"/>
              <a:gd name="T49" fmla="*/ 290 h 402"/>
              <a:gd name="T50" fmla="*/ 384 w 400"/>
              <a:gd name="T51" fmla="*/ 280 h 402"/>
              <a:gd name="T52" fmla="*/ 370 w 400"/>
              <a:gd name="T53" fmla="*/ 266 h 402"/>
              <a:gd name="T54" fmla="*/ 348 w 400"/>
              <a:gd name="T55" fmla="*/ 262 h 402"/>
              <a:gd name="T56" fmla="*/ 292 w 400"/>
              <a:gd name="T57" fmla="*/ 270 h 402"/>
              <a:gd name="T58" fmla="*/ 240 w 400"/>
              <a:gd name="T59" fmla="*/ 206 h 402"/>
              <a:gd name="T60" fmla="*/ 204 w 400"/>
              <a:gd name="T61" fmla="*/ 166 h 402"/>
              <a:gd name="T62" fmla="*/ 204 w 400"/>
              <a:gd name="T63" fmla="*/ 156 h 402"/>
              <a:gd name="T64" fmla="*/ 226 w 400"/>
              <a:gd name="T65" fmla="*/ 144 h 402"/>
              <a:gd name="T66" fmla="*/ 332 w 400"/>
              <a:gd name="T67" fmla="*/ 102 h 402"/>
              <a:gd name="T68" fmla="*/ 388 w 400"/>
              <a:gd name="T69" fmla="*/ 88 h 402"/>
              <a:gd name="T70" fmla="*/ 400 w 400"/>
              <a:gd name="T71" fmla="*/ 78 h 402"/>
              <a:gd name="T72" fmla="*/ 398 w 400"/>
              <a:gd name="T73" fmla="*/ 64 h 402"/>
              <a:gd name="T74" fmla="*/ 390 w 400"/>
              <a:gd name="T75" fmla="*/ 56 h 402"/>
              <a:gd name="T76" fmla="*/ 340 w 400"/>
              <a:gd name="T77" fmla="*/ 56 h 402"/>
              <a:gd name="T78" fmla="*/ 284 w 400"/>
              <a:gd name="T79" fmla="*/ 42 h 402"/>
              <a:gd name="T80" fmla="*/ 266 w 400"/>
              <a:gd name="T81" fmla="*/ 34 h 402"/>
              <a:gd name="T82" fmla="*/ 258 w 400"/>
              <a:gd name="T83" fmla="*/ 42 h 402"/>
              <a:gd name="T84" fmla="*/ 262 w 400"/>
              <a:gd name="T85" fmla="*/ 56 h 402"/>
              <a:gd name="T86" fmla="*/ 210 w 400"/>
              <a:gd name="T87" fmla="*/ 60 h 402"/>
              <a:gd name="T88" fmla="*/ 192 w 400"/>
              <a:gd name="T89" fmla="*/ 48 h 402"/>
              <a:gd name="T90" fmla="*/ 180 w 400"/>
              <a:gd name="T91" fmla="*/ 50 h 402"/>
              <a:gd name="T92" fmla="*/ 176 w 400"/>
              <a:gd name="T93" fmla="*/ 64 h 402"/>
              <a:gd name="T94" fmla="*/ 118 w 400"/>
              <a:gd name="T95" fmla="*/ 84 h 402"/>
              <a:gd name="T96" fmla="*/ 50 w 400"/>
              <a:gd name="T97" fmla="*/ 18 h 402"/>
              <a:gd name="T98" fmla="*/ 20 w 400"/>
              <a:gd name="T99" fmla="*/ 2 h 402"/>
              <a:gd name="T100" fmla="*/ 2 w 400"/>
              <a:gd name="T101" fmla="*/ 6 h 402"/>
              <a:gd name="T102" fmla="*/ 0 w 400"/>
              <a:gd name="T103" fmla="*/ 18 h 402"/>
              <a:gd name="T104" fmla="*/ 12 w 400"/>
              <a:gd name="T105" fmla="*/ 38 h 402"/>
              <a:gd name="T106" fmla="*/ 82 w 400"/>
              <a:gd name="T107" fmla="*/ 118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0" h="402">
                <a:moveTo>
                  <a:pt x="76" y="190"/>
                </a:moveTo>
                <a:lnTo>
                  <a:pt x="68" y="182"/>
                </a:lnTo>
                <a:lnTo>
                  <a:pt x="68" y="182"/>
                </a:lnTo>
                <a:lnTo>
                  <a:pt x="64" y="178"/>
                </a:lnTo>
                <a:lnTo>
                  <a:pt x="58" y="176"/>
                </a:lnTo>
                <a:lnTo>
                  <a:pt x="54" y="178"/>
                </a:lnTo>
                <a:lnTo>
                  <a:pt x="48" y="180"/>
                </a:lnTo>
                <a:lnTo>
                  <a:pt x="48" y="180"/>
                </a:lnTo>
                <a:lnTo>
                  <a:pt x="46" y="186"/>
                </a:lnTo>
                <a:lnTo>
                  <a:pt x="46" y="194"/>
                </a:lnTo>
                <a:lnTo>
                  <a:pt x="50" y="202"/>
                </a:lnTo>
                <a:lnTo>
                  <a:pt x="58" y="210"/>
                </a:lnTo>
                <a:lnTo>
                  <a:pt x="72" y="224"/>
                </a:lnTo>
                <a:lnTo>
                  <a:pt x="64" y="272"/>
                </a:lnTo>
                <a:lnTo>
                  <a:pt x="56" y="262"/>
                </a:lnTo>
                <a:lnTo>
                  <a:pt x="56" y="262"/>
                </a:lnTo>
                <a:lnTo>
                  <a:pt x="50" y="260"/>
                </a:lnTo>
                <a:lnTo>
                  <a:pt x="46" y="258"/>
                </a:lnTo>
                <a:lnTo>
                  <a:pt x="40" y="258"/>
                </a:lnTo>
                <a:lnTo>
                  <a:pt x="36" y="262"/>
                </a:lnTo>
                <a:lnTo>
                  <a:pt x="36" y="262"/>
                </a:lnTo>
                <a:lnTo>
                  <a:pt x="32" y="268"/>
                </a:lnTo>
                <a:lnTo>
                  <a:pt x="32" y="274"/>
                </a:lnTo>
                <a:lnTo>
                  <a:pt x="34" y="280"/>
                </a:lnTo>
                <a:lnTo>
                  <a:pt x="40" y="286"/>
                </a:lnTo>
                <a:lnTo>
                  <a:pt x="60" y="306"/>
                </a:lnTo>
                <a:lnTo>
                  <a:pt x="60" y="306"/>
                </a:lnTo>
                <a:lnTo>
                  <a:pt x="54" y="342"/>
                </a:lnTo>
                <a:lnTo>
                  <a:pt x="52" y="368"/>
                </a:lnTo>
                <a:lnTo>
                  <a:pt x="54" y="386"/>
                </a:lnTo>
                <a:lnTo>
                  <a:pt x="54" y="392"/>
                </a:lnTo>
                <a:lnTo>
                  <a:pt x="56" y="396"/>
                </a:lnTo>
                <a:lnTo>
                  <a:pt x="56" y="396"/>
                </a:lnTo>
                <a:lnTo>
                  <a:pt x="62" y="400"/>
                </a:lnTo>
                <a:lnTo>
                  <a:pt x="70" y="402"/>
                </a:lnTo>
                <a:lnTo>
                  <a:pt x="70" y="402"/>
                </a:lnTo>
                <a:lnTo>
                  <a:pt x="76" y="402"/>
                </a:lnTo>
                <a:lnTo>
                  <a:pt x="82" y="400"/>
                </a:lnTo>
                <a:lnTo>
                  <a:pt x="82" y="400"/>
                </a:lnTo>
                <a:lnTo>
                  <a:pt x="86" y="390"/>
                </a:lnTo>
                <a:lnTo>
                  <a:pt x="90" y="368"/>
                </a:lnTo>
                <a:lnTo>
                  <a:pt x="90" y="368"/>
                </a:lnTo>
                <a:lnTo>
                  <a:pt x="102" y="332"/>
                </a:lnTo>
                <a:lnTo>
                  <a:pt x="120" y="278"/>
                </a:lnTo>
                <a:lnTo>
                  <a:pt x="120" y="278"/>
                </a:lnTo>
                <a:lnTo>
                  <a:pt x="142" y="228"/>
                </a:lnTo>
                <a:lnTo>
                  <a:pt x="148" y="214"/>
                </a:lnTo>
                <a:lnTo>
                  <a:pt x="154" y="206"/>
                </a:lnTo>
                <a:lnTo>
                  <a:pt x="154" y="206"/>
                </a:lnTo>
                <a:lnTo>
                  <a:pt x="158" y="204"/>
                </a:lnTo>
                <a:lnTo>
                  <a:pt x="164" y="204"/>
                </a:lnTo>
                <a:lnTo>
                  <a:pt x="170" y="210"/>
                </a:lnTo>
                <a:lnTo>
                  <a:pt x="178" y="216"/>
                </a:lnTo>
                <a:lnTo>
                  <a:pt x="178" y="216"/>
                </a:lnTo>
                <a:lnTo>
                  <a:pt x="230" y="264"/>
                </a:lnTo>
                <a:lnTo>
                  <a:pt x="250" y="282"/>
                </a:lnTo>
                <a:lnTo>
                  <a:pt x="268" y="294"/>
                </a:lnTo>
                <a:lnTo>
                  <a:pt x="268" y="294"/>
                </a:lnTo>
                <a:lnTo>
                  <a:pt x="264" y="328"/>
                </a:lnTo>
                <a:lnTo>
                  <a:pt x="264" y="328"/>
                </a:lnTo>
                <a:lnTo>
                  <a:pt x="260" y="350"/>
                </a:lnTo>
                <a:lnTo>
                  <a:pt x="260" y="362"/>
                </a:lnTo>
                <a:lnTo>
                  <a:pt x="260" y="362"/>
                </a:lnTo>
                <a:lnTo>
                  <a:pt x="264" y="370"/>
                </a:lnTo>
                <a:lnTo>
                  <a:pt x="272" y="382"/>
                </a:lnTo>
                <a:lnTo>
                  <a:pt x="272" y="382"/>
                </a:lnTo>
                <a:lnTo>
                  <a:pt x="278" y="386"/>
                </a:lnTo>
                <a:lnTo>
                  <a:pt x="282" y="388"/>
                </a:lnTo>
                <a:lnTo>
                  <a:pt x="282" y="388"/>
                </a:lnTo>
                <a:lnTo>
                  <a:pt x="286" y="380"/>
                </a:lnTo>
                <a:lnTo>
                  <a:pt x="294" y="366"/>
                </a:lnTo>
                <a:lnTo>
                  <a:pt x="316" y="318"/>
                </a:lnTo>
                <a:lnTo>
                  <a:pt x="316" y="318"/>
                </a:lnTo>
                <a:lnTo>
                  <a:pt x="362" y="298"/>
                </a:lnTo>
                <a:lnTo>
                  <a:pt x="378" y="290"/>
                </a:lnTo>
                <a:lnTo>
                  <a:pt x="386" y="284"/>
                </a:lnTo>
                <a:lnTo>
                  <a:pt x="386" y="284"/>
                </a:lnTo>
                <a:lnTo>
                  <a:pt x="384" y="280"/>
                </a:lnTo>
                <a:lnTo>
                  <a:pt x="380" y="274"/>
                </a:lnTo>
                <a:lnTo>
                  <a:pt x="380" y="274"/>
                </a:lnTo>
                <a:lnTo>
                  <a:pt x="370" y="266"/>
                </a:lnTo>
                <a:lnTo>
                  <a:pt x="362" y="262"/>
                </a:lnTo>
                <a:lnTo>
                  <a:pt x="362" y="262"/>
                </a:lnTo>
                <a:lnTo>
                  <a:pt x="348" y="262"/>
                </a:lnTo>
                <a:lnTo>
                  <a:pt x="326" y="266"/>
                </a:lnTo>
                <a:lnTo>
                  <a:pt x="326" y="266"/>
                </a:lnTo>
                <a:lnTo>
                  <a:pt x="292" y="270"/>
                </a:lnTo>
                <a:lnTo>
                  <a:pt x="292" y="270"/>
                </a:lnTo>
                <a:lnTo>
                  <a:pt x="270" y="238"/>
                </a:lnTo>
                <a:lnTo>
                  <a:pt x="240" y="206"/>
                </a:lnTo>
                <a:lnTo>
                  <a:pt x="240" y="206"/>
                </a:lnTo>
                <a:lnTo>
                  <a:pt x="214" y="178"/>
                </a:lnTo>
                <a:lnTo>
                  <a:pt x="204" y="166"/>
                </a:lnTo>
                <a:lnTo>
                  <a:pt x="204" y="166"/>
                </a:lnTo>
                <a:lnTo>
                  <a:pt x="202" y="160"/>
                </a:lnTo>
                <a:lnTo>
                  <a:pt x="204" y="156"/>
                </a:lnTo>
                <a:lnTo>
                  <a:pt x="204" y="156"/>
                </a:lnTo>
                <a:lnTo>
                  <a:pt x="212" y="150"/>
                </a:lnTo>
                <a:lnTo>
                  <a:pt x="226" y="144"/>
                </a:lnTo>
                <a:lnTo>
                  <a:pt x="276" y="122"/>
                </a:lnTo>
                <a:lnTo>
                  <a:pt x="276" y="122"/>
                </a:lnTo>
                <a:lnTo>
                  <a:pt x="332" y="102"/>
                </a:lnTo>
                <a:lnTo>
                  <a:pt x="368" y="92"/>
                </a:lnTo>
                <a:lnTo>
                  <a:pt x="368" y="92"/>
                </a:lnTo>
                <a:lnTo>
                  <a:pt x="388" y="88"/>
                </a:lnTo>
                <a:lnTo>
                  <a:pt x="398" y="82"/>
                </a:lnTo>
                <a:lnTo>
                  <a:pt x="398" y="82"/>
                </a:lnTo>
                <a:lnTo>
                  <a:pt x="400" y="78"/>
                </a:lnTo>
                <a:lnTo>
                  <a:pt x="400" y="70"/>
                </a:lnTo>
                <a:lnTo>
                  <a:pt x="400" y="70"/>
                </a:lnTo>
                <a:lnTo>
                  <a:pt x="398" y="64"/>
                </a:lnTo>
                <a:lnTo>
                  <a:pt x="394" y="58"/>
                </a:lnTo>
                <a:lnTo>
                  <a:pt x="394" y="58"/>
                </a:lnTo>
                <a:lnTo>
                  <a:pt x="390" y="56"/>
                </a:lnTo>
                <a:lnTo>
                  <a:pt x="386" y="56"/>
                </a:lnTo>
                <a:lnTo>
                  <a:pt x="368" y="54"/>
                </a:lnTo>
                <a:lnTo>
                  <a:pt x="340" y="56"/>
                </a:lnTo>
                <a:lnTo>
                  <a:pt x="304" y="62"/>
                </a:lnTo>
                <a:lnTo>
                  <a:pt x="284" y="42"/>
                </a:lnTo>
                <a:lnTo>
                  <a:pt x="284" y="42"/>
                </a:lnTo>
                <a:lnTo>
                  <a:pt x="278" y="36"/>
                </a:lnTo>
                <a:lnTo>
                  <a:pt x="272" y="34"/>
                </a:lnTo>
                <a:lnTo>
                  <a:pt x="266" y="34"/>
                </a:lnTo>
                <a:lnTo>
                  <a:pt x="260" y="38"/>
                </a:lnTo>
                <a:lnTo>
                  <a:pt x="260" y="38"/>
                </a:lnTo>
                <a:lnTo>
                  <a:pt x="258" y="42"/>
                </a:lnTo>
                <a:lnTo>
                  <a:pt x="256" y="48"/>
                </a:lnTo>
                <a:lnTo>
                  <a:pt x="258" y="52"/>
                </a:lnTo>
                <a:lnTo>
                  <a:pt x="262" y="56"/>
                </a:lnTo>
                <a:lnTo>
                  <a:pt x="272" y="66"/>
                </a:lnTo>
                <a:lnTo>
                  <a:pt x="222" y="74"/>
                </a:lnTo>
                <a:lnTo>
                  <a:pt x="210" y="60"/>
                </a:lnTo>
                <a:lnTo>
                  <a:pt x="210" y="60"/>
                </a:lnTo>
                <a:lnTo>
                  <a:pt x="200" y="52"/>
                </a:lnTo>
                <a:lnTo>
                  <a:pt x="192" y="48"/>
                </a:lnTo>
                <a:lnTo>
                  <a:pt x="186" y="48"/>
                </a:lnTo>
                <a:lnTo>
                  <a:pt x="180" y="50"/>
                </a:lnTo>
                <a:lnTo>
                  <a:pt x="180" y="50"/>
                </a:lnTo>
                <a:lnTo>
                  <a:pt x="176" y="54"/>
                </a:lnTo>
                <a:lnTo>
                  <a:pt x="176" y="60"/>
                </a:lnTo>
                <a:lnTo>
                  <a:pt x="176" y="64"/>
                </a:lnTo>
                <a:lnTo>
                  <a:pt x="180" y="70"/>
                </a:lnTo>
                <a:lnTo>
                  <a:pt x="190" y="78"/>
                </a:lnTo>
                <a:lnTo>
                  <a:pt x="118" y="84"/>
                </a:lnTo>
                <a:lnTo>
                  <a:pt x="74" y="42"/>
                </a:lnTo>
                <a:lnTo>
                  <a:pt x="74" y="42"/>
                </a:lnTo>
                <a:lnTo>
                  <a:pt x="50" y="18"/>
                </a:lnTo>
                <a:lnTo>
                  <a:pt x="38" y="10"/>
                </a:lnTo>
                <a:lnTo>
                  <a:pt x="28" y="4"/>
                </a:lnTo>
                <a:lnTo>
                  <a:pt x="20" y="2"/>
                </a:lnTo>
                <a:lnTo>
                  <a:pt x="14" y="0"/>
                </a:lnTo>
                <a:lnTo>
                  <a:pt x="6" y="2"/>
                </a:lnTo>
                <a:lnTo>
                  <a:pt x="2" y="6"/>
                </a:lnTo>
                <a:lnTo>
                  <a:pt x="2" y="6"/>
                </a:lnTo>
                <a:lnTo>
                  <a:pt x="0" y="10"/>
                </a:lnTo>
                <a:lnTo>
                  <a:pt x="0" y="18"/>
                </a:lnTo>
                <a:lnTo>
                  <a:pt x="4" y="26"/>
                </a:lnTo>
                <a:lnTo>
                  <a:pt x="12" y="38"/>
                </a:lnTo>
                <a:lnTo>
                  <a:pt x="12" y="38"/>
                </a:lnTo>
                <a:lnTo>
                  <a:pt x="28" y="62"/>
                </a:lnTo>
                <a:lnTo>
                  <a:pt x="40" y="76"/>
                </a:lnTo>
                <a:lnTo>
                  <a:pt x="82" y="118"/>
                </a:lnTo>
                <a:lnTo>
                  <a:pt x="76" y="190"/>
                </a:lnTo>
                <a:close/>
              </a:path>
            </a:pathLst>
          </a:custGeom>
          <a:solidFill>
            <a:srgbClr val="A9CFD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7"/>
          <p:cNvSpPr>
            <a:spLocks noEditPoints="1"/>
          </p:cNvSpPr>
          <p:nvPr/>
        </p:nvSpPr>
        <p:spPr bwMode="auto">
          <a:xfrm>
            <a:off x="3070339" y="3703742"/>
            <a:ext cx="546458" cy="546458"/>
          </a:xfrm>
          <a:custGeom>
            <a:avLst/>
            <a:gdLst>
              <a:gd name="T0" fmla="*/ 304 w 548"/>
              <a:gd name="T1" fmla="*/ 278 h 548"/>
              <a:gd name="T2" fmla="*/ 282 w 548"/>
              <a:gd name="T3" fmla="*/ 320 h 548"/>
              <a:gd name="T4" fmla="*/ 238 w 548"/>
              <a:gd name="T5" fmla="*/ 352 h 548"/>
              <a:gd name="T6" fmla="*/ 156 w 548"/>
              <a:gd name="T7" fmla="*/ 370 h 548"/>
              <a:gd name="T8" fmla="*/ 96 w 548"/>
              <a:gd name="T9" fmla="*/ 374 h 548"/>
              <a:gd name="T10" fmla="*/ 72 w 548"/>
              <a:gd name="T11" fmla="*/ 406 h 548"/>
              <a:gd name="T12" fmla="*/ 40 w 548"/>
              <a:gd name="T13" fmla="*/ 414 h 548"/>
              <a:gd name="T14" fmla="*/ 0 w 548"/>
              <a:gd name="T15" fmla="*/ 400 h 548"/>
              <a:gd name="T16" fmla="*/ 26 w 548"/>
              <a:gd name="T17" fmla="*/ 388 h 548"/>
              <a:gd name="T18" fmla="*/ 44 w 548"/>
              <a:gd name="T19" fmla="*/ 364 h 548"/>
              <a:gd name="T20" fmla="*/ 46 w 548"/>
              <a:gd name="T21" fmla="*/ 334 h 548"/>
              <a:gd name="T22" fmla="*/ 16 w 548"/>
              <a:gd name="T23" fmla="*/ 298 h 548"/>
              <a:gd name="T24" fmla="*/ 6 w 548"/>
              <a:gd name="T25" fmla="*/ 256 h 548"/>
              <a:gd name="T26" fmla="*/ 12 w 548"/>
              <a:gd name="T27" fmla="*/ 224 h 548"/>
              <a:gd name="T28" fmla="*/ 40 w 548"/>
              <a:gd name="T29" fmla="*/ 186 h 548"/>
              <a:gd name="T30" fmla="*/ 98 w 548"/>
              <a:gd name="T31" fmla="*/ 154 h 548"/>
              <a:gd name="T32" fmla="*/ 186 w 548"/>
              <a:gd name="T33" fmla="*/ 148 h 548"/>
              <a:gd name="T34" fmla="*/ 262 w 548"/>
              <a:gd name="T35" fmla="*/ 178 h 548"/>
              <a:gd name="T36" fmla="*/ 294 w 548"/>
              <a:gd name="T37" fmla="*/ 214 h 548"/>
              <a:gd name="T38" fmla="*/ 306 w 548"/>
              <a:gd name="T39" fmla="*/ 256 h 548"/>
              <a:gd name="T40" fmla="*/ 490 w 548"/>
              <a:gd name="T41" fmla="*/ 412 h 548"/>
              <a:gd name="T42" fmla="*/ 454 w 548"/>
              <a:gd name="T43" fmla="*/ 452 h 548"/>
              <a:gd name="T44" fmla="*/ 360 w 548"/>
              <a:gd name="T45" fmla="*/ 484 h 548"/>
              <a:gd name="T46" fmla="*/ 332 w 548"/>
              <a:gd name="T47" fmla="*/ 528 h 548"/>
              <a:gd name="T48" fmla="*/ 292 w 548"/>
              <a:gd name="T49" fmla="*/ 546 h 548"/>
              <a:gd name="T50" fmla="*/ 264 w 548"/>
              <a:gd name="T51" fmla="*/ 544 h 548"/>
              <a:gd name="T52" fmla="*/ 292 w 548"/>
              <a:gd name="T53" fmla="*/ 516 h 548"/>
              <a:gd name="T54" fmla="*/ 298 w 548"/>
              <a:gd name="T55" fmla="*/ 488 h 548"/>
              <a:gd name="T56" fmla="*/ 200 w 548"/>
              <a:gd name="T57" fmla="*/ 464 h 548"/>
              <a:gd name="T58" fmla="*/ 154 w 548"/>
              <a:gd name="T59" fmla="*/ 430 h 548"/>
              <a:gd name="T60" fmla="*/ 162 w 548"/>
              <a:gd name="T61" fmla="*/ 416 h 548"/>
              <a:gd name="T62" fmla="*/ 238 w 548"/>
              <a:gd name="T63" fmla="*/ 414 h 548"/>
              <a:gd name="T64" fmla="*/ 290 w 548"/>
              <a:gd name="T65" fmla="*/ 388 h 548"/>
              <a:gd name="T66" fmla="*/ 330 w 548"/>
              <a:gd name="T67" fmla="*/ 344 h 548"/>
              <a:gd name="T68" fmla="*/ 342 w 548"/>
              <a:gd name="T69" fmla="*/ 304 h 548"/>
              <a:gd name="T70" fmla="*/ 440 w 548"/>
              <a:gd name="T71" fmla="*/ 324 h 548"/>
              <a:gd name="T72" fmla="*/ 472 w 548"/>
              <a:gd name="T73" fmla="*/ 344 h 548"/>
              <a:gd name="T74" fmla="*/ 492 w 548"/>
              <a:gd name="T75" fmla="*/ 384 h 548"/>
              <a:gd name="T76" fmla="*/ 548 w 548"/>
              <a:gd name="T77" fmla="*/ 108 h 548"/>
              <a:gd name="T78" fmla="*/ 534 w 548"/>
              <a:gd name="T79" fmla="*/ 156 h 548"/>
              <a:gd name="T80" fmla="*/ 494 w 548"/>
              <a:gd name="T81" fmla="*/ 194 h 548"/>
              <a:gd name="T82" fmla="*/ 494 w 548"/>
              <a:gd name="T83" fmla="*/ 222 h 548"/>
              <a:gd name="T84" fmla="*/ 506 w 548"/>
              <a:gd name="T85" fmla="*/ 250 h 548"/>
              <a:gd name="T86" fmla="*/ 494 w 548"/>
              <a:gd name="T87" fmla="*/ 270 h 548"/>
              <a:gd name="T88" fmla="*/ 456 w 548"/>
              <a:gd name="T89" fmla="*/ 250 h 548"/>
              <a:gd name="T90" fmla="*/ 434 w 548"/>
              <a:gd name="T91" fmla="*/ 218 h 548"/>
              <a:gd name="T92" fmla="*/ 376 w 548"/>
              <a:gd name="T93" fmla="*/ 220 h 548"/>
              <a:gd name="T94" fmla="*/ 340 w 548"/>
              <a:gd name="T95" fmla="*/ 184 h 548"/>
              <a:gd name="T96" fmla="*/ 300 w 548"/>
              <a:gd name="T97" fmla="*/ 142 h 548"/>
              <a:gd name="T98" fmla="*/ 250 w 548"/>
              <a:gd name="T99" fmla="*/ 122 h 548"/>
              <a:gd name="T100" fmla="*/ 252 w 548"/>
              <a:gd name="T101" fmla="*/ 84 h 548"/>
              <a:gd name="T102" fmla="*/ 272 w 548"/>
              <a:gd name="T103" fmla="*/ 46 h 548"/>
              <a:gd name="T104" fmla="*/ 314 w 548"/>
              <a:gd name="T105" fmla="*/ 18 h 548"/>
              <a:gd name="T106" fmla="*/ 398 w 548"/>
              <a:gd name="T107" fmla="*/ 0 h 548"/>
              <a:gd name="T108" fmla="*/ 504 w 548"/>
              <a:gd name="T109" fmla="*/ 30 h 548"/>
              <a:gd name="T110" fmla="*/ 530 w 548"/>
              <a:gd name="T111" fmla="*/ 56 h 548"/>
              <a:gd name="T112" fmla="*/ 546 w 548"/>
              <a:gd name="T113" fmla="*/ 9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8" h="548">
                <a:moveTo>
                  <a:pt x="306" y="256"/>
                </a:moveTo>
                <a:lnTo>
                  <a:pt x="306" y="256"/>
                </a:lnTo>
                <a:lnTo>
                  <a:pt x="306" y="268"/>
                </a:lnTo>
                <a:lnTo>
                  <a:pt x="304" y="278"/>
                </a:lnTo>
                <a:lnTo>
                  <a:pt x="300" y="290"/>
                </a:lnTo>
                <a:lnTo>
                  <a:pt x="294" y="300"/>
                </a:lnTo>
                <a:lnTo>
                  <a:pt x="288" y="310"/>
                </a:lnTo>
                <a:lnTo>
                  <a:pt x="282" y="320"/>
                </a:lnTo>
                <a:lnTo>
                  <a:pt x="272" y="328"/>
                </a:lnTo>
                <a:lnTo>
                  <a:pt x="262" y="336"/>
                </a:lnTo>
                <a:lnTo>
                  <a:pt x="262" y="336"/>
                </a:lnTo>
                <a:lnTo>
                  <a:pt x="238" y="352"/>
                </a:lnTo>
                <a:lnTo>
                  <a:pt x="214" y="362"/>
                </a:lnTo>
                <a:lnTo>
                  <a:pt x="186" y="368"/>
                </a:lnTo>
                <a:lnTo>
                  <a:pt x="156" y="370"/>
                </a:lnTo>
                <a:lnTo>
                  <a:pt x="156" y="370"/>
                </a:lnTo>
                <a:lnTo>
                  <a:pt x="126" y="368"/>
                </a:lnTo>
                <a:lnTo>
                  <a:pt x="98" y="362"/>
                </a:lnTo>
                <a:lnTo>
                  <a:pt x="98" y="362"/>
                </a:lnTo>
                <a:lnTo>
                  <a:pt x="96" y="374"/>
                </a:lnTo>
                <a:lnTo>
                  <a:pt x="92" y="384"/>
                </a:lnTo>
                <a:lnTo>
                  <a:pt x="86" y="392"/>
                </a:lnTo>
                <a:lnTo>
                  <a:pt x="80" y="400"/>
                </a:lnTo>
                <a:lnTo>
                  <a:pt x="72" y="406"/>
                </a:lnTo>
                <a:lnTo>
                  <a:pt x="62" y="410"/>
                </a:lnTo>
                <a:lnTo>
                  <a:pt x="52" y="412"/>
                </a:lnTo>
                <a:lnTo>
                  <a:pt x="40" y="414"/>
                </a:lnTo>
                <a:lnTo>
                  <a:pt x="40" y="414"/>
                </a:lnTo>
                <a:lnTo>
                  <a:pt x="32" y="412"/>
                </a:lnTo>
                <a:lnTo>
                  <a:pt x="22" y="410"/>
                </a:lnTo>
                <a:lnTo>
                  <a:pt x="10" y="406"/>
                </a:lnTo>
                <a:lnTo>
                  <a:pt x="0" y="400"/>
                </a:lnTo>
                <a:lnTo>
                  <a:pt x="0" y="400"/>
                </a:lnTo>
                <a:lnTo>
                  <a:pt x="10" y="398"/>
                </a:lnTo>
                <a:lnTo>
                  <a:pt x="18" y="394"/>
                </a:lnTo>
                <a:lnTo>
                  <a:pt x="26" y="388"/>
                </a:lnTo>
                <a:lnTo>
                  <a:pt x="34" y="382"/>
                </a:lnTo>
                <a:lnTo>
                  <a:pt x="34" y="382"/>
                </a:lnTo>
                <a:lnTo>
                  <a:pt x="40" y="374"/>
                </a:lnTo>
                <a:lnTo>
                  <a:pt x="44" y="364"/>
                </a:lnTo>
                <a:lnTo>
                  <a:pt x="46" y="354"/>
                </a:lnTo>
                <a:lnTo>
                  <a:pt x="48" y="342"/>
                </a:lnTo>
                <a:lnTo>
                  <a:pt x="48" y="342"/>
                </a:lnTo>
                <a:lnTo>
                  <a:pt x="46" y="334"/>
                </a:lnTo>
                <a:lnTo>
                  <a:pt x="46" y="334"/>
                </a:lnTo>
                <a:lnTo>
                  <a:pt x="30" y="318"/>
                </a:lnTo>
                <a:lnTo>
                  <a:pt x="22" y="308"/>
                </a:lnTo>
                <a:lnTo>
                  <a:pt x="16" y="298"/>
                </a:lnTo>
                <a:lnTo>
                  <a:pt x="12" y="288"/>
                </a:lnTo>
                <a:lnTo>
                  <a:pt x="8" y="278"/>
                </a:lnTo>
                <a:lnTo>
                  <a:pt x="6" y="268"/>
                </a:lnTo>
                <a:lnTo>
                  <a:pt x="6" y="256"/>
                </a:lnTo>
                <a:lnTo>
                  <a:pt x="6" y="256"/>
                </a:lnTo>
                <a:lnTo>
                  <a:pt x="6" y="244"/>
                </a:lnTo>
                <a:lnTo>
                  <a:pt x="8" y="234"/>
                </a:lnTo>
                <a:lnTo>
                  <a:pt x="12" y="224"/>
                </a:lnTo>
                <a:lnTo>
                  <a:pt x="18" y="214"/>
                </a:lnTo>
                <a:lnTo>
                  <a:pt x="24" y="204"/>
                </a:lnTo>
                <a:lnTo>
                  <a:pt x="30" y="194"/>
                </a:lnTo>
                <a:lnTo>
                  <a:pt x="40" y="186"/>
                </a:lnTo>
                <a:lnTo>
                  <a:pt x="50" y="178"/>
                </a:lnTo>
                <a:lnTo>
                  <a:pt x="50" y="178"/>
                </a:lnTo>
                <a:lnTo>
                  <a:pt x="72" y="164"/>
                </a:lnTo>
                <a:lnTo>
                  <a:pt x="98" y="154"/>
                </a:lnTo>
                <a:lnTo>
                  <a:pt x="126" y="148"/>
                </a:lnTo>
                <a:lnTo>
                  <a:pt x="156" y="146"/>
                </a:lnTo>
                <a:lnTo>
                  <a:pt x="156" y="146"/>
                </a:lnTo>
                <a:lnTo>
                  <a:pt x="186" y="148"/>
                </a:lnTo>
                <a:lnTo>
                  <a:pt x="214" y="154"/>
                </a:lnTo>
                <a:lnTo>
                  <a:pt x="238" y="164"/>
                </a:lnTo>
                <a:lnTo>
                  <a:pt x="262" y="178"/>
                </a:lnTo>
                <a:lnTo>
                  <a:pt x="262" y="178"/>
                </a:lnTo>
                <a:lnTo>
                  <a:pt x="272" y="186"/>
                </a:lnTo>
                <a:lnTo>
                  <a:pt x="282" y="194"/>
                </a:lnTo>
                <a:lnTo>
                  <a:pt x="288" y="204"/>
                </a:lnTo>
                <a:lnTo>
                  <a:pt x="294" y="214"/>
                </a:lnTo>
                <a:lnTo>
                  <a:pt x="300" y="224"/>
                </a:lnTo>
                <a:lnTo>
                  <a:pt x="304" y="234"/>
                </a:lnTo>
                <a:lnTo>
                  <a:pt x="306" y="244"/>
                </a:lnTo>
                <a:lnTo>
                  <a:pt x="306" y="256"/>
                </a:lnTo>
                <a:lnTo>
                  <a:pt x="306" y="256"/>
                </a:lnTo>
                <a:close/>
                <a:moveTo>
                  <a:pt x="492" y="396"/>
                </a:moveTo>
                <a:lnTo>
                  <a:pt x="492" y="396"/>
                </a:lnTo>
                <a:lnTo>
                  <a:pt x="490" y="412"/>
                </a:lnTo>
                <a:lnTo>
                  <a:pt x="482" y="426"/>
                </a:lnTo>
                <a:lnTo>
                  <a:pt x="472" y="440"/>
                </a:lnTo>
                <a:lnTo>
                  <a:pt x="454" y="452"/>
                </a:lnTo>
                <a:lnTo>
                  <a:pt x="454" y="452"/>
                </a:lnTo>
                <a:lnTo>
                  <a:pt x="436" y="464"/>
                </a:lnTo>
                <a:lnTo>
                  <a:pt x="412" y="474"/>
                </a:lnTo>
                <a:lnTo>
                  <a:pt x="388" y="480"/>
                </a:lnTo>
                <a:lnTo>
                  <a:pt x="360" y="484"/>
                </a:lnTo>
                <a:lnTo>
                  <a:pt x="360" y="484"/>
                </a:lnTo>
                <a:lnTo>
                  <a:pt x="352" y="502"/>
                </a:lnTo>
                <a:lnTo>
                  <a:pt x="344" y="516"/>
                </a:lnTo>
                <a:lnTo>
                  <a:pt x="332" y="528"/>
                </a:lnTo>
                <a:lnTo>
                  <a:pt x="320" y="536"/>
                </a:lnTo>
                <a:lnTo>
                  <a:pt x="320" y="536"/>
                </a:lnTo>
                <a:lnTo>
                  <a:pt x="306" y="542"/>
                </a:lnTo>
                <a:lnTo>
                  <a:pt x="292" y="546"/>
                </a:lnTo>
                <a:lnTo>
                  <a:pt x="274" y="548"/>
                </a:lnTo>
                <a:lnTo>
                  <a:pt x="254" y="548"/>
                </a:lnTo>
                <a:lnTo>
                  <a:pt x="254" y="548"/>
                </a:lnTo>
                <a:lnTo>
                  <a:pt x="264" y="544"/>
                </a:lnTo>
                <a:lnTo>
                  <a:pt x="272" y="538"/>
                </a:lnTo>
                <a:lnTo>
                  <a:pt x="280" y="532"/>
                </a:lnTo>
                <a:lnTo>
                  <a:pt x="286" y="524"/>
                </a:lnTo>
                <a:lnTo>
                  <a:pt x="292" y="516"/>
                </a:lnTo>
                <a:lnTo>
                  <a:pt x="296" y="508"/>
                </a:lnTo>
                <a:lnTo>
                  <a:pt x="298" y="498"/>
                </a:lnTo>
                <a:lnTo>
                  <a:pt x="298" y="488"/>
                </a:lnTo>
                <a:lnTo>
                  <a:pt x="298" y="488"/>
                </a:lnTo>
                <a:lnTo>
                  <a:pt x="270" y="484"/>
                </a:lnTo>
                <a:lnTo>
                  <a:pt x="246" y="480"/>
                </a:lnTo>
                <a:lnTo>
                  <a:pt x="222" y="474"/>
                </a:lnTo>
                <a:lnTo>
                  <a:pt x="200" y="464"/>
                </a:lnTo>
                <a:lnTo>
                  <a:pt x="200" y="464"/>
                </a:lnTo>
                <a:lnTo>
                  <a:pt x="180" y="454"/>
                </a:lnTo>
                <a:lnTo>
                  <a:pt x="166" y="442"/>
                </a:lnTo>
                <a:lnTo>
                  <a:pt x="154" y="430"/>
                </a:lnTo>
                <a:lnTo>
                  <a:pt x="146" y="416"/>
                </a:lnTo>
                <a:lnTo>
                  <a:pt x="146" y="416"/>
                </a:lnTo>
                <a:lnTo>
                  <a:pt x="162" y="416"/>
                </a:lnTo>
                <a:lnTo>
                  <a:pt x="162" y="416"/>
                </a:lnTo>
                <a:lnTo>
                  <a:pt x="190" y="418"/>
                </a:lnTo>
                <a:lnTo>
                  <a:pt x="190" y="418"/>
                </a:lnTo>
                <a:lnTo>
                  <a:pt x="214" y="418"/>
                </a:lnTo>
                <a:lnTo>
                  <a:pt x="238" y="414"/>
                </a:lnTo>
                <a:lnTo>
                  <a:pt x="258" y="406"/>
                </a:lnTo>
                <a:lnTo>
                  <a:pt x="278" y="396"/>
                </a:lnTo>
                <a:lnTo>
                  <a:pt x="278" y="396"/>
                </a:lnTo>
                <a:lnTo>
                  <a:pt x="290" y="388"/>
                </a:lnTo>
                <a:lnTo>
                  <a:pt x="302" y="378"/>
                </a:lnTo>
                <a:lnTo>
                  <a:pt x="314" y="366"/>
                </a:lnTo>
                <a:lnTo>
                  <a:pt x="322" y="356"/>
                </a:lnTo>
                <a:lnTo>
                  <a:pt x="330" y="344"/>
                </a:lnTo>
                <a:lnTo>
                  <a:pt x="334" y="332"/>
                </a:lnTo>
                <a:lnTo>
                  <a:pt x="338" y="318"/>
                </a:lnTo>
                <a:lnTo>
                  <a:pt x="342" y="304"/>
                </a:lnTo>
                <a:lnTo>
                  <a:pt x="342" y="304"/>
                </a:lnTo>
                <a:lnTo>
                  <a:pt x="370" y="306"/>
                </a:lnTo>
                <a:lnTo>
                  <a:pt x="394" y="308"/>
                </a:lnTo>
                <a:lnTo>
                  <a:pt x="418" y="314"/>
                </a:lnTo>
                <a:lnTo>
                  <a:pt x="440" y="324"/>
                </a:lnTo>
                <a:lnTo>
                  <a:pt x="440" y="324"/>
                </a:lnTo>
                <a:lnTo>
                  <a:pt x="452" y="330"/>
                </a:lnTo>
                <a:lnTo>
                  <a:pt x="462" y="336"/>
                </a:lnTo>
                <a:lnTo>
                  <a:pt x="472" y="344"/>
                </a:lnTo>
                <a:lnTo>
                  <a:pt x="478" y="354"/>
                </a:lnTo>
                <a:lnTo>
                  <a:pt x="484" y="362"/>
                </a:lnTo>
                <a:lnTo>
                  <a:pt x="488" y="374"/>
                </a:lnTo>
                <a:lnTo>
                  <a:pt x="492" y="384"/>
                </a:lnTo>
                <a:lnTo>
                  <a:pt x="492" y="396"/>
                </a:lnTo>
                <a:lnTo>
                  <a:pt x="492" y="396"/>
                </a:lnTo>
                <a:close/>
                <a:moveTo>
                  <a:pt x="548" y="108"/>
                </a:moveTo>
                <a:lnTo>
                  <a:pt x="548" y="108"/>
                </a:lnTo>
                <a:lnTo>
                  <a:pt x="546" y="120"/>
                </a:lnTo>
                <a:lnTo>
                  <a:pt x="544" y="132"/>
                </a:lnTo>
                <a:lnTo>
                  <a:pt x="540" y="144"/>
                </a:lnTo>
                <a:lnTo>
                  <a:pt x="534" y="156"/>
                </a:lnTo>
                <a:lnTo>
                  <a:pt x="526" y="166"/>
                </a:lnTo>
                <a:lnTo>
                  <a:pt x="518" y="176"/>
                </a:lnTo>
                <a:lnTo>
                  <a:pt x="506" y="186"/>
                </a:lnTo>
                <a:lnTo>
                  <a:pt x="494" y="194"/>
                </a:lnTo>
                <a:lnTo>
                  <a:pt x="494" y="194"/>
                </a:lnTo>
                <a:lnTo>
                  <a:pt x="492" y="212"/>
                </a:lnTo>
                <a:lnTo>
                  <a:pt x="492" y="212"/>
                </a:lnTo>
                <a:lnTo>
                  <a:pt x="494" y="222"/>
                </a:lnTo>
                <a:lnTo>
                  <a:pt x="496" y="232"/>
                </a:lnTo>
                <a:lnTo>
                  <a:pt x="500" y="242"/>
                </a:lnTo>
                <a:lnTo>
                  <a:pt x="506" y="250"/>
                </a:lnTo>
                <a:lnTo>
                  <a:pt x="506" y="250"/>
                </a:lnTo>
                <a:lnTo>
                  <a:pt x="534" y="274"/>
                </a:lnTo>
                <a:lnTo>
                  <a:pt x="534" y="274"/>
                </a:lnTo>
                <a:lnTo>
                  <a:pt x="514" y="274"/>
                </a:lnTo>
                <a:lnTo>
                  <a:pt x="494" y="270"/>
                </a:lnTo>
                <a:lnTo>
                  <a:pt x="478" y="266"/>
                </a:lnTo>
                <a:lnTo>
                  <a:pt x="464" y="258"/>
                </a:lnTo>
                <a:lnTo>
                  <a:pt x="464" y="258"/>
                </a:lnTo>
                <a:lnTo>
                  <a:pt x="456" y="250"/>
                </a:lnTo>
                <a:lnTo>
                  <a:pt x="448" y="242"/>
                </a:lnTo>
                <a:lnTo>
                  <a:pt x="440" y="230"/>
                </a:lnTo>
                <a:lnTo>
                  <a:pt x="434" y="218"/>
                </a:lnTo>
                <a:lnTo>
                  <a:pt x="434" y="218"/>
                </a:lnTo>
                <a:lnTo>
                  <a:pt x="416" y="220"/>
                </a:lnTo>
                <a:lnTo>
                  <a:pt x="398" y="222"/>
                </a:lnTo>
                <a:lnTo>
                  <a:pt x="398" y="222"/>
                </a:lnTo>
                <a:lnTo>
                  <a:pt x="376" y="220"/>
                </a:lnTo>
                <a:lnTo>
                  <a:pt x="354" y="214"/>
                </a:lnTo>
                <a:lnTo>
                  <a:pt x="354" y="214"/>
                </a:lnTo>
                <a:lnTo>
                  <a:pt x="348" y="198"/>
                </a:lnTo>
                <a:lnTo>
                  <a:pt x="340" y="184"/>
                </a:lnTo>
                <a:lnTo>
                  <a:pt x="330" y="168"/>
                </a:lnTo>
                <a:lnTo>
                  <a:pt x="316" y="154"/>
                </a:lnTo>
                <a:lnTo>
                  <a:pt x="316" y="154"/>
                </a:lnTo>
                <a:lnTo>
                  <a:pt x="300" y="142"/>
                </a:lnTo>
                <a:lnTo>
                  <a:pt x="284" y="132"/>
                </a:lnTo>
                <a:lnTo>
                  <a:pt x="268" y="126"/>
                </a:lnTo>
                <a:lnTo>
                  <a:pt x="250" y="122"/>
                </a:lnTo>
                <a:lnTo>
                  <a:pt x="250" y="122"/>
                </a:lnTo>
                <a:lnTo>
                  <a:pt x="248" y="108"/>
                </a:lnTo>
                <a:lnTo>
                  <a:pt x="248" y="108"/>
                </a:lnTo>
                <a:lnTo>
                  <a:pt x="248" y="96"/>
                </a:lnTo>
                <a:lnTo>
                  <a:pt x="252" y="84"/>
                </a:lnTo>
                <a:lnTo>
                  <a:pt x="254" y="74"/>
                </a:lnTo>
                <a:lnTo>
                  <a:pt x="260" y="64"/>
                </a:lnTo>
                <a:lnTo>
                  <a:pt x="266" y="56"/>
                </a:lnTo>
                <a:lnTo>
                  <a:pt x="272" y="46"/>
                </a:lnTo>
                <a:lnTo>
                  <a:pt x="282" y="38"/>
                </a:lnTo>
                <a:lnTo>
                  <a:pt x="292" y="30"/>
                </a:lnTo>
                <a:lnTo>
                  <a:pt x="292" y="30"/>
                </a:lnTo>
                <a:lnTo>
                  <a:pt x="314" y="18"/>
                </a:lnTo>
                <a:lnTo>
                  <a:pt x="340" y="8"/>
                </a:lnTo>
                <a:lnTo>
                  <a:pt x="368" y="2"/>
                </a:lnTo>
                <a:lnTo>
                  <a:pt x="398" y="0"/>
                </a:lnTo>
                <a:lnTo>
                  <a:pt x="398" y="0"/>
                </a:lnTo>
                <a:lnTo>
                  <a:pt x="428" y="2"/>
                </a:lnTo>
                <a:lnTo>
                  <a:pt x="456" y="8"/>
                </a:lnTo>
                <a:lnTo>
                  <a:pt x="482" y="18"/>
                </a:lnTo>
                <a:lnTo>
                  <a:pt x="504" y="30"/>
                </a:lnTo>
                <a:lnTo>
                  <a:pt x="504" y="30"/>
                </a:lnTo>
                <a:lnTo>
                  <a:pt x="514" y="38"/>
                </a:lnTo>
                <a:lnTo>
                  <a:pt x="524" y="46"/>
                </a:lnTo>
                <a:lnTo>
                  <a:pt x="530" y="56"/>
                </a:lnTo>
                <a:lnTo>
                  <a:pt x="536" y="64"/>
                </a:lnTo>
                <a:lnTo>
                  <a:pt x="542" y="74"/>
                </a:lnTo>
                <a:lnTo>
                  <a:pt x="544" y="84"/>
                </a:lnTo>
                <a:lnTo>
                  <a:pt x="546" y="96"/>
                </a:lnTo>
                <a:lnTo>
                  <a:pt x="548" y="108"/>
                </a:lnTo>
                <a:lnTo>
                  <a:pt x="548" y="108"/>
                </a:lnTo>
                <a:close/>
              </a:path>
            </a:pathLst>
          </a:custGeom>
          <a:solidFill>
            <a:srgbClr val="10B6B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文本框 33"/>
          <p:cNvSpPr txBox="1"/>
          <p:nvPr/>
        </p:nvSpPr>
        <p:spPr>
          <a:xfrm>
            <a:off x="8580119" y="2330224"/>
            <a:ext cx="327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文本框 33"/>
          <p:cNvSpPr txBox="1"/>
          <p:nvPr/>
        </p:nvSpPr>
        <p:spPr>
          <a:xfrm>
            <a:off x="7399019" y="5530484"/>
            <a:ext cx="327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33"/>
          <p:cNvSpPr txBox="1"/>
          <p:nvPr/>
        </p:nvSpPr>
        <p:spPr>
          <a:xfrm>
            <a:off x="698570" y="4560184"/>
            <a:ext cx="327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框 33"/>
          <p:cNvSpPr txBox="1"/>
          <p:nvPr/>
        </p:nvSpPr>
        <p:spPr>
          <a:xfrm>
            <a:off x="1363969" y="1084243"/>
            <a:ext cx="327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文本框 23"/>
          <p:cNvSpPr txBox="1"/>
          <p:nvPr/>
        </p:nvSpPr>
        <p:spPr>
          <a:xfrm>
            <a:off x="9282621" y="3740935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百度一下 </a:t>
            </a:r>
            <a:r>
              <a:rPr lang="zh-CN" altLang="en-US" b="1" dirty="0" smtClean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b="1" dirty="0" smtClean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b="1" dirty="0">
              <a:solidFill>
                <a:srgbClr val="40404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文本框 23"/>
          <p:cNvSpPr txBox="1"/>
          <p:nvPr/>
        </p:nvSpPr>
        <p:spPr>
          <a:xfrm>
            <a:off x="4556760" y="597327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百度一下 </a:t>
            </a:r>
            <a:r>
              <a:rPr lang="zh-CN" altLang="en-US" b="1" dirty="0" smtClean="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b="1" dirty="0" smtClean="0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b="1" dirty="0">
              <a:solidFill>
                <a:srgbClr val="BFBFB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9" name="文本框 23"/>
          <p:cNvSpPr txBox="1"/>
          <p:nvPr/>
        </p:nvSpPr>
        <p:spPr>
          <a:xfrm>
            <a:off x="960120" y="373485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百度一下 </a:t>
            </a:r>
            <a:r>
              <a:rPr lang="zh-CN" altLang="en-US" b="1" dirty="0" smtClean="0">
                <a:solidFill>
                  <a:srgbClr val="10B6B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b="1" dirty="0" smtClean="0">
                <a:solidFill>
                  <a:srgbClr val="10B6B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b="1" dirty="0">
              <a:solidFill>
                <a:srgbClr val="10B6B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0" name="文本框 23"/>
          <p:cNvSpPr txBox="1"/>
          <p:nvPr/>
        </p:nvSpPr>
        <p:spPr>
          <a:xfrm>
            <a:off x="1619134" y="2453546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百度一下 </a:t>
            </a:r>
            <a:r>
              <a:rPr lang="zh-CN" altLang="en-US" b="1" dirty="0" smtClean="0">
                <a:solidFill>
                  <a:srgbClr val="A9CFD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b="1" dirty="0" smtClean="0">
                <a:solidFill>
                  <a:srgbClr val="A9CFD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b="1" dirty="0">
              <a:solidFill>
                <a:srgbClr val="A9CFD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93364" y="228600"/>
            <a:ext cx="6268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 here</a:t>
            </a:r>
            <a:endParaRPr lang="zh-CN" altLang="en-US" sz="72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25049" y="1188720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here, so that it can be more clearly.</a:t>
            </a:r>
            <a:endParaRPr lang="zh-CN" altLang="en-US" sz="2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7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693920" y="731520"/>
            <a:ext cx="2804160" cy="2804160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16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89117" y="3535680"/>
            <a:ext cx="4613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Three</a:t>
            </a:r>
            <a:endParaRPr lang="zh-CN" altLang="en-US" sz="7200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074919" y="4675312"/>
            <a:ext cx="2042160" cy="0"/>
          </a:xfrm>
          <a:prstGeom prst="line">
            <a:avLst/>
          </a:prstGeom>
          <a:ln>
            <a:solidFill>
              <a:srgbClr val="0D9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067299" y="5669280"/>
            <a:ext cx="2057400" cy="0"/>
          </a:xfrm>
          <a:prstGeom prst="line">
            <a:avLst/>
          </a:prstGeom>
          <a:ln>
            <a:solidFill>
              <a:srgbClr val="0D9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3"/>
          <p:cNvSpPr txBox="1"/>
          <p:nvPr/>
        </p:nvSpPr>
        <p:spPr>
          <a:xfrm>
            <a:off x="2527316" y="4858100"/>
            <a:ext cx="713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pPr algn="ctr"/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制作资源。有逼格才有未来</a:t>
            </a:r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9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2092" y="2291645"/>
            <a:ext cx="21243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01</a:t>
            </a:r>
            <a:endParaRPr lang="zh-CN" altLang="en-US" sz="287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52474" y="2291645"/>
            <a:ext cx="21243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02</a:t>
            </a:r>
            <a:endParaRPr lang="zh-CN" altLang="en-US" sz="287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66918" y="2291645"/>
            <a:ext cx="21243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03</a:t>
            </a:r>
            <a:endParaRPr lang="zh-CN" altLang="en-US" sz="287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03072" y="2291645"/>
            <a:ext cx="21243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04</a:t>
            </a:r>
            <a:endParaRPr lang="zh-CN" altLang="en-US" sz="287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33141" y="4180334"/>
            <a:ext cx="1296000" cy="0"/>
          </a:xfrm>
          <a:prstGeom prst="line">
            <a:avLst/>
          </a:prstGeom>
          <a:ln w="25400">
            <a:solidFill>
              <a:srgbClr val="B1B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091331" y="4180334"/>
            <a:ext cx="1296000" cy="0"/>
          </a:xfrm>
          <a:prstGeom prst="line">
            <a:avLst/>
          </a:prstGeom>
          <a:ln w="25400">
            <a:solidFill>
              <a:srgbClr val="B1B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879501" y="4180334"/>
            <a:ext cx="1296000" cy="0"/>
          </a:xfrm>
          <a:prstGeom prst="line">
            <a:avLst/>
          </a:prstGeom>
          <a:ln w="25400">
            <a:solidFill>
              <a:srgbClr val="B1B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706733" y="4180334"/>
            <a:ext cx="1296000" cy="0"/>
          </a:xfrm>
          <a:prstGeom prst="line">
            <a:avLst/>
          </a:prstGeom>
          <a:ln w="25400">
            <a:solidFill>
              <a:srgbClr val="B1B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327818" y="3930955"/>
            <a:ext cx="0" cy="2008642"/>
          </a:xfrm>
          <a:prstGeom prst="line">
            <a:avLst/>
          </a:prstGeom>
          <a:ln w="12700">
            <a:solidFill>
              <a:srgbClr val="B1B8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130978" y="3930955"/>
            <a:ext cx="0" cy="2008642"/>
          </a:xfrm>
          <a:prstGeom prst="line">
            <a:avLst/>
          </a:prstGeom>
          <a:ln w="12700">
            <a:solidFill>
              <a:srgbClr val="B1B8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949129" y="3930955"/>
            <a:ext cx="0" cy="2008642"/>
          </a:xfrm>
          <a:prstGeom prst="line">
            <a:avLst/>
          </a:prstGeom>
          <a:ln w="12700">
            <a:solidFill>
              <a:srgbClr val="B1B8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65748" y="4408806"/>
            <a:ext cx="172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71C0B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</a:t>
            </a:r>
            <a:endParaRPr lang="zh-CN" altLang="en-US" sz="2800" b="1" dirty="0">
              <a:solidFill>
                <a:srgbClr val="71C0B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828752" y="5154764"/>
            <a:ext cx="22142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制作资源。</a:t>
            </a:r>
            <a:endParaRPr lang="zh-CN" altLang="en-US" sz="1600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3661893" y="5154765"/>
            <a:ext cx="22142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制作资源。</a:t>
            </a:r>
            <a:endParaRPr lang="zh-CN" altLang="en-US" sz="1600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TextBox 32"/>
          <p:cNvSpPr txBox="1"/>
          <p:nvPr/>
        </p:nvSpPr>
        <p:spPr>
          <a:xfrm>
            <a:off x="6465054" y="5154764"/>
            <a:ext cx="22142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制作资源。</a:t>
            </a:r>
            <a:endParaRPr lang="zh-CN" altLang="en-US" sz="1600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9313185" y="5154764"/>
            <a:ext cx="22142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制作资源。</a:t>
            </a:r>
            <a:endParaRPr lang="zh-CN" altLang="en-US" sz="1600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61969" y="228600"/>
            <a:ext cx="6268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 here</a:t>
            </a:r>
            <a:endParaRPr lang="zh-CN" altLang="en-US" sz="72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93654" y="1188720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here, so that it can be more clearly.</a:t>
            </a:r>
            <a:endParaRPr lang="zh-CN" altLang="en-US" sz="2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05065" y="4408806"/>
            <a:ext cx="172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71C0B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</a:t>
            </a:r>
            <a:endParaRPr lang="zh-CN" altLang="en-US" sz="2800" b="1" dirty="0">
              <a:solidFill>
                <a:srgbClr val="71C0B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0376" y="4408806"/>
            <a:ext cx="172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71C0B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</a:t>
            </a:r>
            <a:endParaRPr lang="zh-CN" altLang="en-US" sz="2800" b="1" dirty="0">
              <a:solidFill>
                <a:srgbClr val="71C0B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488772" y="4408806"/>
            <a:ext cx="172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71C0B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</a:t>
            </a:r>
            <a:endParaRPr lang="zh-CN" altLang="en-US" sz="2800" b="1" dirty="0">
              <a:solidFill>
                <a:srgbClr val="71C0B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4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椭圆 72"/>
          <p:cNvSpPr/>
          <p:nvPr/>
        </p:nvSpPr>
        <p:spPr>
          <a:xfrm>
            <a:off x="-682434" y="-502281"/>
            <a:ext cx="1804651" cy="1804651"/>
          </a:xfrm>
          <a:prstGeom prst="ellipse">
            <a:avLst/>
          </a:prstGeom>
          <a:solidFill>
            <a:srgbClr val="A2D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 rot="900000">
            <a:off x="4638626" y="2164390"/>
            <a:ext cx="3942749" cy="3018929"/>
          </a:xfrm>
          <a:custGeom>
            <a:avLst/>
            <a:gdLst>
              <a:gd name="connsiteX0" fmla="*/ 0 w 3616657"/>
              <a:gd name="connsiteY0" fmla="*/ 1808329 h 3616657"/>
              <a:gd name="connsiteX1" fmla="*/ 1808329 w 3616657"/>
              <a:gd name="connsiteY1" fmla="*/ 0 h 3616657"/>
              <a:gd name="connsiteX2" fmla="*/ 3616658 w 3616657"/>
              <a:gd name="connsiteY2" fmla="*/ 1808329 h 3616657"/>
              <a:gd name="connsiteX3" fmla="*/ 1808329 w 3616657"/>
              <a:gd name="connsiteY3" fmla="*/ 3616658 h 3616657"/>
              <a:gd name="connsiteX4" fmla="*/ 0 w 3616657"/>
              <a:gd name="connsiteY4" fmla="*/ 1808329 h 3616657"/>
              <a:gd name="connsiteX0" fmla="*/ 0 w 3661907"/>
              <a:gd name="connsiteY0" fmla="*/ 1882502 h 3690831"/>
              <a:gd name="connsiteX1" fmla="*/ 1808329 w 3661907"/>
              <a:gd name="connsiteY1" fmla="*/ 74173 h 3690831"/>
              <a:gd name="connsiteX2" fmla="*/ 3006644 w 3661907"/>
              <a:gd name="connsiteY2" fmla="*/ 498703 h 3690831"/>
              <a:gd name="connsiteX3" fmla="*/ 3616658 w 3661907"/>
              <a:gd name="connsiteY3" fmla="*/ 1882502 h 3690831"/>
              <a:gd name="connsiteX4" fmla="*/ 1808329 w 3661907"/>
              <a:gd name="connsiteY4" fmla="*/ 3690831 h 3690831"/>
              <a:gd name="connsiteX5" fmla="*/ 0 w 3661907"/>
              <a:gd name="connsiteY5" fmla="*/ 1882502 h 3690831"/>
              <a:gd name="connsiteX0" fmla="*/ 78738 w 3740645"/>
              <a:gd name="connsiteY0" fmla="*/ 1882502 h 3733815"/>
              <a:gd name="connsiteX1" fmla="*/ 1887067 w 3740645"/>
              <a:gd name="connsiteY1" fmla="*/ 74173 h 3733815"/>
              <a:gd name="connsiteX2" fmla="*/ 3085382 w 3740645"/>
              <a:gd name="connsiteY2" fmla="*/ 498703 h 3733815"/>
              <a:gd name="connsiteX3" fmla="*/ 3695396 w 3740645"/>
              <a:gd name="connsiteY3" fmla="*/ 1882502 h 3733815"/>
              <a:gd name="connsiteX4" fmla="*/ 1887067 w 3740645"/>
              <a:gd name="connsiteY4" fmla="*/ 3690831 h 3733815"/>
              <a:gd name="connsiteX5" fmla="*/ 480727 w 3740645"/>
              <a:gd name="connsiteY5" fmla="*/ 3061794 h 3733815"/>
              <a:gd name="connsiteX6" fmla="*/ 78738 w 3740645"/>
              <a:gd name="connsiteY6" fmla="*/ 1882502 h 3733815"/>
              <a:gd name="connsiteX0" fmla="*/ 78738 w 3740645"/>
              <a:gd name="connsiteY0" fmla="*/ 1882502 h 3733815"/>
              <a:gd name="connsiteX1" fmla="*/ 522291 w 3740645"/>
              <a:gd name="connsiteY1" fmla="*/ 692666 h 3733815"/>
              <a:gd name="connsiteX2" fmla="*/ 1887067 w 3740645"/>
              <a:gd name="connsiteY2" fmla="*/ 74173 h 3733815"/>
              <a:gd name="connsiteX3" fmla="*/ 3085382 w 3740645"/>
              <a:gd name="connsiteY3" fmla="*/ 498703 h 3733815"/>
              <a:gd name="connsiteX4" fmla="*/ 3695396 w 3740645"/>
              <a:gd name="connsiteY4" fmla="*/ 1882502 h 3733815"/>
              <a:gd name="connsiteX5" fmla="*/ 1887067 w 3740645"/>
              <a:gd name="connsiteY5" fmla="*/ 3690831 h 3733815"/>
              <a:gd name="connsiteX6" fmla="*/ 480727 w 3740645"/>
              <a:gd name="connsiteY6" fmla="*/ 3061794 h 3733815"/>
              <a:gd name="connsiteX7" fmla="*/ 78738 w 3740645"/>
              <a:gd name="connsiteY7" fmla="*/ 1882502 h 3733815"/>
              <a:gd name="connsiteX0" fmla="*/ 7716 w 3669623"/>
              <a:gd name="connsiteY0" fmla="*/ 1824626 h 3675939"/>
              <a:gd name="connsiteX1" fmla="*/ 672942 w 3669623"/>
              <a:gd name="connsiteY1" fmla="*/ 898026 h 3675939"/>
              <a:gd name="connsiteX2" fmla="*/ 1816045 w 3669623"/>
              <a:gd name="connsiteY2" fmla="*/ 16297 h 3675939"/>
              <a:gd name="connsiteX3" fmla="*/ 3014360 w 3669623"/>
              <a:gd name="connsiteY3" fmla="*/ 440827 h 3675939"/>
              <a:gd name="connsiteX4" fmla="*/ 3624374 w 3669623"/>
              <a:gd name="connsiteY4" fmla="*/ 1824626 h 3675939"/>
              <a:gd name="connsiteX5" fmla="*/ 1816045 w 3669623"/>
              <a:gd name="connsiteY5" fmla="*/ 3632955 h 3675939"/>
              <a:gd name="connsiteX6" fmla="*/ 409705 w 3669623"/>
              <a:gd name="connsiteY6" fmla="*/ 3003918 h 3675939"/>
              <a:gd name="connsiteX7" fmla="*/ 7716 w 3669623"/>
              <a:gd name="connsiteY7" fmla="*/ 1824626 h 3675939"/>
              <a:gd name="connsiteX0" fmla="*/ 224623 w 3886530"/>
              <a:gd name="connsiteY0" fmla="*/ 1839637 h 3690950"/>
              <a:gd name="connsiteX1" fmla="*/ 127849 w 3886530"/>
              <a:gd name="connsiteY1" fmla="*/ 1176274 h 3690950"/>
              <a:gd name="connsiteX2" fmla="*/ 2032952 w 3886530"/>
              <a:gd name="connsiteY2" fmla="*/ 31308 h 3690950"/>
              <a:gd name="connsiteX3" fmla="*/ 3231267 w 3886530"/>
              <a:gd name="connsiteY3" fmla="*/ 455838 h 3690950"/>
              <a:gd name="connsiteX4" fmla="*/ 3841281 w 3886530"/>
              <a:gd name="connsiteY4" fmla="*/ 1839637 h 3690950"/>
              <a:gd name="connsiteX5" fmla="*/ 2032952 w 3886530"/>
              <a:gd name="connsiteY5" fmla="*/ 3647966 h 3690950"/>
              <a:gd name="connsiteX6" fmla="*/ 626612 w 3886530"/>
              <a:gd name="connsiteY6" fmla="*/ 3018929 h 3690950"/>
              <a:gd name="connsiteX7" fmla="*/ 224623 w 3886530"/>
              <a:gd name="connsiteY7" fmla="*/ 1839637 h 3690950"/>
              <a:gd name="connsiteX0" fmla="*/ 224623 w 3871175"/>
              <a:gd name="connsiteY0" fmla="*/ 1839637 h 3690950"/>
              <a:gd name="connsiteX1" fmla="*/ 127849 w 3871175"/>
              <a:gd name="connsiteY1" fmla="*/ 1176274 h 3690950"/>
              <a:gd name="connsiteX2" fmla="*/ 2032952 w 3871175"/>
              <a:gd name="connsiteY2" fmla="*/ 31308 h 3690950"/>
              <a:gd name="connsiteX3" fmla="*/ 3231267 w 3871175"/>
              <a:gd name="connsiteY3" fmla="*/ 455838 h 3690950"/>
              <a:gd name="connsiteX4" fmla="*/ 3841281 w 3871175"/>
              <a:gd name="connsiteY4" fmla="*/ 1839637 h 3690950"/>
              <a:gd name="connsiteX5" fmla="*/ 2032952 w 3871175"/>
              <a:gd name="connsiteY5" fmla="*/ 3647966 h 3690950"/>
              <a:gd name="connsiteX6" fmla="*/ 626612 w 3871175"/>
              <a:gd name="connsiteY6" fmla="*/ 3018929 h 3690950"/>
              <a:gd name="connsiteX7" fmla="*/ 224623 w 3871175"/>
              <a:gd name="connsiteY7" fmla="*/ 1839637 h 3690950"/>
              <a:gd name="connsiteX0" fmla="*/ 224623 w 3871175"/>
              <a:gd name="connsiteY0" fmla="*/ 1839637 h 3690950"/>
              <a:gd name="connsiteX1" fmla="*/ 127849 w 3871175"/>
              <a:gd name="connsiteY1" fmla="*/ 1176274 h 3690950"/>
              <a:gd name="connsiteX2" fmla="*/ 2032952 w 3871175"/>
              <a:gd name="connsiteY2" fmla="*/ 31308 h 3690950"/>
              <a:gd name="connsiteX3" fmla="*/ 3231267 w 3871175"/>
              <a:gd name="connsiteY3" fmla="*/ 455838 h 3690950"/>
              <a:gd name="connsiteX4" fmla="*/ 3841281 w 3871175"/>
              <a:gd name="connsiteY4" fmla="*/ 1839637 h 3690950"/>
              <a:gd name="connsiteX5" fmla="*/ 2032952 w 3871175"/>
              <a:gd name="connsiteY5" fmla="*/ 3647966 h 3690950"/>
              <a:gd name="connsiteX6" fmla="*/ 626612 w 3871175"/>
              <a:gd name="connsiteY6" fmla="*/ 3018929 h 3690950"/>
              <a:gd name="connsiteX7" fmla="*/ 224623 w 3871175"/>
              <a:gd name="connsiteY7" fmla="*/ 1839637 h 3690950"/>
              <a:gd name="connsiteX0" fmla="*/ 224623 w 3871175"/>
              <a:gd name="connsiteY0" fmla="*/ 1839637 h 3690950"/>
              <a:gd name="connsiteX1" fmla="*/ 127849 w 3871175"/>
              <a:gd name="connsiteY1" fmla="*/ 1176274 h 3690950"/>
              <a:gd name="connsiteX2" fmla="*/ 2032952 w 3871175"/>
              <a:gd name="connsiteY2" fmla="*/ 31308 h 3690950"/>
              <a:gd name="connsiteX3" fmla="*/ 3231267 w 3871175"/>
              <a:gd name="connsiteY3" fmla="*/ 455838 h 3690950"/>
              <a:gd name="connsiteX4" fmla="*/ 3841281 w 3871175"/>
              <a:gd name="connsiteY4" fmla="*/ 1839637 h 3690950"/>
              <a:gd name="connsiteX5" fmla="*/ 2032952 w 3871175"/>
              <a:gd name="connsiteY5" fmla="*/ 3647966 h 3690950"/>
              <a:gd name="connsiteX6" fmla="*/ 626612 w 3871175"/>
              <a:gd name="connsiteY6" fmla="*/ 3018929 h 3690950"/>
              <a:gd name="connsiteX7" fmla="*/ 224623 w 3871175"/>
              <a:gd name="connsiteY7" fmla="*/ 1839637 h 3690950"/>
              <a:gd name="connsiteX0" fmla="*/ 224623 w 3942749"/>
              <a:gd name="connsiteY0" fmla="*/ 1839637 h 3018929"/>
              <a:gd name="connsiteX1" fmla="*/ 127849 w 3942749"/>
              <a:gd name="connsiteY1" fmla="*/ 1176274 h 3018929"/>
              <a:gd name="connsiteX2" fmla="*/ 2032952 w 3942749"/>
              <a:gd name="connsiteY2" fmla="*/ 31308 h 3018929"/>
              <a:gd name="connsiteX3" fmla="*/ 3231267 w 3942749"/>
              <a:gd name="connsiteY3" fmla="*/ 455838 h 3018929"/>
              <a:gd name="connsiteX4" fmla="*/ 3841281 w 3942749"/>
              <a:gd name="connsiteY4" fmla="*/ 1839637 h 3018929"/>
              <a:gd name="connsiteX5" fmla="*/ 626612 w 3942749"/>
              <a:gd name="connsiteY5" fmla="*/ 3018929 h 3018929"/>
              <a:gd name="connsiteX6" fmla="*/ 224623 w 3942749"/>
              <a:gd name="connsiteY6" fmla="*/ 1839637 h 301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2749" h="3018929">
                <a:moveTo>
                  <a:pt x="224623" y="1839637"/>
                </a:moveTo>
                <a:cubicBezTo>
                  <a:pt x="141496" y="1532528"/>
                  <a:pt x="-173539" y="1477662"/>
                  <a:pt x="127849" y="1176274"/>
                </a:cubicBezTo>
                <a:cubicBezTo>
                  <a:pt x="429237" y="874886"/>
                  <a:pt x="1515716" y="151381"/>
                  <a:pt x="2032952" y="31308"/>
                </a:cubicBezTo>
                <a:cubicBezTo>
                  <a:pt x="2550188" y="-88765"/>
                  <a:pt x="2929879" y="154450"/>
                  <a:pt x="3231267" y="455838"/>
                </a:cubicBezTo>
                <a:cubicBezTo>
                  <a:pt x="3172437" y="1214426"/>
                  <a:pt x="4275390" y="1412455"/>
                  <a:pt x="3841281" y="1839637"/>
                </a:cubicBezTo>
                <a:cubicBezTo>
                  <a:pt x="3407172" y="2266819"/>
                  <a:pt x="1229388" y="3018929"/>
                  <a:pt x="626612" y="3018929"/>
                </a:cubicBezTo>
                <a:cubicBezTo>
                  <a:pt x="23836" y="3018929"/>
                  <a:pt x="307750" y="2146746"/>
                  <a:pt x="224623" y="183963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891410" y="490233"/>
            <a:ext cx="2281328" cy="2221269"/>
          </a:xfrm>
          <a:custGeom>
            <a:avLst/>
            <a:gdLst>
              <a:gd name="connsiteX0" fmla="*/ 0 w 2183642"/>
              <a:gd name="connsiteY0" fmla="*/ 1091821 h 2183642"/>
              <a:gd name="connsiteX1" fmla="*/ 1091821 w 2183642"/>
              <a:gd name="connsiteY1" fmla="*/ 0 h 2183642"/>
              <a:gd name="connsiteX2" fmla="*/ 2183642 w 2183642"/>
              <a:gd name="connsiteY2" fmla="*/ 1091821 h 2183642"/>
              <a:gd name="connsiteX3" fmla="*/ 1091821 w 2183642"/>
              <a:gd name="connsiteY3" fmla="*/ 2183642 h 2183642"/>
              <a:gd name="connsiteX4" fmla="*/ 0 w 2183642"/>
              <a:gd name="connsiteY4" fmla="*/ 1091821 h 2183642"/>
              <a:gd name="connsiteX0" fmla="*/ 0 w 2185537"/>
              <a:gd name="connsiteY0" fmla="*/ 1220115 h 2311936"/>
              <a:gd name="connsiteX1" fmla="*/ 1091821 w 2185537"/>
              <a:gd name="connsiteY1" fmla="*/ 128294 h 2311936"/>
              <a:gd name="connsiteX2" fmla="*/ 1348855 w 2185537"/>
              <a:gd name="connsiteY2" fmla="*/ 143185 h 2311936"/>
              <a:gd name="connsiteX3" fmla="*/ 2183642 w 2185537"/>
              <a:gd name="connsiteY3" fmla="*/ 1220115 h 2311936"/>
              <a:gd name="connsiteX4" fmla="*/ 1091821 w 2185537"/>
              <a:gd name="connsiteY4" fmla="*/ 2311936 h 2311936"/>
              <a:gd name="connsiteX5" fmla="*/ 0 w 2185537"/>
              <a:gd name="connsiteY5" fmla="*/ 1220115 h 2311936"/>
              <a:gd name="connsiteX0" fmla="*/ 93735 w 2279272"/>
              <a:gd name="connsiteY0" fmla="*/ 1220115 h 2311936"/>
              <a:gd name="connsiteX1" fmla="*/ 181826 w 2279272"/>
              <a:gd name="connsiteY1" fmla="*/ 711222 h 2311936"/>
              <a:gd name="connsiteX2" fmla="*/ 1185556 w 2279272"/>
              <a:gd name="connsiteY2" fmla="*/ 128294 h 2311936"/>
              <a:gd name="connsiteX3" fmla="*/ 1442590 w 2279272"/>
              <a:gd name="connsiteY3" fmla="*/ 143185 h 2311936"/>
              <a:gd name="connsiteX4" fmla="*/ 2277377 w 2279272"/>
              <a:gd name="connsiteY4" fmla="*/ 1220115 h 2311936"/>
              <a:gd name="connsiteX5" fmla="*/ 1185556 w 2279272"/>
              <a:gd name="connsiteY5" fmla="*/ 2311936 h 2311936"/>
              <a:gd name="connsiteX6" fmla="*/ 93735 w 2279272"/>
              <a:gd name="connsiteY6" fmla="*/ 1220115 h 2311936"/>
              <a:gd name="connsiteX0" fmla="*/ 93735 w 2281328"/>
              <a:gd name="connsiteY0" fmla="*/ 1220115 h 2362398"/>
              <a:gd name="connsiteX1" fmla="*/ 181826 w 2281328"/>
              <a:gd name="connsiteY1" fmla="*/ 711222 h 2362398"/>
              <a:gd name="connsiteX2" fmla="*/ 1185556 w 2281328"/>
              <a:gd name="connsiteY2" fmla="*/ 128294 h 2362398"/>
              <a:gd name="connsiteX3" fmla="*/ 1442590 w 2281328"/>
              <a:gd name="connsiteY3" fmla="*/ 143185 h 2362398"/>
              <a:gd name="connsiteX4" fmla="*/ 2277377 w 2281328"/>
              <a:gd name="connsiteY4" fmla="*/ 1220115 h 2362398"/>
              <a:gd name="connsiteX5" fmla="*/ 1733535 w 2281328"/>
              <a:gd name="connsiteY5" fmla="*/ 2082822 h 2362398"/>
              <a:gd name="connsiteX6" fmla="*/ 1185556 w 2281328"/>
              <a:gd name="connsiteY6" fmla="*/ 2311936 h 2362398"/>
              <a:gd name="connsiteX7" fmla="*/ 93735 w 2281328"/>
              <a:gd name="connsiteY7" fmla="*/ 1220115 h 2362398"/>
              <a:gd name="connsiteX0" fmla="*/ 93735 w 2281328"/>
              <a:gd name="connsiteY0" fmla="*/ 1220115 h 2314361"/>
              <a:gd name="connsiteX1" fmla="*/ 181826 w 2281328"/>
              <a:gd name="connsiteY1" fmla="*/ 711222 h 2314361"/>
              <a:gd name="connsiteX2" fmla="*/ 1185556 w 2281328"/>
              <a:gd name="connsiteY2" fmla="*/ 128294 h 2314361"/>
              <a:gd name="connsiteX3" fmla="*/ 1442590 w 2281328"/>
              <a:gd name="connsiteY3" fmla="*/ 143185 h 2314361"/>
              <a:gd name="connsiteX4" fmla="*/ 2277377 w 2281328"/>
              <a:gd name="connsiteY4" fmla="*/ 1220115 h 2314361"/>
              <a:gd name="connsiteX5" fmla="*/ 1733535 w 2281328"/>
              <a:gd name="connsiteY5" fmla="*/ 2082822 h 2314361"/>
              <a:gd name="connsiteX6" fmla="*/ 1185556 w 2281328"/>
              <a:gd name="connsiteY6" fmla="*/ 2311936 h 2314361"/>
              <a:gd name="connsiteX7" fmla="*/ 431208 w 2281328"/>
              <a:gd name="connsiteY7" fmla="*/ 1985840 h 2314361"/>
              <a:gd name="connsiteX8" fmla="*/ 93735 w 2281328"/>
              <a:gd name="connsiteY8" fmla="*/ 1220115 h 2314361"/>
              <a:gd name="connsiteX0" fmla="*/ 93735 w 2281328"/>
              <a:gd name="connsiteY0" fmla="*/ 1181111 h 2275357"/>
              <a:gd name="connsiteX1" fmla="*/ 181826 w 2281328"/>
              <a:gd name="connsiteY1" fmla="*/ 672218 h 2275357"/>
              <a:gd name="connsiteX2" fmla="*/ 1185556 w 2281328"/>
              <a:gd name="connsiteY2" fmla="*/ 89290 h 2275357"/>
              <a:gd name="connsiteX3" fmla="*/ 1442590 w 2281328"/>
              <a:gd name="connsiteY3" fmla="*/ 104181 h 2275357"/>
              <a:gd name="connsiteX4" fmla="*/ 2277377 w 2281328"/>
              <a:gd name="connsiteY4" fmla="*/ 1181111 h 2275357"/>
              <a:gd name="connsiteX5" fmla="*/ 1733535 w 2281328"/>
              <a:gd name="connsiteY5" fmla="*/ 2043818 h 2275357"/>
              <a:gd name="connsiteX6" fmla="*/ 1185556 w 2281328"/>
              <a:gd name="connsiteY6" fmla="*/ 2272932 h 2275357"/>
              <a:gd name="connsiteX7" fmla="*/ 431208 w 2281328"/>
              <a:gd name="connsiteY7" fmla="*/ 1946836 h 2275357"/>
              <a:gd name="connsiteX8" fmla="*/ 93735 w 2281328"/>
              <a:gd name="connsiteY8" fmla="*/ 1181111 h 2275357"/>
              <a:gd name="connsiteX0" fmla="*/ 93735 w 2281328"/>
              <a:gd name="connsiteY0" fmla="*/ 1127023 h 2221269"/>
              <a:gd name="connsiteX1" fmla="*/ 181826 w 2281328"/>
              <a:gd name="connsiteY1" fmla="*/ 618130 h 2221269"/>
              <a:gd name="connsiteX2" fmla="*/ 1185556 w 2281328"/>
              <a:gd name="connsiteY2" fmla="*/ 35202 h 2221269"/>
              <a:gd name="connsiteX3" fmla="*/ 1442590 w 2281328"/>
              <a:gd name="connsiteY3" fmla="*/ 50093 h 2221269"/>
              <a:gd name="connsiteX4" fmla="*/ 2277377 w 2281328"/>
              <a:gd name="connsiteY4" fmla="*/ 1127023 h 2221269"/>
              <a:gd name="connsiteX5" fmla="*/ 1733535 w 2281328"/>
              <a:gd name="connsiteY5" fmla="*/ 1989730 h 2221269"/>
              <a:gd name="connsiteX6" fmla="*/ 1185556 w 2281328"/>
              <a:gd name="connsiteY6" fmla="*/ 2218844 h 2221269"/>
              <a:gd name="connsiteX7" fmla="*/ 431208 w 2281328"/>
              <a:gd name="connsiteY7" fmla="*/ 1892748 h 2221269"/>
              <a:gd name="connsiteX8" fmla="*/ 93735 w 2281328"/>
              <a:gd name="connsiteY8" fmla="*/ 1127023 h 222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1328" h="2221269">
                <a:moveTo>
                  <a:pt x="93735" y="1127023"/>
                </a:moveTo>
                <a:cubicBezTo>
                  <a:pt x="-73553" y="860237"/>
                  <a:pt x="-144" y="800100"/>
                  <a:pt x="181826" y="618130"/>
                </a:cubicBezTo>
                <a:cubicBezTo>
                  <a:pt x="363796" y="436160"/>
                  <a:pt x="975429" y="129875"/>
                  <a:pt x="1185556" y="35202"/>
                </a:cubicBezTo>
                <a:cubicBezTo>
                  <a:pt x="1424220" y="-19595"/>
                  <a:pt x="1274475" y="-7186"/>
                  <a:pt x="1442590" y="50093"/>
                </a:cubicBezTo>
                <a:cubicBezTo>
                  <a:pt x="1624560" y="232063"/>
                  <a:pt x="2228886" y="803750"/>
                  <a:pt x="2277377" y="1127023"/>
                </a:cubicBezTo>
                <a:cubicBezTo>
                  <a:pt x="2325868" y="1450296"/>
                  <a:pt x="1915505" y="1807760"/>
                  <a:pt x="1733535" y="1989730"/>
                </a:cubicBezTo>
                <a:cubicBezTo>
                  <a:pt x="1551565" y="2171700"/>
                  <a:pt x="1402610" y="2235008"/>
                  <a:pt x="1185556" y="2218844"/>
                </a:cubicBezTo>
                <a:cubicBezTo>
                  <a:pt x="968502" y="2202680"/>
                  <a:pt x="613178" y="2074718"/>
                  <a:pt x="431208" y="1892748"/>
                </a:cubicBezTo>
                <a:cubicBezTo>
                  <a:pt x="249238" y="1710778"/>
                  <a:pt x="135299" y="1339459"/>
                  <a:pt x="93735" y="1127023"/>
                </a:cubicBezTo>
                <a:close/>
              </a:path>
            </a:pathLst>
          </a:cu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000341" y="3021218"/>
            <a:ext cx="2273413" cy="1826949"/>
          </a:xfrm>
          <a:custGeom>
            <a:avLst/>
            <a:gdLst>
              <a:gd name="connsiteX0" fmla="*/ 0 w 2183642"/>
              <a:gd name="connsiteY0" fmla="*/ 1091821 h 2183642"/>
              <a:gd name="connsiteX1" fmla="*/ 1091821 w 2183642"/>
              <a:gd name="connsiteY1" fmla="*/ 0 h 2183642"/>
              <a:gd name="connsiteX2" fmla="*/ 2183642 w 2183642"/>
              <a:gd name="connsiteY2" fmla="*/ 1091821 h 2183642"/>
              <a:gd name="connsiteX3" fmla="*/ 1091821 w 2183642"/>
              <a:gd name="connsiteY3" fmla="*/ 2183642 h 2183642"/>
              <a:gd name="connsiteX4" fmla="*/ 0 w 2183642"/>
              <a:gd name="connsiteY4" fmla="*/ 1091821 h 2183642"/>
              <a:gd name="connsiteX0" fmla="*/ 40203 w 2223845"/>
              <a:gd name="connsiteY0" fmla="*/ 1118719 h 2210540"/>
              <a:gd name="connsiteX1" fmla="*/ 321105 w 2223845"/>
              <a:gd name="connsiteY1" fmla="*/ 398698 h 2210540"/>
              <a:gd name="connsiteX2" fmla="*/ 1132024 w 2223845"/>
              <a:gd name="connsiteY2" fmla="*/ 26898 h 2210540"/>
              <a:gd name="connsiteX3" fmla="*/ 2223845 w 2223845"/>
              <a:gd name="connsiteY3" fmla="*/ 1118719 h 2210540"/>
              <a:gd name="connsiteX4" fmla="*/ 1132024 w 2223845"/>
              <a:gd name="connsiteY4" fmla="*/ 2210540 h 2210540"/>
              <a:gd name="connsiteX5" fmla="*/ 40203 w 2223845"/>
              <a:gd name="connsiteY5" fmla="*/ 1118719 h 2210540"/>
              <a:gd name="connsiteX0" fmla="*/ 40203 w 2235797"/>
              <a:gd name="connsiteY0" fmla="*/ 1092243 h 2184064"/>
              <a:gd name="connsiteX1" fmla="*/ 321105 w 2235797"/>
              <a:gd name="connsiteY1" fmla="*/ 372222 h 2184064"/>
              <a:gd name="connsiteX2" fmla="*/ 1132024 w 2235797"/>
              <a:gd name="connsiteY2" fmla="*/ 422 h 2184064"/>
              <a:gd name="connsiteX3" fmla="*/ 1678852 w 2235797"/>
              <a:gd name="connsiteY3" fmla="*/ 316804 h 2184064"/>
              <a:gd name="connsiteX4" fmla="*/ 2223845 w 2235797"/>
              <a:gd name="connsiteY4" fmla="*/ 1092243 h 2184064"/>
              <a:gd name="connsiteX5" fmla="*/ 1132024 w 2235797"/>
              <a:gd name="connsiteY5" fmla="*/ 2184064 h 2184064"/>
              <a:gd name="connsiteX6" fmla="*/ 40203 w 2235797"/>
              <a:gd name="connsiteY6" fmla="*/ 1092243 h 2184064"/>
              <a:gd name="connsiteX0" fmla="*/ 40203 w 2225733"/>
              <a:gd name="connsiteY0" fmla="*/ 1092243 h 2212781"/>
              <a:gd name="connsiteX1" fmla="*/ 321105 w 2225733"/>
              <a:gd name="connsiteY1" fmla="*/ 372222 h 2212781"/>
              <a:gd name="connsiteX2" fmla="*/ 1132024 w 2225733"/>
              <a:gd name="connsiteY2" fmla="*/ 422 h 2212781"/>
              <a:gd name="connsiteX3" fmla="*/ 1678852 w 2225733"/>
              <a:gd name="connsiteY3" fmla="*/ 316804 h 2212781"/>
              <a:gd name="connsiteX4" fmla="*/ 2223845 w 2225733"/>
              <a:gd name="connsiteY4" fmla="*/ 1092243 h 2212781"/>
              <a:gd name="connsiteX5" fmla="*/ 1831252 w 2225733"/>
              <a:gd name="connsiteY5" fmla="*/ 1826949 h 2212781"/>
              <a:gd name="connsiteX6" fmla="*/ 1132024 w 2225733"/>
              <a:gd name="connsiteY6" fmla="*/ 2184064 h 2212781"/>
              <a:gd name="connsiteX7" fmla="*/ 40203 w 2225733"/>
              <a:gd name="connsiteY7" fmla="*/ 1092243 h 2212781"/>
              <a:gd name="connsiteX0" fmla="*/ 87883 w 2273413"/>
              <a:gd name="connsiteY0" fmla="*/ 1092243 h 1826949"/>
              <a:gd name="connsiteX1" fmla="*/ 368785 w 2273413"/>
              <a:gd name="connsiteY1" fmla="*/ 372222 h 1826949"/>
              <a:gd name="connsiteX2" fmla="*/ 1179704 w 2273413"/>
              <a:gd name="connsiteY2" fmla="*/ 422 h 1826949"/>
              <a:gd name="connsiteX3" fmla="*/ 1726532 w 2273413"/>
              <a:gd name="connsiteY3" fmla="*/ 316804 h 1826949"/>
              <a:gd name="connsiteX4" fmla="*/ 2271525 w 2273413"/>
              <a:gd name="connsiteY4" fmla="*/ 1092243 h 1826949"/>
              <a:gd name="connsiteX5" fmla="*/ 1878932 w 2273413"/>
              <a:gd name="connsiteY5" fmla="*/ 1826949 h 1826949"/>
              <a:gd name="connsiteX6" fmla="*/ 87883 w 2273413"/>
              <a:gd name="connsiteY6" fmla="*/ 1092243 h 182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413" h="1826949">
                <a:moveTo>
                  <a:pt x="87883" y="1092243"/>
                </a:moveTo>
                <a:cubicBezTo>
                  <a:pt x="-163808" y="849789"/>
                  <a:pt x="186815" y="554192"/>
                  <a:pt x="368785" y="372222"/>
                </a:cubicBezTo>
                <a:cubicBezTo>
                  <a:pt x="550755" y="190252"/>
                  <a:pt x="953413" y="9658"/>
                  <a:pt x="1179704" y="422"/>
                </a:cubicBezTo>
                <a:cubicBezTo>
                  <a:pt x="1405995" y="-8814"/>
                  <a:pt x="1544562" y="134834"/>
                  <a:pt x="1726532" y="316804"/>
                </a:cubicBezTo>
                <a:cubicBezTo>
                  <a:pt x="1908502" y="498774"/>
                  <a:pt x="2246125" y="840552"/>
                  <a:pt x="2271525" y="1092243"/>
                </a:cubicBezTo>
                <a:cubicBezTo>
                  <a:pt x="2296925" y="1343934"/>
                  <a:pt x="2060902" y="1644979"/>
                  <a:pt x="1878932" y="1826949"/>
                </a:cubicBezTo>
                <a:cubicBezTo>
                  <a:pt x="1514992" y="1826949"/>
                  <a:pt x="339574" y="1334697"/>
                  <a:pt x="87883" y="1092243"/>
                </a:cubicBezTo>
                <a:close/>
              </a:path>
            </a:pathLst>
          </a:cu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287624" y="4128655"/>
            <a:ext cx="1699035" cy="1541569"/>
          </a:xfrm>
          <a:custGeom>
            <a:avLst/>
            <a:gdLst>
              <a:gd name="connsiteX0" fmla="*/ 0 w 1681241"/>
              <a:gd name="connsiteY0" fmla="*/ 840621 h 1681241"/>
              <a:gd name="connsiteX1" fmla="*/ 840621 w 1681241"/>
              <a:gd name="connsiteY1" fmla="*/ 0 h 1681241"/>
              <a:gd name="connsiteX2" fmla="*/ 1681242 w 1681241"/>
              <a:gd name="connsiteY2" fmla="*/ 840621 h 1681241"/>
              <a:gd name="connsiteX3" fmla="*/ 840621 w 1681241"/>
              <a:gd name="connsiteY3" fmla="*/ 1681242 h 1681241"/>
              <a:gd name="connsiteX4" fmla="*/ 0 w 1681241"/>
              <a:gd name="connsiteY4" fmla="*/ 840621 h 1681241"/>
              <a:gd name="connsiteX0" fmla="*/ 0 w 1699035"/>
              <a:gd name="connsiteY0" fmla="*/ 888530 h 1729151"/>
              <a:gd name="connsiteX1" fmla="*/ 840621 w 1699035"/>
              <a:gd name="connsiteY1" fmla="*/ 47909 h 1729151"/>
              <a:gd name="connsiteX2" fmla="*/ 1368994 w 1699035"/>
              <a:gd name="connsiteY2" fmla="*/ 187582 h 1729151"/>
              <a:gd name="connsiteX3" fmla="*/ 1681242 w 1699035"/>
              <a:gd name="connsiteY3" fmla="*/ 888530 h 1729151"/>
              <a:gd name="connsiteX4" fmla="*/ 840621 w 1699035"/>
              <a:gd name="connsiteY4" fmla="*/ 1729151 h 1729151"/>
              <a:gd name="connsiteX5" fmla="*/ 0 w 1699035"/>
              <a:gd name="connsiteY5" fmla="*/ 888530 h 1729151"/>
              <a:gd name="connsiteX0" fmla="*/ 0 w 1699035"/>
              <a:gd name="connsiteY0" fmla="*/ 700948 h 1541569"/>
              <a:gd name="connsiteX1" fmla="*/ 1368994 w 1699035"/>
              <a:gd name="connsiteY1" fmla="*/ 0 h 1541569"/>
              <a:gd name="connsiteX2" fmla="*/ 1681242 w 1699035"/>
              <a:gd name="connsiteY2" fmla="*/ 700948 h 1541569"/>
              <a:gd name="connsiteX3" fmla="*/ 840621 w 1699035"/>
              <a:gd name="connsiteY3" fmla="*/ 1541569 h 1541569"/>
              <a:gd name="connsiteX4" fmla="*/ 0 w 1699035"/>
              <a:gd name="connsiteY4" fmla="*/ 700948 h 154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9035" h="1541569">
                <a:moveTo>
                  <a:pt x="0" y="700948"/>
                </a:moveTo>
                <a:cubicBezTo>
                  <a:pt x="88062" y="444020"/>
                  <a:pt x="1088787" y="0"/>
                  <a:pt x="1368994" y="0"/>
                </a:cubicBezTo>
                <a:cubicBezTo>
                  <a:pt x="1509097" y="140103"/>
                  <a:pt x="1769304" y="444020"/>
                  <a:pt x="1681242" y="700948"/>
                </a:cubicBezTo>
                <a:cubicBezTo>
                  <a:pt x="1593180" y="957876"/>
                  <a:pt x="1304883" y="1541569"/>
                  <a:pt x="840621" y="1541569"/>
                </a:cubicBezTo>
                <a:cubicBezTo>
                  <a:pt x="376359" y="1541569"/>
                  <a:pt x="0" y="1165210"/>
                  <a:pt x="0" y="700948"/>
                </a:cubicBezTo>
                <a:close/>
              </a:path>
            </a:pathLst>
          </a:cu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342318" y="1884218"/>
            <a:ext cx="1703479" cy="1529992"/>
          </a:xfrm>
          <a:custGeom>
            <a:avLst/>
            <a:gdLst>
              <a:gd name="connsiteX0" fmla="*/ 0 w 1669576"/>
              <a:gd name="connsiteY0" fmla="*/ 834788 h 1669576"/>
              <a:gd name="connsiteX1" fmla="*/ 834788 w 1669576"/>
              <a:gd name="connsiteY1" fmla="*/ 0 h 1669576"/>
              <a:gd name="connsiteX2" fmla="*/ 1669576 w 1669576"/>
              <a:gd name="connsiteY2" fmla="*/ 834788 h 1669576"/>
              <a:gd name="connsiteX3" fmla="*/ 834788 w 1669576"/>
              <a:gd name="connsiteY3" fmla="*/ 1669576 h 1669576"/>
              <a:gd name="connsiteX4" fmla="*/ 0 w 1669576"/>
              <a:gd name="connsiteY4" fmla="*/ 834788 h 1669576"/>
              <a:gd name="connsiteX0" fmla="*/ 15288 w 1684864"/>
              <a:gd name="connsiteY0" fmla="*/ 882124 h 1716912"/>
              <a:gd name="connsiteX1" fmla="*/ 349635 w 1684864"/>
              <a:gd name="connsiteY1" fmla="*/ 186920 h 1716912"/>
              <a:gd name="connsiteX2" fmla="*/ 850076 w 1684864"/>
              <a:gd name="connsiteY2" fmla="*/ 47336 h 1716912"/>
              <a:gd name="connsiteX3" fmla="*/ 1684864 w 1684864"/>
              <a:gd name="connsiteY3" fmla="*/ 882124 h 1716912"/>
              <a:gd name="connsiteX4" fmla="*/ 850076 w 1684864"/>
              <a:gd name="connsiteY4" fmla="*/ 1716912 h 1716912"/>
              <a:gd name="connsiteX5" fmla="*/ 15288 w 1684864"/>
              <a:gd name="connsiteY5" fmla="*/ 882124 h 1716912"/>
              <a:gd name="connsiteX0" fmla="*/ 23990 w 1703479"/>
              <a:gd name="connsiteY0" fmla="*/ 695204 h 1529992"/>
              <a:gd name="connsiteX1" fmla="*/ 358337 w 1703479"/>
              <a:gd name="connsiteY1" fmla="*/ 0 h 1529992"/>
              <a:gd name="connsiteX2" fmla="*/ 1693566 w 1703479"/>
              <a:gd name="connsiteY2" fmla="*/ 695204 h 1529992"/>
              <a:gd name="connsiteX3" fmla="*/ 858778 w 1703479"/>
              <a:gd name="connsiteY3" fmla="*/ 1529992 h 1529992"/>
              <a:gd name="connsiteX4" fmla="*/ 23990 w 1703479"/>
              <a:gd name="connsiteY4" fmla="*/ 695204 h 152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3479" h="1529992">
                <a:moveTo>
                  <a:pt x="23990" y="695204"/>
                </a:moveTo>
                <a:cubicBezTo>
                  <a:pt x="-59417" y="440205"/>
                  <a:pt x="80074" y="0"/>
                  <a:pt x="358337" y="0"/>
                </a:cubicBezTo>
                <a:cubicBezTo>
                  <a:pt x="636600" y="0"/>
                  <a:pt x="1610159" y="440205"/>
                  <a:pt x="1693566" y="695204"/>
                </a:cubicBezTo>
                <a:cubicBezTo>
                  <a:pt x="1776973" y="950203"/>
                  <a:pt x="1319819" y="1529992"/>
                  <a:pt x="858778" y="1529992"/>
                </a:cubicBezTo>
                <a:cubicBezTo>
                  <a:pt x="397737" y="1529992"/>
                  <a:pt x="23990" y="1156245"/>
                  <a:pt x="23990" y="695204"/>
                </a:cubicBezTo>
                <a:close/>
              </a:path>
            </a:pathLst>
          </a:cu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30085" y="5126207"/>
            <a:ext cx="706429" cy="704802"/>
          </a:xfrm>
          <a:custGeom>
            <a:avLst/>
            <a:gdLst>
              <a:gd name="connsiteX0" fmla="*/ 0 w 693761"/>
              <a:gd name="connsiteY0" fmla="*/ 346881 h 693761"/>
              <a:gd name="connsiteX1" fmla="*/ 346881 w 693761"/>
              <a:gd name="connsiteY1" fmla="*/ 0 h 693761"/>
              <a:gd name="connsiteX2" fmla="*/ 693762 w 693761"/>
              <a:gd name="connsiteY2" fmla="*/ 346881 h 693761"/>
              <a:gd name="connsiteX3" fmla="*/ 346881 w 693761"/>
              <a:gd name="connsiteY3" fmla="*/ 693762 h 693761"/>
              <a:gd name="connsiteX4" fmla="*/ 0 w 693761"/>
              <a:gd name="connsiteY4" fmla="*/ 346881 h 693761"/>
              <a:gd name="connsiteX0" fmla="*/ 0 w 706429"/>
              <a:gd name="connsiteY0" fmla="*/ 357921 h 704802"/>
              <a:gd name="connsiteX1" fmla="*/ 346881 w 706429"/>
              <a:gd name="connsiteY1" fmla="*/ 11040 h 704802"/>
              <a:gd name="connsiteX2" fmla="*/ 603915 w 706429"/>
              <a:gd name="connsiteY2" fmla="*/ 110812 h 704802"/>
              <a:gd name="connsiteX3" fmla="*/ 693762 w 706429"/>
              <a:gd name="connsiteY3" fmla="*/ 357921 h 704802"/>
              <a:gd name="connsiteX4" fmla="*/ 346881 w 706429"/>
              <a:gd name="connsiteY4" fmla="*/ 704802 h 704802"/>
              <a:gd name="connsiteX5" fmla="*/ 0 w 706429"/>
              <a:gd name="connsiteY5" fmla="*/ 357921 h 70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6429" h="704802">
                <a:moveTo>
                  <a:pt x="0" y="357921"/>
                </a:moveTo>
                <a:cubicBezTo>
                  <a:pt x="0" y="166344"/>
                  <a:pt x="155304" y="11040"/>
                  <a:pt x="346881" y="11040"/>
                </a:cubicBezTo>
                <a:cubicBezTo>
                  <a:pt x="447533" y="-30145"/>
                  <a:pt x="546102" y="52999"/>
                  <a:pt x="603915" y="110812"/>
                </a:cubicBezTo>
                <a:cubicBezTo>
                  <a:pt x="661728" y="168625"/>
                  <a:pt x="736601" y="258923"/>
                  <a:pt x="693762" y="357921"/>
                </a:cubicBezTo>
                <a:cubicBezTo>
                  <a:pt x="650923" y="456919"/>
                  <a:pt x="538458" y="704802"/>
                  <a:pt x="346881" y="704802"/>
                </a:cubicBezTo>
                <a:cubicBezTo>
                  <a:pt x="155304" y="704802"/>
                  <a:pt x="0" y="549498"/>
                  <a:pt x="0" y="357921"/>
                </a:cubicBezTo>
                <a:close/>
              </a:path>
            </a:pathLst>
          </a:cu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589595" y="5285094"/>
            <a:ext cx="275230" cy="275230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847766" y="5593305"/>
            <a:ext cx="275230" cy="275230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985309" y="1299376"/>
            <a:ext cx="615285" cy="615285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08666" y="4829603"/>
            <a:ext cx="615285" cy="615285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685060" y="4214318"/>
            <a:ext cx="437865" cy="437865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7"/>
          <p:cNvSpPr>
            <a:spLocks noEditPoints="1"/>
          </p:cNvSpPr>
          <p:nvPr/>
        </p:nvSpPr>
        <p:spPr bwMode="auto">
          <a:xfrm>
            <a:off x="2665226" y="3485674"/>
            <a:ext cx="1017656" cy="1017656"/>
          </a:xfrm>
          <a:custGeom>
            <a:avLst/>
            <a:gdLst>
              <a:gd name="T0" fmla="*/ 304 w 548"/>
              <a:gd name="T1" fmla="*/ 278 h 548"/>
              <a:gd name="T2" fmla="*/ 282 w 548"/>
              <a:gd name="T3" fmla="*/ 320 h 548"/>
              <a:gd name="T4" fmla="*/ 238 w 548"/>
              <a:gd name="T5" fmla="*/ 352 h 548"/>
              <a:gd name="T6" fmla="*/ 156 w 548"/>
              <a:gd name="T7" fmla="*/ 370 h 548"/>
              <a:gd name="T8" fmla="*/ 96 w 548"/>
              <a:gd name="T9" fmla="*/ 374 h 548"/>
              <a:gd name="T10" fmla="*/ 72 w 548"/>
              <a:gd name="T11" fmla="*/ 406 h 548"/>
              <a:gd name="T12" fmla="*/ 40 w 548"/>
              <a:gd name="T13" fmla="*/ 414 h 548"/>
              <a:gd name="T14" fmla="*/ 0 w 548"/>
              <a:gd name="T15" fmla="*/ 400 h 548"/>
              <a:gd name="T16" fmla="*/ 26 w 548"/>
              <a:gd name="T17" fmla="*/ 388 h 548"/>
              <a:gd name="T18" fmla="*/ 44 w 548"/>
              <a:gd name="T19" fmla="*/ 364 h 548"/>
              <a:gd name="T20" fmla="*/ 46 w 548"/>
              <a:gd name="T21" fmla="*/ 334 h 548"/>
              <a:gd name="T22" fmla="*/ 16 w 548"/>
              <a:gd name="T23" fmla="*/ 298 h 548"/>
              <a:gd name="T24" fmla="*/ 6 w 548"/>
              <a:gd name="T25" fmla="*/ 256 h 548"/>
              <a:gd name="T26" fmla="*/ 12 w 548"/>
              <a:gd name="T27" fmla="*/ 224 h 548"/>
              <a:gd name="T28" fmla="*/ 40 w 548"/>
              <a:gd name="T29" fmla="*/ 186 h 548"/>
              <a:gd name="T30" fmla="*/ 98 w 548"/>
              <a:gd name="T31" fmla="*/ 154 h 548"/>
              <a:gd name="T32" fmla="*/ 186 w 548"/>
              <a:gd name="T33" fmla="*/ 148 h 548"/>
              <a:gd name="T34" fmla="*/ 262 w 548"/>
              <a:gd name="T35" fmla="*/ 178 h 548"/>
              <a:gd name="T36" fmla="*/ 294 w 548"/>
              <a:gd name="T37" fmla="*/ 214 h 548"/>
              <a:gd name="T38" fmla="*/ 306 w 548"/>
              <a:gd name="T39" fmla="*/ 256 h 548"/>
              <a:gd name="T40" fmla="*/ 490 w 548"/>
              <a:gd name="T41" fmla="*/ 412 h 548"/>
              <a:gd name="T42" fmla="*/ 454 w 548"/>
              <a:gd name="T43" fmla="*/ 452 h 548"/>
              <a:gd name="T44" fmla="*/ 360 w 548"/>
              <a:gd name="T45" fmla="*/ 484 h 548"/>
              <a:gd name="T46" fmla="*/ 332 w 548"/>
              <a:gd name="T47" fmla="*/ 528 h 548"/>
              <a:gd name="T48" fmla="*/ 292 w 548"/>
              <a:gd name="T49" fmla="*/ 546 h 548"/>
              <a:gd name="T50" fmla="*/ 264 w 548"/>
              <a:gd name="T51" fmla="*/ 544 h 548"/>
              <a:gd name="T52" fmla="*/ 292 w 548"/>
              <a:gd name="T53" fmla="*/ 516 h 548"/>
              <a:gd name="T54" fmla="*/ 298 w 548"/>
              <a:gd name="T55" fmla="*/ 488 h 548"/>
              <a:gd name="T56" fmla="*/ 200 w 548"/>
              <a:gd name="T57" fmla="*/ 464 h 548"/>
              <a:gd name="T58" fmla="*/ 154 w 548"/>
              <a:gd name="T59" fmla="*/ 430 h 548"/>
              <a:gd name="T60" fmla="*/ 162 w 548"/>
              <a:gd name="T61" fmla="*/ 416 h 548"/>
              <a:gd name="T62" fmla="*/ 238 w 548"/>
              <a:gd name="T63" fmla="*/ 414 h 548"/>
              <a:gd name="T64" fmla="*/ 290 w 548"/>
              <a:gd name="T65" fmla="*/ 388 h 548"/>
              <a:gd name="T66" fmla="*/ 330 w 548"/>
              <a:gd name="T67" fmla="*/ 344 h 548"/>
              <a:gd name="T68" fmla="*/ 342 w 548"/>
              <a:gd name="T69" fmla="*/ 304 h 548"/>
              <a:gd name="T70" fmla="*/ 440 w 548"/>
              <a:gd name="T71" fmla="*/ 324 h 548"/>
              <a:gd name="T72" fmla="*/ 472 w 548"/>
              <a:gd name="T73" fmla="*/ 344 h 548"/>
              <a:gd name="T74" fmla="*/ 492 w 548"/>
              <a:gd name="T75" fmla="*/ 384 h 548"/>
              <a:gd name="T76" fmla="*/ 548 w 548"/>
              <a:gd name="T77" fmla="*/ 108 h 548"/>
              <a:gd name="T78" fmla="*/ 534 w 548"/>
              <a:gd name="T79" fmla="*/ 156 h 548"/>
              <a:gd name="T80" fmla="*/ 494 w 548"/>
              <a:gd name="T81" fmla="*/ 194 h 548"/>
              <a:gd name="T82" fmla="*/ 494 w 548"/>
              <a:gd name="T83" fmla="*/ 222 h 548"/>
              <a:gd name="T84" fmla="*/ 506 w 548"/>
              <a:gd name="T85" fmla="*/ 250 h 548"/>
              <a:gd name="T86" fmla="*/ 494 w 548"/>
              <a:gd name="T87" fmla="*/ 270 h 548"/>
              <a:gd name="T88" fmla="*/ 456 w 548"/>
              <a:gd name="T89" fmla="*/ 250 h 548"/>
              <a:gd name="T90" fmla="*/ 434 w 548"/>
              <a:gd name="T91" fmla="*/ 218 h 548"/>
              <a:gd name="T92" fmla="*/ 376 w 548"/>
              <a:gd name="T93" fmla="*/ 220 h 548"/>
              <a:gd name="T94" fmla="*/ 340 w 548"/>
              <a:gd name="T95" fmla="*/ 184 h 548"/>
              <a:gd name="T96" fmla="*/ 300 w 548"/>
              <a:gd name="T97" fmla="*/ 142 h 548"/>
              <a:gd name="T98" fmla="*/ 250 w 548"/>
              <a:gd name="T99" fmla="*/ 122 h 548"/>
              <a:gd name="T100" fmla="*/ 252 w 548"/>
              <a:gd name="T101" fmla="*/ 84 h 548"/>
              <a:gd name="T102" fmla="*/ 272 w 548"/>
              <a:gd name="T103" fmla="*/ 46 h 548"/>
              <a:gd name="T104" fmla="*/ 314 w 548"/>
              <a:gd name="T105" fmla="*/ 18 h 548"/>
              <a:gd name="T106" fmla="*/ 398 w 548"/>
              <a:gd name="T107" fmla="*/ 0 h 548"/>
              <a:gd name="T108" fmla="*/ 504 w 548"/>
              <a:gd name="T109" fmla="*/ 30 h 548"/>
              <a:gd name="T110" fmla="*/ 530 w 548"/>
              <a:gd name="T111" fmla="*/ 56 h 548"/>
              <a:gd name="T112" fmla="*/ 546 w 548"/>
              <a:gd name="T113" fmla="*/ 9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8" h="548">
                <a:moveTo>
                  <a:pt x="306" y="256"/>
                </a:moveTo>
                <a:lnTo>
                  <a:pt x="306" y="256"/>
                </a:lnTo>
                <a:lnTo>
                  <a:pt x="306" y="268"/>
                </a:lnTo>
                <a:lnTo>
                  <a:pt x="304" y="278"/>
                </a:lnTo>
                <a:lnTo>
                  <a:pt x="300" y="290"/>
                </a:lnTo>
                <a:lnTo>
                  <a:pt x="294" y="300"/>
                </a:lnTo>
                <a:lnTo>
                  <a:pt x="288" y="310"/>
                </a:lnTo>
                <a:lnTo>
                  <a:pt x="282" y="320"/>
                </a:lnTo>
                <a:lnTo>
                  <a:pt x="272" y="328"/>
                </a:lnTo>
                <a:lnTo>
                  <a:pt x="262" y="336"/>
                </a:lnTo>
                <a:lnTo>
                  <a:pt x="262" y="336"/>
                </a:lnTo>
                <a:lnTo>
                  <a:pt x="238" y="352"/>
                </a:lnTo>
                <a:lnTo>
                  <a:pt x="214" y="362"/>
                </a:lnTo>
                <a:lnTo>
                  <a:pt x="186" y="368"/>
                </a:lnTo>
                <a:lnTo>
                  <a:pt x="156" y="370"/>
                </a:lnTo>
                <a:lnTo>
                  <a:pt x="156" y="370"/>
                </a:lnTo>
                <a:lnTo>
                  <a:pt x="126" y="368"/>
                </a:lnTo>
                <a:lnTo>
                  <a:pt x="98" y="362"/>
                </a:lnTo>
                <a:lnTo>
                  <a:pt x="98" y="362"/>
                </a:lnTo>
                <a:lnTo>
                  <a:pt x="96" y="374"/>
                </a:lnTo>
                <a:lnTo>
                  <a:pt x="92" y="384"/>
                </a:lnTo>
                <a:lnTo>
                  <a:pt x="86" y="392"/>
                </a:lnTo>
                <a:lnTo>
                  <a:pt x="80" y="400"/>
                </a:lnTo>
                <a:lnTo>
                  <a:pt x="72" y="406"/>
                </a:lnTo>
                <a:lnTo>
                  <a:pt x="62" y="410"/>
                </a:lnTo>
                <a:lnTo>
                  <a:pt x="52" y="412"/>
                </a:lnTo>
                <a:lnTo>
                  <a:pt x="40" y="414"/>
                </a:lnTo>
                <a:lnTo>
                  <a:pt x="40" y="414"/>
                </a:lnTo>
                <a:lnTo>
                  <a:pt x="32" y="412"/>
                </a:lnTo>
                <a:lnTo>
                  <a:pt x="22" y="410"/>
                </a:lnTo>
                <a:lnTo>
                  <a:pt x="10" y="406"/>
                </a:lnTo>
                <a:lnTo>
                  <a:pt x="0" y="400"/>
                </a:lnTo>
                <a:lnTo>
                  <a:pt x="0" y="400"/>
                </a:lnTo>
                <a:lnTo>
                  <a:pt x="10" y="398"/>
                </a:lnTo>
                <a:lnTo>
                  <a:pt x="18" y="394"/>
                </a:lnTo>
                <a:lnTo>
                  <a:pt x="26" y="388"/>
                </a:lnTo>
                <a:lnTo>
                  <a:pt x="34" y="382"/>
                </a:lnTo>
                <a:lnTo>
                  <a:pt x="34" y="382"/>
                </a:lnTo>
                <a:lnTo>
                  <a:pt x="40" y="374"/>
                </a:lnTo>
                <a:lnTo>
                  <a:pt x="44" y="364"/>
                </a:lnTo>
                <a:lnTo>
                  <a:pt x="46" y="354"/>
                </a:lnTo>
                <a:lnTo>
                  <a:pt x="48" y="342"/>
                </a:lnTo>
                <a:lnTo>
                  <a:pt x="48" y="342"/>
                </a:lnTo>
                <a:lnTo>
                  <a:pt x="46" y="334"/>
                </a:lnTo>
                <a:lnTo>
                  <a:pt x="46" y="334"/>
                </a:lnTo>
                <a:lnTo>
                  <a:pt x="30" y="318"/>
                </a:lnTo>
                <a:lnTo>
                  <a:pt x="22" y="308"/>
                </a:lnTo>
                <a:lnTo>
                  <a:pt x="16" y="298"/>
                </a:lnTo>
                <a:lnTo>
                  <a:pt x="12" y="288"/>
                </a:lnTo>
                <a:lnTo>
                  <a:pt x="8" y="278"/>
                </a:lnTo>
                <a:lnTo>
                  <a:pt x="6" y="268"/>
                </a:lnTo>
                <a:lnTo>
                  <a:pt x="6" y="256"/>
                </a:lnTo>
                <a:lnTo>
                  <a:pt x="6" y="256"/>
                </a:lnTo>
                <a:lnTo>
                  <a:pt x="6" y="244"/>
                </a:lnTo>
                <a:lnTo>
                  <a:pt x="8" y="234"/>
                </a:lnTo>
                <a:lnTo>
                  <a:pt x="12" y="224"/>
                </a:lnTo>
                <a:lnTo>
                  <a:pt x="18" y="214"/>
                </a:lnTo>
                <a:lnTo>
                  <a:pt x="24" y="204"/>
                </a:lnTo>
                <a:lnTo>
                  <a:pt x="30" y="194"/>
                </a:lnTo>
                <a:lnTo>
                  <a:pt x="40" y="186"/>
                </a:lnTo>
                <a:lnTo>
                  <a:pt x="50" y="178"/>
                </a:lnTo>
                <a:lnTo>
                  <a:pt x="50" y="178"/>
                </a:lnTo>
                <a:lnTo>
                  <a:pt x="72" y="164"/>
                </a:lnTo>
                <a:lnTo>
                  <a:pt x="98" y="154"/>
                </a:lnTo>
                <a:lnTo>
                  <a:pt x="126" y="148"/>
                </a:lnTo>
                <a:lnTo>
                  <a:pt x="156" y="146"/>
                </a:lnTo>
                <a:lnTo>
                  <a:pt x="156" y="146"/>
                </a:lnTo>
                <a:lnTo>
                  <a:pt x="186" y="148"/>
                </a:lnTo>
                <a:lnTo>
                  <a:pt x="214" y="154"/>
                </a:lnTo>
                <a:lnTo>
                  <a:pt x="238" y="164"/>
                </a:lnTo>
                <a:lnTo>
                  <a:pt x="262" y="178"/>
                </a:lnTo>
                <a:lnTo>
                  <a:pt x="262" y="178"/>
                </a:lnTo>
                <a:lnTo>
                  <a:pt x="272" y="186"/>
                </a:lnTo>
                <a:lnTo>
                  <a:pt x="282" y="194"/>
                </a:lnTo>
                <a:lnTo>
                  <a:pt x="288" y="204"/>
                </a:lnTo>
                <a:lnTo>
                  <a:pt x="294" y="214"/>
                </a:lnTo>
                <a:lnTo>
                  <a:pt x="300" y="224"/>
                </a:lnTo>
                <a:lnTo>
                  <a:pt x="304" y="234"/>
                </a:lnTo>
                <a:lnTo>
                  <a:pt x="306" y="244"/>
                </a:lnTo>
                <a:lnTo>
                  <a:pt x="306" y="256"/>
                </a:lnTo>
                <a:lnTo>
                  <a:pt x="306" y="256"/>
                </a:lnTo>
                <a:close/>
                <a:moveTo>
                  <a:pt x="492" y="396"/>
                </a:moveTo>
                <a:lnTo>
                  <a:pt x="492" y="396"/>
                </a:lnTo>
                <a:lnTo>
                  <a:pt x="490" y="412"/>
                </a:lnTo>
                <a:lnTo>
                  <a:pt x="482" y="426"/>
                </a:lnTo>
                <a:lnTo>
                  <a:pt x="472" y="440"/>
                </a:lnTo>
                <a:lnTo>
                  <a:pt x="454" y="452"/>
                </a:lnTo>
                <a:lnTo>
                  <a:pt x="454" y="452"/>
                </a:lnTo>
                <a:lnTo>
                  <a:pt x="436" y="464"/>
                </a:lnTo>
                <a:lnTo>
                  <a:pt x="412" y="474"/>
                </a:lnTo>
                <a:lnTo>
                  <a:pt x="388" y="480"/>
                </a:lnTo>
                <a:lnTo>
                  <a:pt x="360" y="484"/>
                </a:lnTo>
                <a:lnTo>
                  <a:pt x="360" y="484"/>
                </a:lnTo>
                <a:lnTo>
                  <a:pt x="352" y="502"/>
                </a:lnTo>
                <a:lnTo>
                  <a:pt x="344" y="516"/>
                </a:lnTo>
                <a:lnTo>
                  <a:pt x="332" y="528"/>
                </a:lnTo>
                <a:lnTo>
                  <a:pt x="320" y="536"/>
                </a:lnTo>
                <a:lnTo>
                  <a:pt x="320" y="536"/>
                </a:lnTo>
                <a:lnTo>
                  <a:pt x="306" y="542"/>
                </a:lnTo>
                <a:lnTo>
                  <a:pt x="292" y="546"/>
                </a:lnTo>
                <a:lnTo>
                  <a:pt x="274" y="548"/>
                </a:lnTo>
                <a:lnTo>
                  <a:pt x="254" y="548"/>
                </a:lnTo>
                <a:lnTo>
                  <a:pt x="254" y="548"/>
                </a:lnTo>
                <a:lnTo>
                  <a:pt x="264" y="544"/>
                </a:lnTo>
                <a:lnTo>
                  <a:pt x="272" y="538"/>
                </a:lnTo>
                <a:lnTo>
                  <a:pt x="280" y="532"/>
                </a:lnTo>
                <a:lnTo>
                  <a:pt x="286" y="524"/>
                </a:lnTo>
                <a:lnTo>
                  <a:pt x="292" y="516"/>
                </a:lnTo>
                <a:lnTo>
                  <a:pt x="296" y="508"/>
                </a:lnTo>
                <a:lnTo>
                  <a:pt x="298" y="498"/>
                </a:lnTo>
                <a:lnTo>
                  <a:pt x="298" y="488"/>
                </a:lnTo>
                <a:lnTo>
                  <a:pt x="298" y="488"/>
                </a:lnTo>
                <a:lnTo>
                  <a:pt x="270" y="484"/>
                </a:lnTo>
                <a:lnTo>
                  <a:pt x="246" y="480"/>
                </a:lnTo>
                <a:lnTo>
                  <a:pt x="222" y="474"/>
                </a:lnTo>
                <a:lnTo>
                  <a:pt x="200" y="464"/>
                </a:lnTo>
                <a:lnTo>
                  <a:pt x="200" y="464"/>
                </a:lnTo>
                <a:lnTo>
                  <a:pt x="180" y="454"/>
                </a:lnTo>
                <a:lnTo>
                  <a:pt x="166" y="442"/>
                </a:lnTo>
                <a:lnTo>
                  <a:pt x="154" y="430"/>
                </a:lnTo>
                <a:lnTo>
                  <a:pt x="146" y="416"/>
                </a:lnTo>
                <a:lnTo>
                  <a:pt x="146" y="416"/>
                </a:lnTo>
                <a:lnTo>
                  <a:pt x="162" y="416"/>
                </a:lnTo>
                <a:lnTo>
                  <a:pt x="162" y="416"/>
                </a:lnTo>
                <a:lnTo>
                  <a:pt x="190" y="418"/>
                </a:lnTo>
                <a:lnTo>
                  <a:pt x="190" y="418"/>
                </a:lnTo>
                <a:lnTo>
                  <a:pt x="214" y="418"/>
                </a:lnTo>
                <a:lnTo>
                  <a:pt x="238" y="414"/>
                </a:lnTo>
                <a:lnTo>
                  <a:pt x="258" y="406"/>
                </a:lnTo>
                <a:lnTo>
                  <a:pt x="278" y="396"/>
                </a:lnTo>
                <a:lnTo>
                  <a:pt x="278" y="396"/>
                </a:lnTo>
                <a:lnTo>
                  <a:pt x="290" y="388"/>
                </a:lnTo>
                <a:lnTo>
                  <a:pt x="302" y="378"/>
                </a:lnTo>
                <a:lnTo>
                  <a:pt x="314" y="366"/>
                </a:lnTo>
                <a:lnTo>
                  <a:pt x="322" y="356"/>
                </a:lnTo>
                <a:lnTo>
                  <a:pt x="330" y="344"/>
                </a:lnTo>
                <a:lnTo>
                  <a:pt x="334" y="332"/>
                </a:lnTo>
                <a:lnTo>
                  <a:pt x="338" y="318"/>
                </a:lnTo>
                <a:lnTo>
                  <a:pt x="342" y="304"/>
                </a:lnTo>
                <a:lnTo>
                  <a:pt x="342" y="304"/>
                </a:lnTo>
                <a:lnTo>
                  <a:pt x="370" y="306"/>
                </a:lnTo>
                <a:lnTo>
                  <a:pt x="394" y="308"/>
                </a:lnTo>
                <a:lnTo>
                  <a:pt x="418" y="314"/>
                </a:lnTo>
                <a:lnTo>
                  <a:pt x="440" y="324"/>
                </a:lnTo>
                <a:lnTo>
                  <a:pt x="440" y="324"/>
                </a:lnTo>
                <a:lnTo>
                  <a:pt x="452" y="330"/>
                </a:lnTo>
                <a:lnTo>
                  <a:pt x="462" y="336"/>
                </a:lnTo>
                <a:lnTo>
                  <a:pt x="472" y="344"/>
                </a:lnTo>
                <a:lnTo>
                  <a:pt x="478" y="354"/>
                </a:lnTo>
                <a:lnTo>
                  <a:pt x="484" y="362"/>
                </a:lnTo>
                <a:lnTo>
                  <a:pt x="488" y="374"/>
                </a:lnTo>
                <a:lnTo>
                  <a:pt x="492" y="384"/>
                </a:lnTo>
                <a:lnTo>
                  <a:pt x="492" y="396"/>
                </a:lnTo>
                <a:lnTo>
                  <a:pt x="492" y="396"/>
                </a:lnTo>
                <a:close/>
                <a:moveTo>
                  <a:pt x="548" y="108"/>
                </a:moveTo>
                <a:lnTo>
                  <a:pt x="548" y="108"/>
                </a:lnTo>
                <a:lnTo>
                  <a:pt x="546" y="120"/>
                </a:lnTo>
                <a:lnTo>
                  <a:pt x="544" y="132"/>
                </a:lnTo>
                <a:lnTo>
                  <a:pt x="540" y="144"/>
                </a:lnTo>
                <a:lnTo>
                  <a:pt x="534" y="156"/>
                </a:lnTo>
                <a:lnTo>
                  <a:pt x="526" y="166"/>
                </a:lnTo>
                <a:lnTo>
                  <a:pt x="518" y="176"/>
                </a:lnTo>
                <a:lnTo>
                  <a:pt x="506" y="186"/>
                </a:lnTo>
                <a:lnTo>
                  <a:pt x="494" y="194"/>
                </a:lnTo>
                <a:lnTo>
                  <a:pt x="494" y="194"/>
                </a:lnTo>
                <a:lnTo>
                  <a:pt x="492" y="212"/>
                </a:lnTo>
                <a:lnTo>
                  <a:pt x="492" y="212"/>
                </a:lnTo>
                <a:lnTo>
                  <a:pt x="494" y="222"/>
                </a:lnTo>
                <a:lnTo>
                  <a:pt x="496" y="232"/>
                </a:lnTo>
                <a:lnTo>
                  <a:pt x="500" y="242"/>
                </a:lnTo>
                <a:lnTo>
                  <a:pt x="506" y="250"/>
                </a:lnTo>
                <a:lnTo>
                  <a:pt x="506" y="250"/>
                </a:lnTo>
                <a:lnTo>
                  <a:pt x="534" y="274"/>
                </a:lnTo>
                <a:lnTo>
                  <a:pt x="534" y="274"/>
                </a:lnTo>
                <a:lnTo>
                  <a:pt x="514" y="274"/>
                </a:lnTo>
                <a:lnTo>
                  <a:pt x="494" y="270"/>
                </a:lnTo>
                <a:lnTo>
                  <a:pt x="478" y="266"/>
                </a:lnTo>
                <a:lnTo>
                  <a:pt x="464" y="258"/>
                </a:lnTo>
                <a:lnTo>
                  <a:pt x="464" y="258"/>
                </a:lnTo>
                <a:lnTo>
                  <a:pt x="456" y="250"/>
                </a:lnTo>
                <a:lnTo>
                  <a:pt x="448" y="242"/>
                </a:lnTo>
                <a:lnTo>
                  <a:pt x="440" y="230"/>
                </a:lnTo>
                <a:lnTo>
                  <a:pt x="434" y="218"/>
                </a:lnTo>
                <a:lnTo>
                  <a:pt x="434" y="218"/>
                </a:lnTo>
                <a:lnTo>
                  <a:pt x="416" y="220"/>
                </a:lnTo>
                <a:lnTo>
                  <a:pt x="398" y="222"/>
                </a:lnTo>
                <a:lnTo>
                  <a:pt x="398" y="222"/>
                </a:lnTo>
                <a:lnTo>
                  <a:pt x="376" y="220"/>
                </a:lnTo>
                <a:lnTo>
                  <a:pt x="354" y="214"/>
                </a:lnTo>
                <a:lnTo>
                  <a:pt x="354" y="214"/>
                </a:lnTo>
                <a:lnTo>
                  <a:pt x="348" y="198"/>
                </a:lnTo>
                <a:lnTo>
                  <a:pt x="340" y="184"/>
                </a:lnTo>
                <a:lnTo>
                  <a:pt x="330" y="168"/>
                </a:lnTo>
                <a:lnTo>
                  <a:pt x="316" y="154"/>
                </a:lnTo>
                <a:lnTo>
                  <a:pt x="316" y="154"/>
                </a:lnTo>
                <a:lnTo>
                  <a:pt x="300" y="142"/>
                </a:lnTo>
                <a:lnTo>
                  <a:pt x="284" y="132"/>
                </a:lnTo>
                <a:lnTo>
                  <a:pt x="268" y="126"/>
                </a:lnTo>
                <a:lnTo>
                  <a:pt x="250" y="122"/>
                </a:lnTo>
                <a:lnTo>
                  <a:pt x="250" y="122"/>
                </a:lnTo>
                <a:lnTo>
                  <a:pt x="248" y="108"/>
                </a:lnTo>
                <a:lnTo>
                  <a:pt x="248" y="108"/>
                </a:lnTo>
                <a:lnTo>
                  <a:pt x="248" y="96"/>
                </a:lnTo>
                <a:lnTo>
                  <a:pt x="252" y="84"/>
                </a:lnTo>
                <a:lnTo>
                  <a:pt x="254" y="74"/>
                </a:lnTo>
                <a:lnTo>
                  <a:pt x="260" y="64"/>
                </a:lnTo>
                <a:lnTo>
                  <a:pt x="266" y="56"/>
                </a:lnTo>
                <a:lnTo>
                  <a:pt x="272" y="46"/>
                </a:lnTo>
                <a:lnTo>
                  <a:pt x="282" y="38"/>
                </a:lnTo>
                <a:lnTo>
                  <a:pt x="292" y="30"/>
                </a:lnTo>
                <a:lnTo>
                  <a:pt x="292" y="30"/>
                </a:lnTo>
                <a:lnTo>
                  <a:pt x="314" y="18"/>
                </a:lnTo>
                <a:lnTo>
                  <a:pt x="340" y="8"/>
                </a:lnTo>
                <a:lnTo>
                  <a:pt x="368" y="2"/>
                </a:lnTo>
                <a:lnTo>
                  <a:pt x="398" y="0"/>
                </a:lnTo>
                <a:lnTo>
                  <a:pt x="398" y="0"/>
                </a:lnTo>
                <a:lnTo>
                  <a:pt x="428" y="2"/>
                </a:lnTo>
                <a:lnTo>
                  <a:pt x="456" y="8"/>
                </a:lnTo>
                <a:lnTo>
                  <a:pt x="482" y="18"/>
                </a:lnTo>
                <a:lnTo>
                  <a:pt x="504" y="30"/>
                </a:lnTo>
                <a:lnTo>
                  <a:pt x="504" y="30"/>
                </a:lnTo>
                <a:lnTo>
                  <a:pt x="514" y="38"/>
                </a:lnTo>
                <a:lnTo>
                  <a:pt x="524" y="46"/>
                </a:lnTo>
                <a:lnTo>
                  <a:pt x="530" y="56"/>
                </a:lnTo>
                <a:lnTo>
                  <a:pt x="536" y="64"/>
                </a:lnTo>
                <a:lnTo>
                  <a:pt x="542" y="74"/>
                </a:lnTo>
                <a:lnTo>
                  <a:pt x="544" y="84"/>
                </a:lnTo>
                <a:lnTo>
                  <a:pt x="546" y="96"/>
                </a:lnTo>
                <a:lnTo>
                  <a:pt x="548" y="108"/>
                </a:lnTo>
                <a:lnTo>
                  <a:pt x="548" y="1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8869334" y="2212220"/>
            <a:ext cx="722981" cy="726597"/>
          </a:xfrm>
          <a:custGeom>
            <a:avLst/>
            <a:gdLst>
              <a:gd name="T0" fmla="*/ 68 w 400"/>
              <a:gd name="T1" fmla="*/ 182 h 402"/>
              <a:gd name="T2" fmla="*/ 54 w 400"/>
              <a:gd name="T3" fmla="*/ 178 h 402"/>
              <a:gd name="T4" fmla="*/ 46 w 400"/>
              <a:gd name="T5" fmla="*/ 186 h 402"/>
              <a:gd name="T6" fmla="*/ 58 w 400"/>
              <a:gd name="T7" fmla="*/ 210 h 402"/>
              <a:gd name="T8" fmla="*/ 56 w 400"/>
              <a:gd name="T9" fmla="*/ 262 h 402"/>
              <a:gd name="T10" fmla="*/ 46 w 400"/>
              <a:gd name="T11" fmla="*/ 258 h 402"/>
              <a:gd name="T12" fmla="*/ 36 w 400"/>
              <a:gd name="T13" fmla="*/ 262 h 402"/>
              <a:gd name="T14" fmla="*/ 34 w 400"/>
              <a:gd name="T15" fmla="*/ 280 h 402"/>
              <a:gd name="T16" fmla="*/ 60 w 400"/>
              <a:gd name="T17" fmla="*/ 306 h 402"/>
              <a:gd name="T18" fmla="*/ 54 w 400"/>
              <a:gd name="T19" fmla="*/ 386 h 402"/>
              <a:gd name="T20" fmla="*/ 56 w 400"/>
              <a:gd name="T21" fmla="*/ 396 h 402"/>
              <a:gd name="T22" fmla="*/ 70 w 400"/>
              <a:gd name="T23" fmla="*/ 402 h 402"/>
              <a:gd name="T24" fmla="*/ 82 w 400"/>
              <a:gd name="T25" fmla="*/ 400 h 402"/>
              <a:gd name="T26" fmla="*/ 90 w 400"/>
              <a:gd name="T27" fmla="*/ 368 h 402"/>
              <a:gd name="T28" fmla="*/ 120 w 400"/>
              <a:gd name="T29" fmla="*/ 278 h 402"/>
              <a:gd name="T30" fmla="*/ 154 w 400"/>
              <a:gd name="T31" fmla="*/ 206 h 402"/>
              <a:gd name="T32" fmla="*/ 164 w 400"/>
              <a:gd name="T33" fmla="*/ 204 h 402"/>
              <a:gd name="T34" fmla="*/ 178 w 400"/>
              <a:gd name="T35" fmla="*/ 216 h 402"/>
              <a:gd name="T36" fmla="*/ 268 w 400"/>
              <a:gd name="T37" fmla="*/ 294 h 402"/>
              <a:gd name="T38" fmla="*/ 264 w 400"/>
              <a:gd name="T39" fmla="*/ 328 h 402"/>
              <a:gd name="T40" fmla="*/ 260 w 400"/>
              <a:gd name="T41" fmla="*/ 362 h 402"/>
              <a:gd name="T42" fmla="*/ 272 w 400"/>
              <a:gd name="T43" fmla="*/ 382 h 402"/>
              <a:gd name="T44" fmla="*/ 282 w 400"/>
              <a:gd name="T45" fmla="*/ 388 h 402"/>
              <a:gd name="T46" fmla="*/ 316 w 400"/>
              <a:gd name="T47" fmla="*/ 318 h 402"/>
              <a:gd name="T48" fmla="*/ 378 w 400"/>
              <a:gd name="T49" fmla="*/ 290 h 402"/>
              <a:gd name="T50" fmla="*/ 384 w 400"/>
              <a:gd name="T51" fmla="*/ 280 h 402"/>
              <a:gd name="T52" fmla="*/ 370 w 400"/>
              <a:gd name="T53" fmla="*/ 266 h 402"/>
              <a:gd name="T54" fmla="*/ 348 w 400"/>
              <a:gd name="T55" fmla="*/ 262 h 402"/>
              <a:gd name="T56" fmla="*/ 292 w 400"/>
              <a:gd name="T57" fmla="*/ 270 h 402"/>
              <a:gd name="T58" fmla="*/ 240 w 400"/>
              <a:gd name="T59" fmla="*/ 206 h 402"/>
              <a:gd name="T60" fmla="*/ 204 w 400"/>
              <a:gd name="T61" fmla="*/ 166 h 402"/>
              <a:gd name="T62" fmla="*/ 204 w 400"/>
              <a:gd name="T63" fmla="*/ 156 h 402"/>
              <a:gd name="T64" fmla="*/ 226 w 400"/>
              <a:gd name="T65" fmla="*/ 144 h 402"/>
              <a:gd name="T66" fmla="*/ 332 w 400"/>
              <a:gd name="T67" fmla="*/ 102 h 402"/>
              <a:gd name="T68" fmla="*/ 388 w 400"/>
              <a:gd name="T69" fmla="*/ 88 h 402"/>
              <a:gd name="T70" fmla="*/ 400 w 400"/>
              <a:gd name="T71" fmla="*/ 78 h 402"/>
              <a:gd name="T72" fmla="*/ 398 w 400"/>
              <a:gd name="T73" fmla="*/ 64 h 402"/>
              <a:gd name="T74" fmla="*/ 390 w 400"/>
              <a:gd name="T75" fmla="*/ 56 h 402"/>
              <a:gd name="T76" fmla="*/ 340 w 400"/>
              <a:gd name="T77" fmla="*/ 56 h 402"/>
              <a:gd name="T78" fmla="*/ 284 w 400"/>
              <a:gd name="T79" fmla="*/ 42 h 402"/>
              <a:gd name="T80" fmla="*/ 266 w 400"/>
              <a:gd name="T81" fmla="*/ 34 h 402"/>
              <a:gd name="T82" fmla="*/ 258 w 400"/>
              <a:gd name="T83" fmla="*/ 42 h 402"/>
              <a:gd name="T84" fmla="*/ 262 w 400"/>
              <a:gd name="T85" fmla="*/ 56 h 402"/>
              <a:gd name="T86" fmla="*/ 210 w 400"/>
              <a:gd name="T87" fmla="*/ 60 h 402"/>
              <a:gd name="T88" fmla="*/ 192 w 400"/>
              <a:gd name="T89" fmla="*/ 48 h 402"/>
              <a:gd name="T90" fmla="*/ 180 w 400"/>
              <a:gd name="T91" fmla="*/ 50 h 402"/>
              <a:gd name="T92" fmla="*/ 176 w 400"/>
              <a:gd name="T93" fmla="*/ 64 h 402"/>
              <a:gd name="T94" fmla="*/ 118 w 400"/>
              <a:gd name="T95" fmla="*/ 84 h 402"/>
              <a:gd name="T96" fmla="*/ 50 w 400"/>
              <a:gd name="T97" fmla="*/ 18 h 402"/>
              <a:gd name="T98" fmla="*/ 20 w 400"/>
              <a:gd name="T99" fmla="*/ 2 h 402"/>
              <a:gd name="T100" fmla="*/ 2 w 400"/>
              <a:gd name="T101" fmla="*/ 6 h 402"/>
              <a:gd name="T102" fmla="*/ 0 w 400"/>
              <a:gd name="T103" fmla="*/ 18 h 402"/>
              <a:gd name="T104" fmla="*/ 12 w 400"/>
              <a:gd name="T105" fmla="*/ 38 h 402"/>
              <a:gd name="T106" fmla="*/ 82 w 400"/>
              <a:gd name="T107" fmla="*/ 118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0" h="402">
                <a:moveTo>
                  <a:pt x="76" y="190"/>
                </a:moveTo>
                <a:lnTo>
                  <a:pt x="68" y="182"/>
                </a:lnTo>
                <a:lnTo>
                  <a:pt x="68" y="182"/>
                </a:lnTo>
                <a:lnTo>
                  <a:pt x="64" y="178"/>
                </a:lnTo>
                <a:lnTo>
                  <a:pt x="58" y="176"/>
                </a:lnTo>
                <a:lnTo>
                  <a:pt x="54" y="178"/>
                </a:lnTo>
                <a:lnTo>
                  <a:pt x="48" y="180"/>
                </a:lnTo>
                <a:lnTo>
                  <a:pt x="48" y="180"/>
                </a:lnTo>
                <a:lnTo>
                  <a:pt x="46" y="186"/>
                </a:lnTo>
                <a:lnTo>
                  <a:pt x="46" y="194"/>
                </a:lnTo>
                <a:lnTo>
                  <a:pt x="50" y="202"/>
                </a:lnTo>
                <a:lnTo>
                  <a:pt x="58" y="210"/>
                </a:lnTo>
                <a:lnTo>
                  <a:pt x="72" y="224"/>
                </a:lnTo>
                <a:lnTo>
                  <a:pt x="64" y="272"/>
                </a:lnTo>
                <a:lnTo>
                  <a:pt x="56" y="262"/>
                </a:lnTo>
                <a:lnTo>
                  <a:pt x="56" y="262"/>
                </a:lnTo>
                <a:lnTo>
                  <a:pt x="50" y="260"/>
                </a:lnTo>
                <a:lnTo>
                  <a:pt x="46" y="258"/>
                </a:lnTo>
                <a:lnTo>
                  <a:pt x="40" y="258"/>
                </a:lnTo>
                <a:lnTo>
                  <a:pt x="36" y="262"/>
                </a:lnTo>
                <a:lnTo>
                  <a:pt x="36" y="262"/>
                </a:lnTo>
                <a:lnTo>
                  <a:pt x="32" y="268"/>
                </a:lnTo>
                <a:lnTo>
                  <a:pt x="32" y="274"/>
                </a:lnTo>
                <a:lnTo>
                  <a:pt x="34" y="280"/>
                </a:lnTo>
                <a:lnTo>
                  <a:pt x="40" y="286"/>
                </a:lnTo>
                <a:lnTo>
                  <a:pt x="60" y="306"/>
                </a:lnTo>
                <a:lnTo>
                  <a:pt x="60" y="306"/>
                </a:lnTo>
                <a:lnTo>
                  <a:pt x="54" y="342"/>
                </a:lnTo>
                <a:lnTo>
                  <a:pt x="52" y="368"/>
                </a:lnTo>
                <a:lnTo>
                  <a:pt x="54" y="386"/>
                </a:lnTo>
                <a:lnTo>
                  <a:pt x="54" y="392"/>
                </a:lnTo>
                <a:lnTo>
                  <a:pt x="56" y="396"/>
                </a:lnTo>
                <a:lnTo>
                  <a:pt x="56" y="396"/>
                </a:lnTo>
                <a:lnTo>
                  <a:pt x="62" y="400"/>
                </a:lnTo>
                <a:lnTo>
                  <a:pt x="70" y="402"/>
                </a:lnTo>
                <a:lnTo>
                  <a:pt x="70" y="402"/>
                </a:lnTo>
                <a:lnTo>
                  <a:pt x="76" y="402"/>
                </a:lnTo>
                <a:lnTo>
                  <a:pt x="82" y="400"/>
                </a:lnTo>
                <a:lnTo>
                  <a:pt x="82" y="400"/>
                </a:lnTo>
                <a:lnTo>
                  <a:pt x="86" y="390"/>
                </a:lnTo>
                <a:lnTo>
                  <a:pt x="90" y="368"/>
                </a:lnTo>
                <a:lnTo>
                  <a:pt x="90" y="368"/>
                </a:lnTo>
                <a:lnTo>
                  <a:pt x="102" y="332"/>
                </a:lnTo>
                <a:lnTo>
                  <a:pt x="120" y="278"/>
                </a:lnTo>
                <a:lnTo>
                  <a:pt x="120" y="278"/>
                </a:lnTo>
                <a:lnTo>
                  <a:pt x="142" y="228"/>
                </a:lnTo>
                <a:lnTo>
                  <a:pt x="148" y="214"/>
                </a:lnTo>
                <a:lnTo>
                  <a:pt x="154" y="206"/>
                </a:lnTo>
                <a:lnTo>
                  <a:pt x="154" y="206"/>
                </a:lnTo>
                <a:lnTo>
                  <a:pt x="158" y="204"/>
                </a:lnTo>
                <a:lnTo>
                  <a:pt x="164" y="204"/>
                </a:lnTo>
                <a:lnTo>
                  <a:pt x="170" y="210"/>
                </a:lnTo>
                <a:lnTo>
                  <a:pt x="178" y="216"/>
                </a:lnTo>
                <a:lnTo>
                  <a:pt x="178" y="216"/>
                </a:lnTo>
                <a:lnTo>
                  <a:pt x="230" y="264"/>
                </a:lnTo>
                <a:lnTo>
                  <a:pt x="250" y="282"/>
                </a:lnTo>
                <a:lnTo>
                  <a:pt x="268" y="294"/>
                </a:lnTo>
                <a:lnTo>
                  <a:pt x="268" y="294"/>
                </a:lnTo>
                <a:lnTo>
                  <a:pt x="264" y="328"/>
                </a:lnTo>
                <a:lnTo>
                  <a:pt x="264" y="328"/>
                </a:lnTo>
                <a:lnTo>
                  <a:pt x="260" y="350"/>
                </a:lnTo>
                <a:lnTo>
                  <a:pt x="260" y="362"/>
                </a:lnTo>
                <a:lnTo>
                  <a:pt x="260" y="362"/>
                </a:lnTo>
                <a:lnTo>
                  <a:pt x="264" y="370"/>
                </a:lnTo>
                <a:lnTo>
                  <a:pt x="272" y="382"/>
                </a:lnTo>
                <a:lnTo>
                  <a:pt x="272" y="382"/>
                </a:lnTo>
                <a:lnTo>
                  <a:pt x="278" y="386"/>
                </a:lnTo>
                <a:lnTo>
                  <a:pt x="282" y="388"/>
                </a:lnTo>
                <a:lnTo>
                  <a:pt x="282" y="388"/>
                </a:lnTo>
                <a:lnTo>
                  <a:pt x="286" y="380"/>
                </a:lnTo>
                <a:lnTo>
                  <a:pt x="294" y="366"/>
                </a:lnTo>
                <a:lnTo>
                  <a:pt x="316" y="318"/>
                </a:lnTo>
                <a:lnTo>
                  <a:pt x="316" y="318"/>
                </a:lnTo>
                <a:lnTo>
                  <a:pt x="362" y="298"/>
                </a:lnTo>
                <a:lnTo>
                  <a:pt x="378" y="290"/>
                </a:lnTo>
                <a:lnTo>
                  <a:pt x="386" y="284"/>
                </a:lnTo>
                <a:lnTo>
                  <a:pt x="386" y="284"/>
                </a:lnTo>
                <a:lnTo>
                  <a:pt x="384" y="280"/>
                </a:lnTo>
                <a:lnTo>
                  <a:pt x="380" y="274"/>
                </a:lnTo>
                <a:lnTo>
                  <a:pt x="380" y="274"/>
                </a:lnTo>
                <a:lnTo>
                  <a:pt x="370" y="266"/>
                </a:lnTo>
                <a:lnTo>
                  <a:pt x="362" y="262"/>
                </a:lnTo>
                <a:lnTo>
                  <a:pt x="362" y="262"/>
                </a:lnTo>
                <a:lnTo>
                  <a:pt x="348" y="262"/>
                </a:lnTo>
                <a:lnTo>
                  <a:pt x="326" y="266"/>
                </a:lnTo>
                <a:lnTo>
                  <a:pt x="326" y="266"/>
                </a:lnTo>
                <a:lnTo>
                  <a:pt x="292" y="270"/>
                </a:lnTo>
                <a:lnTo>
                  <a:pt x="292" y="270"/>
                </a:lnTo>
                <a:lnTo>
                  <a:pt x="270" y="238"/>
                </a:lnTo>
                <a:lnTo>
                  <a:pt x="240" y="206"/>
                </a:lnTo>
                <a:lnTo>
                  <a:pt x="240" y="206"/>
                </a:lnTo>
                <a:lnTo>
                  <a:pt x="214" y="178"/>
                </a:lnTo>
                <a:lnTo>
                  <a:pt x="204" y="166"/>
                </a:lnTo>
                <a:lnTo>
                  <a:pt x="204" y="166"/>
                </a:lnTo>
                <a:lnTo>
                  <a:pt x="202" y="160"/>
                </a:lnTo>
                <a:lnTo>
                  <a:pt x="204" y="156"/>
                </a:lnTo>
                <a:lnTo>
                  <a:pt x="204" y="156"/>
                </a:lnTo>
                <a:lnTo>
                  <a:pt x="212" y="150"/>
                </a:lnTo>
                <a:lnTo>
                  <a:pt x="226" y="144"/>
                </a:lnTo>
                <a:lnTo>
                  <a:pt x="276" y="122"/>
                </a:lnTo>
                <a:lnTo>
                  <a:pt x="276" y="122"/>
                </a:lnTo>
                <a:lnTo>
                  <a:pt x="332" y="102"/>
                </a:lnTo>
                <a:lnTo>
                  <a:pt x="368" y="92"/>
                </a:lnTo>
                <a:lnTo>
                  <a:pt x="368" y="92"/>
                </a:lnTo>
                <a:lnTo>
                  <a:pt x="388" y="88"/>
                </a:lnTo>
                <a:lnTo>
                  <a:pt x="398" y="82"/>
                </a:lnTo>
                <a:lnTo>
                  <a:pt x="398" y="82"/>
                </a:lnTo>
                <a:lnTo>
                  <a:pt x="400" y="78"/>
                </a:lnTo>
                <a:lnTo>
                  <a:pt x="400" y="70"/>
                </a:lnTo>
                <a:lnTo>
                  <a:pt x="400" y="70"/>
                </a:lnTo>
                <a:lnTo>
                  <a:pt x="398" y="64"/>
                </a:lnTo>
                <a:lnTo>
                  <a:pt x="394" y="58"/>
                </a:lnTo>
                <a:lnTo>
                  <a:pt x="394" y="58"/>
                </a:lnTo>
                <a:lnTo>
                  <a:pt x="390" y="56"/>
                </a:lnTo>
                <a:lnTo>
                  <a:pt x="386" y="56"/>
                </a:lnTo>
                <a:lnTo>
                  <a:pt x="368" y="54"/>
                </a:lnTo>
                <a:lnTo>
                  <a:pt x="340" y="56"/>
                </a:lnTo>
                <a:lnTo>
                  <a:pt x="304" y="62"/>
                </a:lnTo>
                <a:lnTo>
                  <a:pt x="284" y="42"/>
                </a:lnTo>
                <a:lnTo>
                  <a:pt x="284" y="42"/>
                </a:lnTo>
                <a:lnTo>
                  <a:pt x="278" y="36"/>
                </a:lnTo>
                <a:lnTo>
                  <a:pt x="272" y="34"/>
                </a:lnTo>
                <a:lnTo>
                  <a:pt x="266" y="34"/>
                </a:lnTo>
                <a:lnTo>
                  <a:pt x="260" y="38"/>
                </a:lnTo>
                <a:lnTo>
                  <a:pt x="260" y="38"/>
                </a:lnTo>
                <a:lnTo>
                  <a:pt x="258" y="42"/>
                </a:lnTo>
                <a:lnTo>
                  <a:pt x="256" y="48"/>
                </a:lnTo>
                <a:lnTo>
                  <a:pt x="258" y="52"/>
                </a:lnTo>
                <a:lnTo>
                  <a:pt x="262" y="56"/>
                </a:lnTo>
                <a:lnTo>
                  <a:pt x="272" y="66"/>
                </a:lnTo>
                <a:lnTo>
                  <a:pt x="222" y="74"/>
                </a:lnTo>
                <a:lnTo>
                  <a:pt x="210" y="60"/>
                </a:lnTo>
                <a:lnTo>
                  <a:pt x="210" y="60"/>
                </a:lnTo>
                <a:lnTo>
                  <a:pt x="200" y="52"/>
                </a:lnTo>
                <a:lnTo>
                  <a:pt x="192" y="48"/>
                </a:lnTo>
                <a:lnTo>
                  <a:pt x="186" y="48"/>
                </a:lnTo>
                <a:lnTo>
                  <a:pt x="180" y="50"/>
                </a:lnTo>
                <a:lnTo>
                  <a:pt x="180" y="50"/>
                </a:lnTo>
                <a:lnTo>
                  <a:pt x="176" y="54"/>
                </a:lnTo>
                <a:lnTo>
                  <a:pt x="176" y="60"/>
                </a:lnTo>
                <a:lnTo>
                  <a:pt x="176" y="64"/>
                </a:lnTo>
                <a:lnTo>
                  <a:pt x="180" y="70"/>
                </a:lnTo>
                <a:lnTo>
                  <a:pt x="190" y="78"/>
                </a:lnTo>
                <a:lnTo>
                  <a:pt x="118" y="84"/>
                </a:lnTo>
                <a:lnTo>
                  <a:pt x="74" y="42"/>
                </a:lnTo>
                <a:lnTo>
                  <a:pt x="74" y="42"/>
                </a:lnTo>
                <a:lnTo>
                  <a:pt x="50" y="18"/>
                </a:lnTo>
                <a:lnTo>
                  <a:pt x="38" y="10"/>
                </a:lnTo>
                <a:lnTo>
                  <a:pt x="28" y="4"/>
                </a:lnTo>
                <a:lnTo>
                  <a:pt x="20" y="2"/>
                </a:lnTo>
                <a:lnTo>
                  <a:pt x="14" y="0"/>
                </a:lnTo>
                <a:lnTo>
                  <a:pt x="6" y="2"/>
                </a:lnTo>
                <a:lnTo>
                  <a:pt x="2" y="6"/>
                </a:lnTo>
                <a:lnTo>
                  <a:pt x="2" y="6"/>
                </a:lnTo>
                <a:lnTo>
                  <a:pt x="0" y="10"/>
                </a:lnTo>
                <a:lnTo>
                  <a:pt x="0" y="18"/>
                </a:lnTo>
                <a:lnTo>
                  <a:pt x="4" y="26"/>
                </a:lnTo>
                <a:lnTo>
                  <a:pt x="12" y="38"/>
                </a:lnTo>
                <a:lnTo>
                  <a:pt x="12" y="38"/>
                </a:lnTo>
                <a:lnTo>
                  <a:pt x="28" y="62"/>
                </a:lnTo>
                <a:lnTo>
                  <a:pt x="40" y="76"/>
                </a:lnTo>
                <a:lnTo>
                  <a:pt x="82" y="118"/>
                </a:lnTo>
                <a:lnTo>
                  <a:pt x="76" y="1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8721341" y="4422699"/>
            <a:ext cx="813806" cy="813806"/>
            <a:chOff x="6721475" y="195263"/>
            <a:chExt cx="746125" cy="746125"/>
          </a:xfrm>
          <a:solidFill>
            <a:schemeClr val="bg1"/>
          </a:solidFill>
        </p:grpSpPr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6721475" y="195263"/>
              <a:ext cx="746125" cy="746125"/>
            </a:xfrm>
            <a:custGeom>
              <a:avLst/>
              <a:gdLst>
                <a:gd name="T0" fmla="*/ 2 w 470"/>
                <a:gd name="T1" fmla="*/ 212 h 470"/>
                <a:gd name="T2" fmla="*/ 20 w 470"/>
                <a:gd name="T3" fmla="*/ 144 h 470"/>
                <a:gd name="T4" fmla="*/ 54 w 470"/>
                <a:gd name="T5" fmla="*/ 86 h 470"/>
                <a:gd name="T6" fmla="*/ 104 w 470"/>
                <a:gd name="T7" fmla="*/ 40 h 470"/>
                <a:gd name="T8" fmla="*/ 166 w 470"/>
                <a:gd name="T9" fmla="*/ 10 h 470"/>
                <a:gd name="T10" fmla="*/ 236 w 470"/>
                <a:gd name="T11" fmla="*/ 0 h 470"/>
                <a:gd name="T12" fmla="*/ 260 w 470"/>
                <a:gd name="T13" fmla="*/ 2 h 470"/>
                <a:gd name="T14" fmla="*/ 328 w 470"/>
                <a:gd name="T15" fmla="*/ 18 h 470"/>
                <a:gd name="T16" fmla="*/ 386 w 470"/>
                <a:gd name="T17" fmla="*/ 54 h 470"/>
                <a:gd name="T18" fmla="*/ 430 w 470"/>
                <a:gd name="T19" fmla="*/ 104 h 470"/>
                <a:gd name="T20" fmla="*/ 460 w 470"/>
                <a:gd name="T21" fmla="*/ 166 h 470"/>
                <a:gd name="T22" fmla="*/ 470 w 470"/>
                <a:gd name="T23" fmla="*/ 236 h 470"/>
                <a:gd name="T24" fmla="*/ 470 w 470"/>
                <a:gd name="T25" fmla="*/ 260 h 470"/>
                <a:gd name="T26" fmla="*/ 452 w 470"/>
                <a:gd name="T27" fmla="*/ 326 h 470"/>
                <a:gd name="T28" fmla="*/ 416 w 470"/>
                <a:gd name="T29" fmla="*/ 384 h 470"/>
                <a:gd name="T30" fmla="*/ 368 w 470"/>
                <a:gd name="T31" fmla="*/ 430 h 470"/>
                <a:gd name="T32" fmla="*/ 306 w 470"/>
                <a:gd name="T33" fmla="*/ 460 h 470"/>
                <a:gd name="T34" fmla="*/ 236 w 470"/>
                <a:gd name="T35" fmla="*/ 470 h 470"/>
                <a:gd name="T36" fmla="*/ 212 w 470"/>
                <a:gd name="T37" fmla="*/ 468 h 470"/>
                <a:gd name="T38" fmla="*/ 144 w 470"/>
                <a:gd name="T39" fmla="*/ 452 h 470"/>
                <a:gd name="T40" fmla="*/ 86 w 470"/>
                <a:gd name="T41" fmla="*/ 416 h 470"/>
                <a:gd name="T42" fmla="*/ 40 w 470"/>
                <a:gd name="T43" fmla="*/ 366 h 470"/>
                <a:gd name="T44" fmla="*/ 12 w 470"/>
                <a:gd name="T45" fmla="*/ 306 h 470"/>
                <a:gd name="T46" fmla="*/ 0 w 470"/>
                <a:gd name="T47" fmla="*/ 236 h 470"/>
                <a:gd name="T48" fmla="*/ 28 w 470"/>
                <a:gd name="T49" fmla="*/ 236 h 470"/>
                <a:gd name="T50" fmla="*/ 38 w 470"/>
                <a:gd name="T51" fmla="*/ 296 h 470"/>
                <a:gd name="T52" fmla="*/ 64 w 470"/>
                <a:gd name="T53" fmla="*/ 352 h 470"/>
                <a:gd name="T54" fmla="*/ 104 w 470"/>
                <a:gd name="T55" fmla="*/ 396 h 470"/>
                <a:gd name="T56" fmla="*/ 156 w 470"/>
                <a:gd name="T57" fmla="*/ 426 h 470"/>
                <a:gd name="T58" fmla="*/ 214 w 470"/>
                <a:gd name="T59" fmla="*/ 442 h 470"/>
                <a:gd name="T60" fmla="*/ 236 w 470"/>
                <a:gd name="T61" fmla="*/ 442 h 470"/>
                <a:gd name="T62" fmla="*/ 298 w 470"/>
                <a:gd name="T63" fmla="*/ 434 h 470"/>
                <a:gd name="T64" fmla="*/ 352 w 470"/>
                <a:gd name="T65" fmla="*/ 408 h 470"/>
                <a:gd name="T66" fmla="*/ 396 w 470"/>
                <a:gd name="T67" fmla="*/ 368 h 470"/>
                <a:gd name="T68" fmla="*/ 426 w 470"/>
                <a:gd name="T69" fmla="*/ 316 h 470"/>
                <a:gd name="T70" fmla="*/ 442 w 470"/>
                <a:gd name="T71" fmla="*/ 256 h 470"/>
                <a:gd name="T72" fmla="*/ 444 w 470"/>
                <a:gd name="T73" fmla="*/ 236 h 470"/>
                <a:gd name="T74" fmla="*/ 434 w 470"/>
                <a:gd name="T75" fmla="*/ 174 h 470"/>
                <a:gd name="T76" fmla="*/ 408 w 470"/>
                <a:gd name="T77" fmla="*/ 120 h 470"/>
                <a:gd name="T78" fmla="*/ 368 w 470"/>
                <a:gd name="T79" fmla="*/ 76 h 470"/>
                <a:gd name="T80" fmla="*/ 316 w 470"/>
                <a:gd name="T81" fmla="*/ 44 h 470"/>
                <a:gd name="T82" fmla="*/ 256 w 470"/>
                <a:gd name="T83" fmla="*/ 30 h 470"/>
                <a:gd name="T84" fmla="*/ 236 w 470"/>
                <a:gd name="T85" fmla="*/ 28 h 470"/>
                <a:gd name="T86" fmla="*/ 174 w 470"/>
                <a:gd name="T87" fmla="*/ 38 h 470"/>
                <a:gd name="T88" fmla="*/ 120 w 470"/>
                <a:gd name="T89" fmla="*/ 64 h 470"/>
                <a:gd name="T90" fmla="*/ 76 w 470"/>
                <a:gd name="T91" fmla="*/ 104 h 470"/>
                <a:gd name="T92" fmla="*/ 44 w 470"/>
                <a:gd name="T93" fmla="*/ 154 h 470"/>
                <a:gd name="T94" fmla="*/ 30 w 470"/>
                <a:gd name="T95" fmla="*/ 21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0" h="470">
                  <a:moveTo>
                    <a:pt x="0" y="236"/>
                  </a:moveTo>
                  <a:lnTo>
                    <a:pt x="0" y="236"/>
                  </a:lnTo>
                  <a:lnTo>
                    <a:pt x="2" y="212"/>
                  </a:lnTo>
                  <a:lnTo>
                    <a:pt x="6" y="188"/>
                  </a:lnTo>
                  <a:lnTo>
                    <a:pt x="12" y="166"/>
                  </a:lnTo>
                  <a:lnTo>
                    <a:pt x="20" y="144"/>
                  </a:lnTo>
                  <a:lnTo>
                    <a:pt x="30" y="124"/>
                  </a:lnTo>
                  <a:lnTo>
                    <a:pt x="40" y="104"/>
                  </a:lnTo>
                  <a:lnTo>
                    <a:pt x="54" y="86"/>
                  </a:lnTo>
                  <a:lnTo>
                    <a:pt x="70" y="70"/>
                  </a:lnTo>
                  <a:lnTo>
                    <a:pt x="86" y="54"/>
                  </a:lnTo>
                  <a:lnTo>
                    <a:pt x="104" y="40"/>
                  </a:lnTo>
                  <a:lnTo>
                    <a:pt x="124" y="28"/>
                  </a:lnTo>
                  <a:lnTo>
                    <a:pt x="144" y="18"/>
                  </a:lnTo>
                  <a:lnTo>
                    <a:pt x="166" y="10"/>
                  </a:lnTo>
                  <a:lnTo>
                    <a:pt x="188" y="6"/>
                  </a:lnTo>
                  <a:lnTo>
                    <a:pt x="212" y="2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60" y="2"/>
                  </a:lnTo>
                  <a:lnTo>
                    <a:pt x="284" y="6"/>
                  </a:lnTo>
                  <a:lnTo>
                    <a:pt x="306" y="10"/>
                  </a:lnTo>
                  <a:lnTo>
                    <a:pt x="328" y="18"/>
                  </a:lnTo>
                  <a:lnTo>
                    <a:pt x="348" y="28"/>
                  </a:lnTo>
                  <a:lnTo>
                    <a:pt x="368" y="40"/>
                  </a:lnTo>
                  <a:lnTo>
                    <a:pt x="386" y="54"/>
                  </a:lnTo>
                  <a:lnTo>
                    <a:pt x="402" y="70"/>
                  </a:lnTo>
                  <a:lnTo>
                    <a:pt x="416" y="86"/>
                  </a:lnTo>
                  <a:lnTo>
                    <a:pt x="430" y="104"/>
                  </a:lnTo>
                  <a:lnTo>
                    <a:pt x="442" y="124"/>
                  </a:lnTo>
                  <a:lnTo>
                    <a:pt x="452" y="144"/>
                  </a:lnTo>
                  <a:lnTo>
                    <a:pt x="460" y="166"/>
                  </a:lnTo>
                  <a:lnTo>
                    <a:pt x="466" y="188"/>
                  </a:lnTo>
                  <a:lnTo>
                    <a:pt x="470" y="212"/>
                  </a:lnTo>
                  <a:lnTo>
                    <a:pt x="470" y="236"/>
                  </a:lnTo>
                  <a:lnTo>
                    <a:pt x="470" y="236"/>
                  </a:lnTo>
                  <a:lnTo>
                    <a:pt x="470" y="236"/>
                  </a:lnTo>
                  <a:lnTo>
                    <a:pt x="470" y="260"/>
                  </a:lnTo>
                  <a:lnTo>
                    <a:pt x="466" y="282"/>
                  </a:lnTo>
                  <a:lnTo>
                    <a:pt x="460" y="306"/>
                  </a:lnTo>
                  <a:lnTo>
                    <a:pt x="452" y="326"/>
                  </a:lnTo>
                  <a:lnTo>
                    <a:pt x="442" y="348"/>
                  </a:lnTo>
                  <a:lnTo>
                    <a:pt x="430" y="366"/>
                  </a:lnTo>
                  <a:lnTo>
                    <a:pt x="416" y="384"/>
                  </a:lnTo>
                  <a:lnTo>
                    <a:pt x="402" y="402"/>
                  </a:lnTo>
                  <a:lnTo>
                    <a:pt x="386" y="416"/>
                  </a:lnTo>
                  <a:lnTo>
                    <a:pt x="368" y="430"/>
                  </a:lnTo>
                  <a:lnTo>
                    <a:pt x="348" y="442"/>
                  </a:lnTo>
                  <a:lnTo>
                    <a:pt x="328" y="452"/>
                  </a:lnTo>
                  <a:lnTo>
                    <a:pt x="306" y="460"/>
                  </a:lnTo>
                  <a:lnTo>
                    <a:pt x="284" y="466"/>
                  </a:lnTo>
                  <a:lnTo>
                    <a:pt x="260" y="468"/>
                  </a:lnTo>
                  <a:lnTo>
                    <a:pt x="236" y="470"/>
                  </a:lnTo>
                  <a:lnTo>
                    <a:pt x="236" y="470"/>
                  </a:lnTo>
                  <a:lnTo>
                    <a:pt x="236" y="470"/>
                  </a:lnTo>
                  <a:lnTo>
                    <a:pt x="212" y="468"/>
                  </a:lnTo>
                  <a:lnTo>
                    <a:pt x="188" y="466"/>
                  </a:lnTo>
                  <a:lnTo>
                    <a:pt x="166" y="460"/>
                  </a:lnTo>
                  <a:lnTo>
                    <a:pt x="144" y="452"/>
                  </a:lnTo>
                  <a:lnTo>
                    <a:pt x="124" y="442"/>
                  </a:lnTo>
                  <a:lnTo>
                    <a:pt x="104" y="430"/>
                  </a:lnTo>
                  <a:lnTo>
                    <a:pt x="86" y="416"/>
                  </a:lnTo>
                  <a:lnTo>
                    <a:pt x="70" y="402"/>
                  </a:lnTo>
                  <a:lnTo>
                    <a:pt x="54" y="384"/>
                  </a:lnTo>
                  <a:lnTo>
                    <a:pt x="40" y="366"/>
                  </a:lnTo>
                  <a:lnTo>
                    <a:pt x="30" y="348"/>
                  </a:lnTo>
                  <a:lnTo>
                    <a:pt x="20" y="326"/>
                  </a:lnTo>
                  <a:lnTo>
                    <a:pt x="12" y="306"/>
                  </a:lnTo>
                  <a:lnTo>
                    <a:pt x="6" y="282"/>
                  </a:lnTo>
                  <a:lnTo>
                    <a:pt x="2" y="260"/>
                  </a:lnTo>
                  <a:lnTo>
                    <a:pt x="0" y="236"/>
                  </a:lnTo>
                  <a:lnTo>
                    <a:pt x="0" y="236"/>
                  </a:lnTo>
                  <a:close/>
                  <a:moveTo>
                    <a:pt x="28" y="236"/>
                  </a:moveTo>
                  <a:lnTo>
                    <a:pt x="28" y="236"/>
                  </a:lnTo>
                  <a:lnTo>
                    <a:pt x="30" y="256"/>
                  </a:lnTo>
                  <a:lnTo>
                    <a:pt x="32" y="278"/>
                  </a:lnTo>
                  <a:lnTo>
                    <a:pt x="38" y="296"/>
                  </a:lnTo>
                  <a:lnTo>
                    <a:pt x="44" y="316"/>
                  </a:lnTo>
                  <a:lnTo>
                    <a:pt x="54" y="334"/>
                  </a:lnTo>
                  <a:lnTo>
                    <a:pt x="64" y="352"/>
                  </a:lnTo>
                  <a:lnTo>
                    <a:pt x="76" y="368"/>
                  </a:lnTo>
                  <a:lnTo>
                    <a:pt x="90" y="382"/>
                  </a:lnTo>
                  <a:lnTo>
                    <a:pt x="104" y="396"/>
                  </a:lnTo>
                  <a:lnTo>
                    <a:pt x="120" y="408"/>
                  </a:lnTo>
                  <a:lnTo>
                    <a:pt x="136" y="418"/>
                  </a:lnTo>
                  <a:lnTo>
                    <a:pt x="156" y="426"/>
                  </a:lnTo>
                  <a:lnTo>
                    <a:pt x="174" y="434"/>
                  </a:lnTo>
                  <a:lnTo>
                    <a:pt x="194" y="438"/>
                  </a:lnTo>
                  <a:lnTo>
                    <a:pt x="214" y="442"/>
                  </a:lnTo>
                  <a:lnTo>
                    <a:pt x="236" y="442"/>
                  </a:lnTo>
                  <a:lnTo>
                    <a:pt x="236" y="442"/>
                  </a:lnTo>
                  <a:lnTo>
                    <a:pt x="236" y="442"/>
                  </a:lnTo>
                  <a:lnTo>
                    <a:pt x="256" y="442"/>
                  </a:lnTo>
                  <a:lnTo>
                    <a:pt x="278" y="438"/>
                  </a:lnTo>
                  <a:lnTo>
                    <a:pt x="298" y="434"/>
                  </a:lnTo>
                  <a:lnTo>
                    <a:pt x="316" y="426"/>
                  </a:lnTo>
                  <a:lnTo>
                    <a:pt x="334" y="418"/>
                  </a:lnTo>
                  <a:lnTo>
                    <a:pt x="352" y="408"/>
                  </a:lnTo>
                  <a:lnTo>
                    <a:pt x="368" y="396"/>
                  </a:lnTo>
                  <a:lnTo>
                    <a:pt x="382" y="382"/>
                  </a:lnTo>
                  <a:lnTo>
                    <a:pt x="396" y="368"/>
                  </a:lnTo>
                  <a:lnTo>
                    <a:pt x="408" y="352"/>
                  </a:lnTo>
                  <a:lnTo>
                    <a:pt x="418" y="334"/>
                  </a:lnTo>
                  <a:lnTo>
                    <a:pt x="426" y="316"/>
                  </a:lnTo>
                  <a:lnTo>
                    <a:pt x="434" y="296"/>
                  </a:lnTo>
                  <a:lnTo>
                    <a:pt x="438" y="278"/>
                  </a:lnTo>
                  <a:lnTo>
                    <a:pt x="442" y="256"/>
                  </a:lnTo>
                  <a:lnTo>
                    <a:pt x="444" y="236"/>
                  </a:lnTo>
                  <a:lnTo>
                    <a:pt x="444" y="236"/>
                  </a:lnTo>
                  <a:lnTo>
                    <a:pt x="444" y="236"/>
                  </a:lnTo>
                  <a:lnTo>
                    <a:pt x="442" y="214"/>
                  </a:lnTo>
                  <a:lnTo>
                    <a:pt x="438" y="194"/>
                  </a:lnTo>
                  <a:lnTo>
                    <a:pt x="434" y="174"/>
                  </a:lnTo>
                  <a:lnTo>
                    <a:pt x="426" y="154"/>
                  </a:lnTo>
                  <a:lnTo>
                    <a:pt x="418" y="136"/>
                  </a:lnTo>
                  <a:lnTo>
                    <a:pt x="408" y="120"/>
                  </a:lnTo>
                  <a:lnTo>
                    <a:pt x="396" y="104"/>
                  </a:lnTo>
                  <a:lnTo>
                    <a:pt x="382" y="88"/>
                  </a:lnTo>
                  <a:lnTo>
                    <a:pt x="368" y="76"/>
                  </a:lnTo>
                  <a:lnTo>
                    <a:pt x="352" y="64"/>
                  </a:lnTo>
                  <a:lnTo>
                    <a:pt x="334" y="54"/>
                  </a:lnTo>
                  <a:lnTo>
                    <a:pt x="316" y="44"/>
                  </a:lnTo>
                  <a:lnTo>
                    <a:pt x="298" y="38"/>
                  </a:lnTo>
                  <a:lnTo>
                    <a:pt x="278" y="32"/>
                  </a:lnTo>
                  <a:lnTo>
                    <a:pt x="256" y="30"/>
                  </a:lnTo>
                  <a:lnTo>
                    <a:pt x="236" y="28"/>
                  </a:lnTo>
                  <a:lnTo>
                    <a:pt x="236" y="28"/>
                  </a:lnTo>
                  <a:lnTo>
                    <a:pt x="236" y="28"/>
                  </a:lnTo>
                  <a:lnTo>
                    <a:pt x="214" y="30"/>
                  </a:lnTo>
                  <a:lnTo>
                    <a:pt x="194" y="32"/>
                  </a:lnTo>
                  <a:lnTo>
                    <a:pt x="174" y="38"/>
                  </a:lnTo>
                  <a:lnTo>
                    <a:pt x="156" y="44"/>
                  </a:lnTo>
                  <a:lnTo>
                    <a:pt x="136" y="54"/>
                  </a:lnTo>
                  <a:lnTo>
                    <a:pt x="120" y="64"/>
                  </a:lnTo>
                  <a:lnTo>
                    <a:pt x="104" y="76"/>
                  </a:lnTo>
                  <a:lnTo>
                    <a:pt x="90" y="88"/>
                  </a:lnTo>
                  <a:lnTo>
                    <a:pt x="76" y="104"/>
                  </a:lnTo>
                  <a:lnTo>
                    <a:pt x="64" y="120"/>
                  </a:lnTo>
                  <a:lnTo>
                    <a:pt x="54" y="136"/>
                  </a:lnTo>
                  <a:lnTo>
                    <a:pt x="44" y="154"/>
                  </a:lnTo>
                  <a:lnTo>
                    <a:pt x="38" y="174"/>
                  </a:lnTo>
                  <a:lnTo>
                    <a:pt x="32" y="194"/>
                  </a:lnTo>
                  <a:lnTo>
                    <a:pt x="30" y="214"/>
                  </a:lnTo>
                  <a:lnTo>
                    <a:pt x="28" y="236"/>
                  </a:lnTo>
                  <a:lnTo>
                    <a:pt x="28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096125" y="290513"/>
              <a:ext cx="0" cy="73025"/>
            </a:xfrm>
            <a:custGeom>
              <a:avLst/>
              <a:gdLst>
                <a:gd name="T0" fmla="*/ 0 h 46"/>
                <a:gd name="T1" fmla="*/ 46 h 46"/>
                <a:gd name="T2" fmla="*/ 0 h 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6">
                  <a:moveTo>
                    <a:pt x="0" y="0"/>
                  </a:move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096125" y="290513"/>
              <a:ext cx="0" cy="730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080250" y="274638"/>
              <a:ext cx="31750" cy="101600"/>
            </a:xfrm>
            <a:custGeom>
              <a:avLst/>
              <a:gdLst>
                <a:gd name="T0" fmla="*/ 0 w 20"/>
                <a:gd name="T1" fmla="*/ 10 h 64"/>
                <a:gd name="T2" fmla="*/ 0 w 20"/>
                <a:gd name="T3" fmla="*/ 10 h 64"/>
                <a:gd name="T4" fmla="*/ 0 w 20"/>
                <a:gd name="T5" fmla="*/ 56 h 64"/>
                <a:gd name="T6" fmla="*/ 0 w 20"/>
                <a:gd name="T7" fmla="*/ 56 h 64"/>
                <a:gd name="T8" fmla="*/ 0 w 20"/>
                <a:gd name="T9" fmla="*/ 60 h 64"/>
                <a:gd name="T10" fmla="*/ 4 w 20"/>
                <a:gd name="T11" fmla="*/ 62 h 64"/>
                <a:gd name="T12" fmla="*/ 6 w 20"/>
                <a:gd name="T13" fmla="*/ 64 h 64"/>
                <a:gd name="T14" fmla="*/ 10 w 20"/>
                <a:gd name="T15" fmla="*/ 64 h 64"/>
                <a:gd name="T16" fmla="*/ 14 w 20"/>
                <a:gd name="T17" fmla="*/ 64 h 64"/>
                <a:gd name="T18" fmla="*/ 16 w 20"/>
                <a:gd name="T19" fmla="*/ 62 h 64"/>
                <a:gd name="T20" fmla="*/ 18 w 20"/>
                <a:gd name="T21" fmla="*/ 60 h 64"/>
                <a:gd name="T22" fmla="*/ 20 w 20"/>
                <a:gd name="T23" fmla="*/ 56 h 64"/>
                <a:gd name="T24" fmla="*/ 20 w 20"/>
                <a:gd name="T25" fmla="*/ 56 h 64"/>
                <a:gd name="T26" fmla="*/ 20 w 20"/>
                <a:gd name="T27" fmla="*/ 10 h 64"/>
                <a:gd name="T28" fmla="*/ 20 w 20"/>
                <a:gd name="T29" fmla="*/ 10 h 64"/>
                <a:gd name="T30" fmla="*/ 18 w 20"/>
                <a:gd name="T31" fmla="*/ 6 h 64"/>
                <a:gd name="T32" fmla="*/ 16 w 20"/>
                <a:gd name="T33" fmla="*/ 2 h 64"/>
                <a:gd name="T34" fmla="*/ 14 w 20"/>
                <a:gd name="T35" fmla="*/ 2 h 64"/>
                <a:gd name="T36" fmla="*/ 10 w 20"/>
                <a:gd name="T37" fmla="*/ 0 h 64"/>
                <a:gd name="T38" fmla="*/ 6 w 20"/>
                <a:gd name="T39" fmla="*/ 2 h 64"/>
                <a:gd name="T40" fmla="*/ 4 w 20"/>
                <a:gd name="T41" fmla="*/ 2 h 64"/>
                <a:gd name="T42" fmla="*/ 0 w 20"/>
                <a:gd name="T43" fmla="*/ 6 h 64"/>
                <a:gd name="T44" fmla="*/ 0 w 20"/>
                <a:gd name="T45" fmla="*/ 10 h 64"/>
                <a:gd name="T46" fmla="*/ 0 w 20"/>
                <a:gd name="T47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64">
                  <a:moveTo>
                    <a:pt x="0" y="10"/>
                  </a:moveTo>
                  <a:lnTo>
                    <a:pt x="0" y="1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10" y="64"/>
                  </a:lnTo>
                  <a:lnTo>
                    <a:pt x="14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7096125" y="785813"/>
              <a:ext cx="0" cy="73025"/>
            </a:xfrm>
            <a:custGeom>
              <a:avLst/>
              <a:gdLst>
                <a:gd name="T0" fmla="*/ 0 h 46"/>
                <a:gd name="T1" fmla="*/ 46 h 46"/>
                <a:gd name="T2" fmla="*/ 0 h 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6">
                  <a:moveTo>
                    <a:pt x="0" y="0"/>
                  </a:move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7096125" y="785813"/>
              <a:ext cx="0" cy="730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7080250" y="773113"/>
              <a:ext cx="31750" cy="101600"/>
            </a:xfrm>
            <a:custGeom>
              <a:avLst/>
              <a:gdLst>
                <a:gd name="T0" fmla="*/ 0 w 20"/>
                <a:gd name="T1" fmla="*/ 8 h 64"/>
                <a:gd name="T2" fmla="*/ 0 w 20"/>
                <a:gd name="T3" fmla="*/ 8 h 64"/>
                <a:gd name="T4" fmla="*/ 0 w 20"/>
                <a:gd name="T5" fmla="*/ 54 h 64"/>
                <a:gd name="T6" fmla="*/ 0 w 20"/>
                <a:gd name="T7" fmla="*/ 54 h 64"/>
                <a:gd name="T8" fmla="*/ 0 w 20"/>
                <a:gd name="T9" fmla="*/ 58 h 64"/>
                <a:gd name="T10" fmla="*/ 4 w 20"/>
                <a:gd name="T11" fmla="*/ 62 h 64"/>
                <a:gd name="T12" fmla="*/ 6 w 20"/>
                <a:gd name="T13" fmla="*/ 64 h 64"/>
                <a:gd name="T14" fmla="*/ 10 w 20"/>
                <a:gd name="T15" fmla="*/ 64 h 64"/>
                <a:gd name="T16" fmla="*/ 14 w 20"/>
                <a:gd name="T17" fmla="*/ 64 h 64"/>
                <a:gd name="T18" fmla="*/ 16 w 20"/>
                <a:gd name="T19" fmla="*/ 62 h 64"/>
                <a:gd name="T20" fmla="*/ 18 w 20"/>
                <a:gd name="T21" fmla="*/ 58 h 64"/>
                <a:gd name="T22" fmla="*/ 20 w 20"/>
                <a:gd name="T23" fmla="*/ 54 h 64"/>
                <a:gd name="T24" fmla="*/ 20 w 20"/>
                <a:gd name="T25" fmla="*/ 54 h 64"/>
                <a:gd name="T26" fmla="*/ 20 w 20"/>
                <a:gd name="T27" fmla="*/ 8 h 64"/>
                <a:gd name="T28" fmla="*/ 20 w 20"/>
                <a:gd name="T29" fmla="*/ 8 h 64"/>
                <a:gd name="T30" fmla="*/ 18 w 20"/>
                <a:gd name="T31" fmla="*/ 4 h 64"/>
                <a:gd name="T32" fmla="*/ 16 w 20"/>
                <a:gd name="T33" fmla="*/ 2 h 64"/>
                <a:gd name="T34" fmla="*/ 14 w 20"/>
                <a:gd name="T35" fmla="*/ 0 h 64"/>
                <a:gd name="T36" fmla="*/ 10 w 20"/>
                <a:gd name="T37" fmla="*/ 0 h 64"/>
                <a:gd name="T38" fmla="*/ 6 w 20"/>
                <a:gd name="T39" fmla="*/ 0 h 64"/>
                <a:gd name="T40" fmla="*/ 4 w 20"/>
                <a:gd name="T41" fmla="*/ 2 h 64"/>
                <a:gd name="T42" fmla="*/ 0 w 20"/>
                <a:gd name="T43" fmla="*/ 4 h 64"/>
                <a:gd name="T44" fmla="*/ 0 w 20"/>
                <a:gd name="T45" fmla="*/ 8 h 64"/>
                <a:gd name="T46" fmla="*/ 0 w 20"/>
                <a:gd name="T47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64">
                  <a:moveTo>
                    <a:pt x="0" y="8"/>
                  </a:moveTo>
                  <a:lnTo>
                    <a:pt x="0" y="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10" y="64"/>
                  </a:lnTo>
                  <a:lnTo>
                    <a:pt x="14" y="64"/>
                  </a:lnTo>
                  <a:lnTo>
                    <a:pt x="16" y="62"/>
                  </a:lnTo>
                  <a:lnTo>
                    <a:pt x="18" y="58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7305675" y="566738"/>
              <a:ext cx="73025" cy="0"/>
            </a:xfrm>
            <a:custGeom>
              <a:avLst/>
              <a:gdLst>
                <a:gd name="T0" fmla="*/ 46 w 46"/>
                <a:gd name="T1" fmla="*/ 0 w 46"/>
                <a:gd name="T2" fmla="*/ 46 w 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6">
                  <a:moveTo>
                    <a:pt x="46" y="0"/>
                  </a:move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7305675" y="566738"/>
              <a:ext cx="73025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7289800" y="550863"/>
              <a:ext cx="101600" cy="31750"/>
            </a:xfrm>
            <a:custGeom>
              <a:avLst/>
              <a:gdLst>
                <a:gd name="T0" fmla="*/ 56 w 64"/>
                <a:gd name="T1" fmla="*/ 0 h 20"/>
                <a:gd name="T2" fmla="*/ 56 w 64"/>
                <a:gd name="T3" fmla="*/ 0 h 20"/>
                <a:gd name="T4" fmla="*/ 10 w 64"/>
                <a:gd name="T5" fmla="*/ 0 h 20"/>
                <a:gd name="T6" fmla="*/ 10 w 64"/>
                <a:gd name="T7" fmla="*/ 0 h 20"/>
                <a:gd name="T8" fmla="*/ 6 w 64"/>
                <a:gd name="T9" fmla="*/ 2 h 20"/>
                <a:gd name="T10" fmla="*/ 2 w 64"/>
                <a:gd name="T11" fmla="*/ 4 h 20"/>
                <a:gd name="T12" fmla="*/ 0 w 64"/>
                <a:gd name="T13" fmla="*/ 6 h 20"/>
                <a:gd name="T14" fmla="*/ 0 w 64"/>
                <a:gd name="T15" fmla="*/ 10 h 20"/>
                <a:gd name="T16" fmla="*/ 0 w 64"/>
                <a:gd name="T17" fmla="*/ 14 h 20"/>
                <a:gd name="T18" fmla="*/ 2 w 64"/>
                <a:gd name="T19" fmla="*/ 16 h 20"/>
                <a:gd name="T20" fmla="*/ 6 w 64"/>
                <a:gd name="T21" fmla="*/ 18 h 20"/>
                <a:gd name="T22" fmla="*/ 10 w 64"/>
                <a:gd name="T23" fmla="*/ 20 h 20"/>
                <a:gd name="T24" fmla="*/ 10 w 64"/>
                <a:gd name="T25" fmla="*/ 20 h 20"/>
                <a:gd name="T26" fmla="*/ 56 w 64"/>
                <a:gd name="T27" fmla="*/ 20 h 20"/>
                <a:gd name="T28" fmla="*/ 56 w 64"/>
                <a:gd name="T29" fmla="*/ 20 h 20"/>
                <a:gd name="T30" fmla="*/ 60 w 64"/>
                <a:gd name="T31" fmla="*/ 18 h 20"/>
                <a:gd name="T32" fmla="*/ 62 w 64"/>
                <a:gd name="T33" fmla="*/ 16 h 20"/>
                <a:gd name="T34" fmla="*/ 64 w 64"/>
                <a:gd name="T35" fmla="*/ 14 h 20"/>
                <a:gd name="T36" fmla="*/ 64 w 64"/>
                <a:gd name="T37" fmla="*/ 10 h 20"/>
                <a:gd name="T38" fmla="*/ 64 w 64"/>
                <a:gd name="T39" fmla="*/ 6 h 20"/>
                <a:gd name="T40" fmla="*/ 62 w 64"/>
                <a:gd name="T41" fmla="*/ 4 h 20"/>
                <a:gd name="T42" fmla="*/ 60 w 64"/>
                <a:gd name="T43" fmla="*/ 2 h 20"/>
                <a:gd name="T44" fmla="*/ 56 w 64"/>
                <a:gd name="T45" fmla="*/ 0 h 20"/>
                <a:gd name="T46" fmla="*/ 56 w 6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20">
                  <a:moveTo>
                    <a:pt x="56" y="0"/>
                  </a:moveTo>
                  <a:lnTo>
                    <a:pt x="5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4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2" y="4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807200" y="566738"/>
              <a:ext cx="73025" cy="0"/>
            </a:xfrm>
            <a:custGeom>
              <a:avLst/>
              <a:gdLst>
                <a:gd name="T0" fmla="*/ 46 w 46"/>
                <a:gd name="T1" fmla="*/ 0 w 46"/>
                <a:gd name="T2" fmla="*/ 46 w 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6">
                  <a:moveTo>
                    <a:pt x="46" y="0"/>
                  </a:move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6807200" y="566738"/>
              <a:ext cx="73025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794500" y="550863"/>
              <a:ext cx="101600" cy="31750"/>
            </a:xfrm>
            <a:custGeom>
              <a:avLst/>
              <a:gdLst>
                <a:gd name="T0" fmla="*/ 54 w 64"/>
                <a:gd name="T1" fmla="*/ 0 h 20"/>
                <a:gd name="T2" fmla="*/ 54 w 64"/>
                <a:gd name="T3" fmla="*/ 0 h 20"/>
                <a:gd name="T4" fmla="*/ 8 w 64"/>
                <a:gd name="T5" fmla="*/ 0 h 20"/>
                <a:gd name="T6" fmla="*/ 8 w 64"/>
                <a:gd name="T7" fmla="*/ 0 h 20"/>
                <a:gd name="T8" fmla="*/ 4 w 64"/>
                <a:gd name="T9" fmla="*/ 2 h 20"/>
                <a:gd name="T10" fmla="*/ 2 w 64"/>
                <a:gd name="T11" fmla="*/ 4 h 20"/>
                <a:gd name="T12" fmla="*/ 0 w 64"/>
                <a:gd name="T13" fmla="*/ 6 h 20"/>
                <a:gd name="T14" fmla="*/ 0 w 64"/>
                <a:gd name="T15" fmla="*/ 10 h 20"/>
                <a:gd name="T16" fmla="*/ 0 w 64"/>
                <a:gd name="T17" fmla="*/ 14 h 20"/>
                <a:gd name="T18" fmla="*/ 2 w 64"/>
                <a:gd name="T19" fmla="*/ 16 h 20"/>
                <a:gd name="T20" fmla="*/ 4 w 64"/>
                <a:gd name="T21" fmla="*/ 18 h 20"/>
                <a:gd name="T22" fmla="*/ 8 w 64"/>
                <a:gd name="T23" fmla="*/ 20 h 20"/>
                <a:gd name="T24" fmla="*/ 8 w 64"/>
                <a:gd name="T25" fmla="*/ 20 h 20"/>
                <a:gd name="T26" fmla="*/ 54 w 64"/>
                <a:gd name="T27" fmla="*/ 20 h 20"/>
                <a:gd name="T28" fmla="*/ 54 w 64"/>
                <a:gd name="T29" fmla="*/ 20 h 20"/>
                <a:gd name="T30" fmla="*/ 58 w 64"/>
                <a:gd name="T31" fmla="*/ 18 h 20"/>
                <a:gd name="T32" fmla="*/ 62 w 64"/>
                <a:gd name="T33" fmla="*/ 16 h 20"/>
                <a:gd name="T34" fmla="*/ 64 w 64"/>
                <a:gd name="T35" fmla="*/ 14 h 20"/>
                <a:gd name="T36" fmla="*/ 64 w 64"/>
                <a:gd name="T37" fmla="*/ 10 h 20"/>
                <a:gd name="T38" fmla="*/ 64 w 64"/>
                <a:gd name="T39" fmla="*/ 6 h 20"/>
                <a:gd name="T40" fmla="*/ 62 w 64"/>
                <a:gd name="T41" fmla="*/ 4 h 20"/>
                <a:gd name="T42" fmla="*/ 58 w 64"/>
                <a:gd name="T43" fmla="*/ 2 h 20"/>
                <a:gd name="T44" fmla="*/ 54 w 64"/>
                <a:gd name="T45" fmla="*/ 0 h 20"/>
                <a:gd name="T46" fmla="*/ 54 w 6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20">
                  <a:moveTo>
                    <a:pt x="54" y="0"/>
                  </a:moveTo>
                  <a:lnTo>
                    <a:pt x="5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2" y="16"/>
                  </a:lnTo>
                  <a:lnTo>
                    <a:pt x="64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6892925" y="366713"/>
              <a:ext cx="50800" cy="50800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0 w 3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6892925" y="366713"/>
              <a:ext cx="50800" cy="508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6883400" y="357188"/>
              <a:ext cx="66675" cy="66675"/>
            </a:xfrm>
            <a:custGeom>
              <a:avLst/>
              <a:gdLst>
                <a:gd name="T0" fmla="*/ 2 w 42"/>
                <a:gd name="T1" fmla="*/ 8 h 42"/>
                <a:gd name="T2" fmla="*/ 2 w 42"/>
                <a:gd name="T3" fmla="*/ 8 h 42"/>
                <a:gd name="T4" fmla="*/ 34 w 42"/>
                <a:gd name="T5" fmla="*/ 42 h 42"/>
                <a:gd name="T6" fmla="*/ 34 w 42"/>
                <a:gd name="T7" fmla="*/ 42 h 42"/>
                <a:gd name="T8" fmla="*/ 38 w 42"/>
                <a:gd name="T9" fmla="*/ 42 h 42"/>
                <a:gd name="T10" fmla="*/ 40 w 42"/>
                <a:gd name="T11" fmla="*/ 40 h 42"/>
                <a:gd name="T12" fmla="*/ 42 w 42"/>
                <a:gd name="T13" fmla="*/ 38 h 42"/>
                <a:gd name="T14" fmla="*/ 42 w 42"/>
                <a:gd name="T15" fmla="*/ 34 h 42"/>
                <a:gd name="T16" fmla="*/ 42 w 42"/>
                <a:gd name="T17" fmla="*/ 34 h 42"/>
                <a:gd name="T18" fmla="*/ 8 w 42"/>
                <a:gd name="T19" fmla="*/ 2 h 42"/>
                <a:gd name="T20" fmla="*/ 8 w 42"/>
                <a:gd name="T21" fmla="*/ 2 h 42"/>
                <a:gd name="T22" fmla="*/ 6 w 42"/>
                <a:gd name="T23" fmla="*/ 0 h 42"/>
                <a:gd name="T24" fmla="*/ 2 w 42"/>
                <a:gd name="T25" fmla="*/ 2 h 42"/>
                <a:gd name="T26" fmla="*/ 0 w 42"/>
                <a:gd name="T27" fmla="*/ 6 h 42"/>
                <a:gd name="T28" fmla="*/ 2 w 42"/>
                <a:gd name="T29" fmla="*/ 8 h 42"/>
                <a:gd name="T30" fmla="*/ 2 w 42"/>
                <a:gd name="T3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2">
                  <a:moveTo>
                    <a:pt x="2" y="8"/>
                  </a:moveTo>
                  <a:lnTo>
                    <a:pt x="2" y="8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7242175" y="715963"/>
              <a:ext cx="50800" cy="50800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0 w 3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7242175" y="715963"/>
              <a:ext cx="50800" cy="508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7235825" y="709613"/>
              <a:ext cx="66675" cy="66675"/>
            </a:xfrm>
            <a:custGeom>
              <a:avLst/>
              <a:gdLst>
                <a:gd name="T0" fmla="*/ 2 w 42"/>
                <a:gd name="T1" fmla="*/ 8 h 42"/>
                <a:gd name="T2" fmla="*/ 2 w 42"/>
                <a:gd name="T3" fmla="*/ 8 h 42"/>
                <a:gd name="T4" fmla="*/ 34 w 42"/>
                <a:gd name="T5" fmla="*/ 40 h 42"/>
                <a:gd name="T6" fmla="*/ 34 w 42"/>
                <a:gd name="T7" fmla="*/ 40 h 42"/>
                <a:gd name="T8" fmla="*/ 36 w 42"/>
                <a:gd name="T9" fmla="*/ 42 h 42"/>
                <a:gd name="T10" fmla="*/ 40 w 42"/>
                <a:gd name="T11" fmla="*/ 40 h 42"/>
                <a:gd name="T12" fmla="*/ 42 w 42"/>
                <a:gd name="T13" fmla="*/ 36 h 42"/>
                <a:gd name="T14" fmla="*/ 40 w 42"/>
                <a:gd name="T15" fmla="*/ 34 h 42"/>
                <a:gd name="T16" fmla="*/ 40 w 42"/>
                <a:gd name="T17" fmla="*/ 34 h 42"/>
                <a:gd name="T18" fmla="*/ 8 w 42"/>
                <a:gd name="T19" fmla="*/ 2 h 42"/>
                <a:gd name="T20" fmla="*/ 8 w 42"/>
                <a:gd name="T21" fmla="*/ 2 h 42"/>
                <a:gd name="T22" fmla="*/ 4 w 42"/>
                <a:gd name="T23" fmla="*/ 0 h 42"/>
                <a:gd name="T24" fmla="*/ 2 w 42"/>
                <a:gd name="T25" fmla="*/ 2 h 42"/>
                <a:gd name="T26" fmla="*/ 0 w 42"/>
                <a:gd name="T27" fmla="*/ 4 h 42"/>
                <a:gd name="T28" fmla="*/ 2 w 42"/>
                <a:gd name="T29" fmla="*/ 8 h 42"/>
                <a:gd name="T30" fmla="*/ 2 w 42"/>
                <a:gd name="T3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2">
                  <a:moveTo>
                    <a:pt x="2" y="8"/>
                  </a:moveTo>
                  <a:lnTo>
                    <a:pt x="2" y="8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6" y="42"/>
                  </a:lnTo>
                  <a:lnTo>
                    <a:pt x="40" y="40"/>
                  </a:lnTo>
                  <a:lnTo>
                    <a:pt x="42" y="36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7242175" y="366713"/>
              <a:ext cx="50800" cy="50800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32 w 3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0" y="32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7242175" y="366713"/>
              <a:ext cx="50800" cy="508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7235825" y="357188"/>
              <a:ext cx="66675" cy="66675"/>
            </a:xfrm>
            <a:custGeom>
              <a:avLst/>
              <a:gdLst>
                <a:gd name="T0" fmla="*/ 34 w 42"/>
                <a:gd name="T1" fmla="*/ 2 h 42"/>
                <a:gd name="T2" fmla="*/ 34 w 42"/>
                <a:gd name="T3" fmla="*/ 2 h 42"/>
                <a:gd name="T4" fmla="*/ 2 w 42"/>
                <a:gd name="T5" fmla="*/ 34 h 42"/>
                <a:gd name="T6" fmla="*/ 2 w 42"/>
                <a:gd name="T7" fmla="*/ 34 h 42"/>
                <a:gd name="T8" fmla="*/ 0 w 42"/>
                <a:gd name="T9" fmla="*/ 38 h 42"/>
                <a:gd name="T10" fmla="*/ 2 w 42"/>
                <a:gd name="T11" fmla="*/ 40 h 42"/>
                <a:gd name="T12" fmla="*/ 4 w 42"/>
                <a:gd name="T13" fmla="*/ 42 h 42"/>
                <a:gd name="T14" fmla="*/ 8 w 42"/>
                <a:gd name="T15" fmla="*/ 42 h 42"/>
                <a:gd name="T16" fmla="*/ 8 w 42"/>
                <a:gd name="T17" fmla="*/ 42 h 42"/>
                <a:gd name="T18" fmla="*/ 40 w 42"/>
                <a:gd name="T19" fmla="*/ 8 h 42"/>
                <a:gd name="T20" fmla="*/ 40 w 42"/>
                <a:gd name="T21" fmla="*/ 8 h 42"/>
                <a:gd name="T22" fmla="*/ 42 w 42"/>
                <a:gd name="T23" fmla="*/ 6 h 42"/>
                <a:gd name="T24" fmla="*/ 40 w 42"/>
                <a:gd name="T25" fmla="*/ 2 h 42"/>
                <a:gd name="T26" fmla="*/ 36 w 42"/>
                <a:gd name="T27" fmla="*/ 0 h 42"/>
                <a:gd name="T28" fmla="*/ 34 w 42"/>
                <a:gd name="T29" fmla="*/ 2 h 42"/>
                <a:gd name="T30" fmla="*/ 34 w 42"/>
                <a:gd name="T3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2">
                  <a:moveTo>
                    <a:pt x="34" y="2"/>
                  </a:moveTo>
                  <a:lnTo>
                    <a:pt x="34" y="2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6892925" y="715963"/>
              <a:ext cx="50800" cy="50800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32 w 3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0" y="32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H="1">
              <a:off x="6892925" y="715963"/>
              <a:ext cx="50800" cy="508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6883400" y="709613"/>
              <a:ext cx="66675" cy="66675"/>
            </a:xfrm>
            <a:custGeom>
              <a:avLst/>
              <a:gdLst>
                <a:gd name="T0" fmla="*/ 34 w 42"/>
                <a:gd name="T1" fmla="*/ 2 h 42"/>
                <a:gd name="T2" fmla="*/ 34 w 42"/>
                <a:gd name="T3" fmla="*/ 2 h 42"/>
                <a:gd name="T4" fmla="*/ 2 w 42"/>
                <a:gd name="T5" fmla="*/ 34 h 42"/>
                <a:gd name="T6" fmla="*/ 2 w 42"/>
                <a:gd name="T7" fmla="*/ 34 h 42"/>
                <a:gd name="T8" fmla="*/ 0 w 42"/>
                <a:gd name="T9" fmla="*/ 36 h 42"/>
                <a:gd name="T10" fmla="*/ 2 w 42"/>
                <a:gd name="T11" fmla="*/ 40 h 42"/>
                <a:gd name="T12" fmla="*/ 6 w 42"/>
                <a:gd name="T13" fmla="*/ 42 h 42"/>
                <a:gd name="T14" fmla="*/ 8 w 42"/>
                <a:gd name="T15" fmla="*/ 40 h 42"/>
                <a:gd name="T16" fmla="*/ 8 w 42"/>
                <a:gd name="T17" fmla="*/ 40 h 42"/>
                <a:gd name="T18" fmla="*/ 42 w 42"/>
                <a:gd name="T19" fmla="*/ 8 h 42"/>
                <a:gd name="T20" fmla="*/ 42 w 42"/>
                <a:gd name="T21" fmla="*/ 8 h 42"/>
                <a:gd name="T22" fmla="*/ 42 w 42"/>
                <a:gd name="T23" fmla="*/ 4 h 42"/>
                <a:gd name="T24" fmla="*/ 40 w 42"/>
                <a:gd name="T25" fmla="*/ 2 h 42"/>
                <a:gd name="T26" fmla="*/ 38 w 42"/>
                <a:gd name="T27" fmla="*/ 0 h 42"/>
                <a:gd name="T28" fmla="*/ 34 w 42"/>
                <a:gd name="T29" fmla="*/ 2 h 42"/>
                <a:gd name="T30" fmla="*/ 34 w 42"/>
                <a:gd name="T3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2">
                  <a:moveTo>
                    <a:pt x="34" y="2"/>
                  </a:moveTo>
                  <a:lnTo>
                    <a:pt x="34" y="2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2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4" y="2"/>
                  </a:lnTo>
                  <a:lnTo>
                    <a:pt x="3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7089775" y="303213"/>
              <a:ext cx="79375" cy="276225"/>
            </a:xfrm>
            <a:custGeom>
              <a:avLst/>
              <a:gdLst>
                <a:gd name="T0" fmla="*/ 50 w 50"/>
                <a:gd name="T1" fmla="*/ 0 h 174"/>
                <a:gd name="T2" fmla="*/ 0 w 50"/>
                <a:gd name="T3" fmla="*/ 174 h 174"/>
                <a:gd name="T4" fmla="*/ 50 w 50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174">
                  <a:moveTo>
                    <a:pt x="50" y="0"/>
                  </a:moveTo>
                  <a:lnTo>
                    <a:pt x="0" y="174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H="1">
              <a:off x="7089775" y="303213"/>
              <a:ext cx="79375" cy="276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7073900" y="287338"/>
              <a:ext cx="111125" cy="307975"/>
            </a:xfrm>
            <a:custGeom>
              <a:avLst/>
              <a:gdLst>
                <a:gd name="T0" fmla="*/ 50 w 70"/>
                <a:gd name="T1" fmla="*/ 8 h 194"/>
                <a:gd name="T2" fmla="*/ 50 w 70"/>
                <a:gd name="T3" fmla="*/ 8 h 194"/>
                <a:gd name="T4" fmla="*/ 0 w 70"/>
                <a:gd name="T5" fmla="*/ 182 h 194"/>
                <a:gd name="T6" fmla="*/ 0 w 70"/>
                <a:gd name="T7" fmla="*/ 182 h 194"/>
                <a:gd name="T8" fmla="*/ 0 w 70"/>
                <a:gd name="T9" fmla="*/ 186 h 194"/>
                <a:gd name="T10" fmla="*/ 2 w 70"/>
                <a:gd name="T11" fmla="*/ 190 h 194"/>
                <a:gd name="T12" fmla="*/ 4 w 70"/>
                <a:gd name="T13" fmla="*/ 192 h 194"/>
                <a:gd name="T14" fmla="*/ 8 w 70"/>
                <a:gd name="T15" fmla="*/ 194 h 194"/>
                <a:gd name="T16" fmla="*/ 10 w 70"/>
                <a:gd name="T17" fmla="*/ 194 h 194"/>
                <a:gd name="T18" fmla="*/ 14 w 70"/>
                <a:gd name="T19" fmla="*/ 194 h 194"/>
                <a:gd name="T20" fmla="*/ 18 w 70"/>
                <a:gd name="T21" fmla="*/ 192 h 194"/>
                <a:gd name="T22" fmla="*/ 20 w 70"/>
                <a:gd name="T23" fmla="*/ 188 h 194"/>
                <a:gd name="T24" fmla="*/ 20 w 70"/>
                <a:gd name="T25" fmla="*/ 188 h 194"/>
                <a:gd name="T26" fmla="*/ 68 w 70"/>
                <a:gd name="T27" fmla="*/ 12 h 194"/>
                <a:gd name="T28" fmla="*/ 68 w 70"/>
                <a:gd name="T29" fmla="*/ 12 h 194"/>
                <a:gd name="T30" fmla="*/ 70 w 70"/>
                <a:gd name="T31" fmla="*/ 8 h 194"/>
                <a:gd name="T32" fmla="*/ 68 w 70"/>
                <a:gd name="T33" fmla="*/ 4 h 194"/>
                <a:gd name="T34" fmla="*/ 66 w 70"/>
                <a:gd name="T35" fmla="*/ 2 h 194"/>
                <a:gd name="T36" fmla="*/ 62 w 70"/>
                <a:gd name="T37" fmla="*/ 0 h 194"/>
                <a:gd name="T38" fmla="*/ 58 w 70"/>
                <a:gd name="T39" fmla="*/ 0 h 194"/>
                <a:gd name="T40" fmla="*/ 56 w 70"/>
                <a:gd name="T41" fmla="*/ 2 h 194"/>
                <a:gd name="T42" fmla="*/ 52 w 70"/>
                <a:gd name="T43" fmla="*/ 4 h 194"/>
                <a:gd name="T44" fmla="*/ 50 w 70"/>
                <a:gd name="T45" fmla="*/ 8 h 194"/>
                <a:gd name="T46" fmla="*/ 50 w 70"/>
                <a:gd name="T47" fmla="*/ 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194">
                  <a:moveTo>
                    <a:pt x="50" y="8"/>
                  </a:moveTo>
                  <a:lnTo>
                    <a:pt x="50" y="8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186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8" y="194"/>
                  </a:lnTo>
                  <a:lnTo>
                    <a:pt x="10" y="194"/>
                  </a:lnTo>
                  <a:lnTo>
                    <a:pt x="14" y="194"/>
                  </a:lnTo>
                  <a:lnTo>
                    <a:pt x="18" y="192"/>
                  </a:lnTo>
                  <a:lnTo>
                    <a:pt x="20" y="188"/>
                  </a:lnTo>
                  <a:lnTo>
                    <a:pt x="20" y="188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8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56" y="2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7089775" y="579438"/>
              <a:ext cx="158750" cy="0"/>
            </a:xfrm>
            <a:custGeom>
              <a:avLst/>
              <a:gdLst>
                <a:gd name="T0" fmla="*/ 0 w 100"/>
                <a:gd name="T1" fmla="*/ 100 w 100"/>
                <a:gd name="T2" fmla="*/ 0 w 1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0">
                  <a:moveTo>
                    <a:pt x="0" y="0"/>
                  </a:moveTo>
                  <a:lnTo>
                    <a:pt x="1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7089775" y="579438"/>
              <a:ext cx="15875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7073900" y="566738"/>
              <a:ext cx="187325" cy="28575"/>
            </a:xfrm>
            <a:custGeom>
              <a:avLst/>
              <a:gdLst>
                <a:gd name="T0" fmla="*/ 10 w 118"/>
                <a:gd name="T1" fmla="*/ 18 h 18"/>
                <a:gd name="T2" fmla="*/ 10 w 118"/>
                <a:gd name="T3" fmla="*/ 18 h 18"/>
                <a:gd name="T4" fmla="*/ 110 w 118"/>
                <a:gd name="T5" fmla="*/ 18 h 18"/>
                <a:gd name="T6" fmla="*/ 110 w 118"/>
                <a:gd name="T7" fmla="*/ 18 h 18"/>
                <a:gd name="T8" fmla="*/ 114 w 118"/>
                <a:gd name="T9" fmla="*/ 18 h 18"/>
                <a:gd name="T10" fmla="*/ 116 w 118"/>
                <a:gd name="T11" fmla="*/ 16 h 18"/>
                <a:gd name="T12" fmla="*/ 118 w 118"/>
                <a:gd name="T13" fmla="*/ 12 h 18"/>
                <a:gd name="T14" fmla="*/ 118 w 118"/>
                <a:gd name="T15" fmla="*/ 8 h 18"/>
                <a:gd name="T16" fmla="*/ 118 w 118"/>
                <a:gd name="T17" fmla="*/ 6 h 18"/>
                <a:gd name="T18" fmla="*/ 116 w 118"/>
                <a:gd name="T19" fmla="*/ 2 h 18"/>
                <a:gd name="T20" fmla="*/ 114 w 118"/>
                <a:gd name="T21" fmla="*/ 0 h 18"/>
                <a:gd name="T22" fmla="*/ 110 w 118"/>
                <a:gd name="T23" fmla="*/ 0 h 18"/>
                <a:gd name="T24" fmla="*/ 110 w 118"/>
                <a:gd name="T25" fmla="*/ 0 h 18"/>
                <a:gd name="T26" fmla="*/ 10 w 118"/>
                <a:gd name="T27" fmla="*/ 0 h 18"/>
                <a:gd name="T28" fmla="*/ 10 w 118"/>
                <a:gd name="T29" fmla="*/ 0 h 18"/>
                <a:gd name="T30" fmla="*/ 6 w 118"/>
                <a:gd name="T31" fmla="*/ 0 h 18"/>
                <a:gd name="T32" fmla="*/ 2 w 118"/>
                <a:gd name="T33" fmla="*/ 2 h 18"/>
                <a:gd name="T34" fmla="*/ 2 w 118"/>
                <a:gd name="T35" fmla="*/ 6 h 18"/>
                <a:gd name="T36" fmla="*/ 0 w 118"/>
                <a:gd name="T37" fmla="*/ 8 h 18"/>
                <a:gd name="T38" fmla="*/ 2 w 118"/>
                <a:gd name="T39" fmla="*/ 12 h 18"/>
                <a:gd name="T40" fmla="*/ 2 w 118"/>
                <a:gd name="T41" fmla="*/ 16 h 18"/>
                <a:gd name="T42" fmla="*/ 6 w 118"/>
                <a:gd name="T43" fmla="*/ 18 h 18"/>
                <a:gd name="T44" fmla="*/ 10 w 118"/>
                <a:gd name="T45" fmla="*/ 18 h 18"/>
                <a:gd name="T46" fmla="*/ 10 w 118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8">
                  <a:moveTo>
                    <a:pt x="10" y="18"/>
                  </a:moveTo>
                  <a:lnTo>
                    <a:pt x="10" y="18"/>
                  </a:lnTo>
                  <a:lnTo>
                    <a:pt x="110" y="18"/>
                  </a:lnTo>
                  <a:lnTo>
                    <a:pt x="110" y="18"/>
                  </a:lnTo>
                  <a:lnTo>
                    <a:pt x="114" y="18"/>
                  </a:lnTo>
                  <a:lnTo>
                    <a:pt x="116" y="16"/>
                  </a:lnTo>
                  <a:lnTo>
                    <a:pt x="118" y="12"/>
                  </a:lnTo>
                  <a:lnTo>
                    <a:pt x="118" y="8"/>
                  </a:lnTo>
                  <a:lnTo>
                    <a:pt x="118" y="6"/>
                  </a:lnTo>
                  <a:lnTo>
                    <a:pt x="116" y="2"/>
                  </a:lnTo>
                  <a:lnTo>
                    <a:pt x="114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558789" y="1256864"/>
            <a:ext cx="1036352" cy="720785"/>
            <a:chOff x="5330825" y="268288"/>
            <a:chExt cx="917575" cy="638175"/>
          </a:xfrm>
          <a:solidFill>
            <a:schemeClr val="bg1"/>
          </a:solidFill>
        </p:grpSpPr>
        <p:sp>
          <p:nvSpPr>
            <p:cNvPr id="53" name="Freeform 61"/>
            <p:cNvSpPr>
              <a:spLocks/>
            </p:cNvSpPr>
            <p:nvPr/>
          </p:nvSpPr>
          <p:spPr bwMode="auto">
            <a:xfrm>
              <a:off x="5994400" y="760413"/>
              <a:ext cx="146050" cy="146050"/>
            </a:xfrm>
            <a:custGeom>
              <a:avLst/>
              <a:gdLst>
                <a:gd name="T0" fmla="*/ 92 w 92"/>
                <a:gd name="T1" fmla="*/ 46 h 92"/>
                <a:gd name="T2" fmla="*/ 92 w 92"/>
                <a:gd name="T3" fmla="*/ 46 h 92"/>
                <a:gd name="T4" fmla="*/ 92 w 92"/>
                <a:gd name="T5" fmla="*/ 54 h 92"/>
                <a:gd name="T6" fmla="*/ 90 w 92"/>
                <a:gd name="T7" fmla="*/ 64 h 92"/>
                <a:gd name="T8" fmla="*/ 84 w 92"/>
                <a:gd name="T9" fmla="*/ 72 h 92"/>
                <a:gd name="T10" fmla="*/ 80 w 92"/>
                <a:gd name="T11" fmla="*/ 78 h 92"/>
                <a:gd name="T12" fmla="*/ 72 w 92"/>
                <a:gd name="T13" fmla="*/ 84 h 92"/>
                <a:gd name="T14" fmla="*/ 64 w 92"/>
                <a:gd name="T15" fmla="*/ 88 h 92"/>
                <a:gd name="T16" fmla="*/ 56 w 92"/>
                <a:gd name="T17" fmla="*/ 90 h 92"/>
                <a:gd name="T18" fmla="*/ 46 w 92"/>
                <a:gd name="T19" fmla="*/ 92 h 92"/>
                <a:gd name="T20" fmla="*/ 46 w 92"/>
                <a:gd name="T21" fmla="*/ 92 h 92"/>
                <a:gd name="T22" fmla="*/ 38 w 92"/>
                <a:gd name="T23" fmla="*/ 90 h 92"/>
                <a:gd name="T24" fmla="*/ 28 w 92"/>
                <a:gd name="T25" fmla="*/ 88 h 92"/>
                <a:gd name="T26" fmla="*/ 20 w 92"/>
                <a:gd name="T27" fmla="*/ 84 h 92"/>
                <a:gd name="T28" fmla="*/ 14 w 92"/>
                <a:gd name="T29" fmla="*/ 78 h 92"/>
                <a:gd name="T30" fmla="*/ 8 w 92"/>
                <a:gd name="T31" fmla="*/ 72 h 92"/>
                <a:gd name="T32" fmla="*/ 4 w 92"/>
                <a:gd name="T33" fmla="*/ 64 h 92"/>
                <a:gd name="T34" fmla="*/ 0 w 92"/>
                <a:gd name="T35" fmla="*/ 54 h 92"/>
                <a:gd name="T36" fmla="*/ 0 w 92"/>
                <a:gd name="T37" fmla="*/ 46 h 92"/>
                <a:gd name="T38" fmla="*/ 0 w 92"/>
                <a:gd name="T39" fmla="*/ 46 h 92"/>
                <a:gd name="T40" fmla="*/ 0 w 92"/>
                <a:gd name="T41" fmla="*/ 36 h 92"/>
                <a:gd name="T42" fmla="*/ 4 w 92"/>
                <a:gd name="T43" fmla="*/ 28 h 92"/>
                <a:gd name="T44" fmla="*/ 8 w 92"/>
                <a:gd name="T45" fmla="*/ 20 h 92"/>
                <a:gd name="T46" fmla="*/ 14 w 92"/>
                <a:gd name="T47" fmla="*/ 12 h 92"/>
                <a:gd name="T48" fmla="*/ 20 w 92"/>
                <a:gd name="T49" fmla="*/ 6 h 92"/>
                <a:gd name="T50" fmla="*/ 28 w 92"/>
                <a:gd name="T51" fmla="*/ 2 h 92"/>
                <a:gd name="T52" fmla="*/ 38 w 92"/>
                <a:gd name="T53" fmla="*/ 0 h 92"/>
                <a:gd name="T54" fmla="*/ 46 w 92"/>
                <a:gd name="T55" fmla="*/ 0 h 92"/>
                <a:gd name="T56" fmla="*/ 46 w 92"/>
                <a:gd name="T57" fmla="*/ 0 h 92"/>
                <a:gd name="T58" fmla="*/ 56 w 92"/>
                <a:gd name="T59" fmla="*/ 0 h 92"/>
                <a:gd name="T60" fmla="*/ 64 w 92"/>
                <a:gd name="T61" fmla="*/ 2 h 92"/>
                <a:gd name="T62" fmla="*/ 72 w 92"/>
                <a:gd name="T63" fmla="*/ 6 h 92"/>
                <a:gd name="T64" fmla="*/ 80 w 92"/>
                <a:gd name="T65" fmla="*/ 12 h 92"/>
                <a:gd name="T66" fmla="*/ 84 w 92"/>
                <a:gd name="T67" fmla="*/ 20 h 92"/>
                <a:gd name="T68" fmla="*/ 90 w 92"/>
                <a:gd name="T69" fmla="*/ 28 h 92"/>
                <a:gd name="T70" fmla="*/ 92 w 92"/>
                <a:gd name="T71" fmla="*/ 36 h 92"/>
                <a:gd name="T72" fmla="*/ 92 w 92"/>
                <a:gd name="T73" fmla="*/ 46 h 92"/>
                <a:gd name="T74" fmla="*/ 92 w 92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" h="92">
                  <a:moveTo>
                    <a:pt x="92" y="46"/>
                  </a:moveTo>
                  <a:lnTo>
                    <a:pt x="92" y="46"/>
                  </a:lnTo>
                  <a:lnTo>
                    <a:pt x="92" y="54"/>
                  </a:lnTo>
                  <a:lnTo>
                    <a:pt x="90" y="64"/>
                  </a:lnTo>
                  <a:lnTo>
                    <a:pt x="84" y="72"/>
                  </a:lnTo>
                  <a:lnTo>
                    <a:pt x="80" y="78"/>
                  </a:lnTo>
                  <a:lnTo>
                    <a:pt x="72" y="84"/>
                  </a:lnTo>
                  <a:lnTo>
                    <a:pt x="64" y="88"/>
                  </a:lnTo>
                  <a:lnTo>
                    <a:pt x="56" y="90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38" y="90"/>
                  </a:lnTo>
                  <a:lnTo>
                    <a:pt x="28" y="88"/>
                  </a:lnTo>
                  <a:lnTo>
                    <a:pt x="20" y="84"/>
                  </a:lnTo>
                  <a:lnTo>
                    <a:pt x="14" y="78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2"/>
                  </a:lnTo>
                  <a:lnTo>
                    <a:pt x="20" y="6"/>
                  </a:lnTo>
                  <a:lnTo>
                    <a:pt x="28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4" y="2"/>
                  </a:lnTo>
                  <a:lnTo>
                    <a:pt x="72" y="6"/>
                  </a:lnTo>
                  <a:lnTo>
                    <a:pt x="80" y="12"/>
                  </a:lnTo>
                  <a:lnTo>
                    <a:pt x="84" y="20"/>
                  </a:lnTo>
                  <a:lnTo>
                    <a:pt x="90" y="28"/>
                  </a:lnTo>
                  <a:lnTo>
                    <a:pt x="92" y="36"/>
                  </a:lnTo>
                  <a:lnTo>
                    <a:pt x="92" y="46"/>
                  </a:lnTo>
                  <a:lnTo>
                    <a:pt x="9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62"/>
            <p:cNvSpPr>
              <a:spLocks/>
            </p:cNvSpPr>
            <p:nvPr/>
          </p:nvSpPr>
          <p:spPr bwMode="auto">
            <a:xfrm>
              <a:off x="5527675" y="760413"/>
              <a:ext cx="149225" cy="146050"/>
            </a:xfrm>
            <a:custGeom>
              <a:avLst/>
              <a:gdLst>
                <a:gd name="T0" fmla="*/ 94 w 94"/>
                <a:gd name="T1" fmla="*/ 46 h 92"/>
                <a:gd name="T2" fmla="*/ 94 w 94"/>
                <a:gd name="T3" fmla="*/ 46 h 92"/>
                <a:gd name="T4" fmla="*/ 92 w 94"/>
                <a:gd name="T5" fmla="*/ 54 h 92"/>
                <a:gd name="T6" fmla="*/ 90 w 94"/>
                <a:gd name="T7" fmla="*/ 64 h 92"/>
                <a:gd name="T8" fmla="*/ 86 w 94"/>
                <a:gd name="T9" fmla="*/ 72 h 92"/>
                <a:gd name="T10" fmla="*/ 80 w 94"/>
                <a:gd name="T11" fmla="*/ 78 h 92"/>
                <a:gd name="T12" fmla="*/ 72 w 94"/>
                <a:gd name="T13" fmla="*/ 84 h 92"/>
                <a:gd name="T14" fmla="*/ 64 w 94"/>
                <a:gd name="T15" fmla="*/ 88 h 92"/>
                <a:gd name="T16" fmla="*/ 56 w 94"/>
                <a:gd name="T17" fmla="*/ 90 h 92"/>
                <a:gd name="T18" fmla="*/ 46 w 94"/>
                <a:gd name="T19" fmla="*/ 92 h 92"/>
                <a:gd name="T20" fmla="*/ 46 w 94"/>
                <a:gd name="T21" fmla="*/ 92 h 92"/>
                <a:gd name="T22" fmla="*/ 38 w 94"/>
                <a:gd name="T23" fmla="*/ 90 h 92"/>
                <a:gd name="T24" fmla="*/ 28 w 94"/>
                <a:gd name="T25" fmla="*/ 88 h 92"/>
                <a:gd name="T26" fmla="*/ 20 w 94"/>
                <a:gd name="T27" fmla="*/ 84 h 92"/>
                <a:gd name="T28" fmla="*/ 14 w 94"/>
                <a:gd name="T29" fmla="*/ 78 h 92"/>
                <a:gd name="T30" fmla="*/ 8 w 94"/>
                <a:gd name="T31" fmla="*/ 72 h 92"/>
                <a:gd name="T32" fmla="*/ 4 w 94"/>
                <a:gd name="T33" fmla="*/ 64 h 92"/>
                <a:gd name="T34" fmla="*/ 2 w 94"/>
                <a:gd name="T35" fmla="*/ 54 h 92"/>
                <a:gd name="T36" fmla="*/ 0 w 94"/>
                <a:gd name="T37" fmla="*/ 46 h 92"/>
                <a:gd name="T38" fmla="*/ 0 w 94"/>
                <a:gd name="T39" fmla="*/ 46 h 92"/>
                <a:gd name="T40" fmla="*/ 2 w 94"/>
                <a:gd name="T41" fmla="*/ 36 h 92"/>
                <a:gd name="T42" fmla="*/ 4 w 94"/>
                <a:gd name="T43" fmla="*/ 28 h 92"/>
                <a:gd name="T44" fmla="*/ 8 w 94"/>
                <a:gd name="T45" fmla="*/ 20 h 92"/>
                <a:gd name="T46" fmla="*/ 14 w 94"/>
                <a:gd name="T47" fmla="*/ 12 h 92"/>
                <a:gd name="T48" fmla="*/ 20 w 94"/>
                <a:gd name="T49" fmla="*/ 6 h 92"/>
                <a:gd name="T50" fmla="*/ 28 w 94"/>
                <a:gd name="T51" fmla="*/ 2 h 92"/>
                <a:gd name="T52" fmla="*/ 38 w 94"/>
                <a:gd name="T53" fmla="*/ 0 h 92"/>
                <a:gd name="T54" fmla="*/ 46 w 94"/>
                <a:gd name="T55" fmla="*/ 0 h 92"/>
                <a:gd name="T56" fmla="*/ 46 w 94"/>
                <a:gd name="T57" fmla="*/ 0 h 92"/>
                <a:gd name="T58" fmla="*/ 56 w 94"/>
                <a:gd name="T59" fmla="*/ 0 h 92"/>
                <a:gd name="T60" fmla="*/ 64 w 94"/>
                <a:gd name="T61" fmla="*/ 2 h 92"/>
                <a:gd name="T62" fmla="*/ 72 w 94"/>
                <a:gd name="T63" fmla="*/ 6 h 92"/>
                <a:gd name="T64" fmla="*/ 80 w 94"/>
                <a:gd name="T65" fmla="*/ 12 h 92"/>
                <a:gd name="T66" fmla="*/ 86 w 94"/>
                <a:gd name="T67" fmla="*/ 20 h 92"/>
                <a:gd name="T68" fmla="*/ 90 w 94"/>
                <a:gd name="T69" fmla="*/ 28 h 92"/>
                <a:gd name="T70" fmla="*/ 92 w 94"/>
                <a:gd name="T71" fmla="*/ 36 h 92"/>
                <a:gd name="T72" fmla="*/ 94 w 94"/>
                <a:gd name="T73" fmla="*/ 46 h 92"/>
                <a:gd name="T74" fmla="*/ 94 w 94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92">
                  <a:moveTo>
                    <a:pt x="94" y="46"/>
                  </a:moveTo>
                  <a:lnTo>
                    <a:pt x="94" y="46"/>
                  </a:lnTo>
                  <a:lnTo>
                    <a:pt x="92" y="54"/>
                  </a:lnTo>
                  <a:lnTo>
                    <a:pt x="90" y="64"/>
                  </a:lnTo>
                  <a:lnTo>
                    <a:pt x="86" y="72"/>
                  </a:lnTo>
                  <a:lnTo>
                    <a:pt x="80" y="78"/>
                  </a:lnTo>
                  <a:lnTo>
                    <a:pt x="72" y="84"/>
                  </a:lnTo>
                  <a:lnTo>
                    <a:pt x="64" y="88"/>
                  </a:lnTo>
                  <a:lnTo>
                    <a:pt x="56" y="90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38" y="90"/>
                  </a:lnTo>
                  <a:lnTo>
                    <a:pt x="28" y="88"/>
                  </a:lnTo>
                  <a:lnTo>
                    <a:pt x="20" y="84"/>
                  </a:lnTo>
                  <a:lnTo>
                    <a:pt x="14" y="78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2"/>
                  </a:lnTo>
                  <a:lnTo>
                    <a:pt x="20" y="6"/>
                  </a:lnTo>
                  <a:lnTo>
                    <a:pt x="28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4" y="2"/>
                  </a:lnTo>
                  <a:lnTo>
                    <a:pt x="72" y="6"/>
                  </a:lnTo>
                  <a:lnTo>
                    <a:pt x="80" y="12"/>
                  </a:lnTo>
                  <a:lnTo>
                    <a:pt x="86" y="20"/>
                  </a:lnTo>
                  <a:lnTo>
                    <a:pt x="90" y="28"/>
                  </a:lnTo>
                  <a:lnTo>
                    <a:pt x="92" y="36"/>
                  </a:lnTo>
                  <a:lnTo>
                    <a:pt x="94" y="46"/>
                  </a:lnTo>
                  <a:lnTo>
                    <a:pt x="94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63"/>
            <p:cNvSpPr>
              <a:spLocks/>
            </p:cNvSpPr>
            <p:nvPr/>
          </p:nvSpPr>
          <p:spPr bwMode="auto">
            <a:xfrm>
              <a:off x="5330825" y="268288"/>
              <a:ext cx="917575" cy="441325"/>
            </a:xfrm>
            <a:custGeom>
              <a:avLst/>
              <a:gdLst>
                <a:gd name="T0" fmla="*/ 152 w 578"/>
                <a:gd name="T1" fmla="*/ 30 h 278"/>
                <a:gd name="T2" fmla="*/ 128 w 578"/>
                <a:gd name="T3" fmla="*/ 26 h 278"/>
                <a:gd name="T4" fmla="*/ 120 w 578"/>
                <a:gd name="T5" fmla="*/ 18 h 278"/>
                <a:gd name="T6" fmla="*/ 120 w 578"/>
                <a:gd name="T7" fmla="*/ 16 h 278"/>
                <a:gd name="T8" fmla="*/ 116 w 578"/>
                <a:gd name="T9" fmla="*/ 10 h 278"/>
                <a:gd name="T10" fmla="*/ 100 w 578"/>
                <a:gd name="T11" fmla="*/ 2 h 278"/>
                <a:gd name="T12" fmla="*/ 34 w 578"/>
                <a:gd name="T13" fmla="*/ 0 h 278"/>
                <a:gd name="T14" fmla="*/ 26 w 578"/>
                <a:gd name="T15" fmla="*/ 0 h 278"/>
                <a:gd name="T16" fmla="*/ 16 w 578"/>
                <a:gd name="T17" fmla="*/ 6 h 278"/>
                <a:gd name="T18" fmla="*/ 6 w 578"/>
                <a:gd name="T19" fmla="*/ 14 h 278"/>
                <a:gd name="T20" fmla="*/ 2 w 578"/>
                <a:gd name="T21" fmla="*/ 26 h 278"/>
                <a:gd name="T22" fmla="*/ 0 w 578"/>
                <a:gd name="T23" fmla="*/ 40 h 278"/>
                <a:gd name="T24" fmla="*/ 2 w 578"/>
                <a:gd name="T25" fmla="*/ 46 h 278"/>
                <a:gd name="T26" fmla="*/ 6 w 578"/>
                <a:gd name="T27" fmla="*/ 58 h 278"/>
                <a:gd name="T28" fmla="*/ 16 w 578"/>
                <a:gd name="T29" fmla="*/ 66 h 278"/>
                <a:gd name="T30" fmla="*/ 26 w 578"/>
                <a:gd name="T31" fmla="*/ 72 h 278"/>
                <a:gd name="T32" fmla="*/ 82 w 578"/>
                <a:gd name="T33" fmla="*/ 72 h 278"/>
                <a:gd name="T34" fmla="*/ 90 w 578"/>
                <a:gd name="T35" fmla="*/ 72 h 278"/>
                <a:gd name="T36" fmla="*/ 108 w 578"/>
                <a:gd name="T37" fmla="*/ 82 h 278"/>
                <a:gd name="T38" fmla="*/ 122 w 578"/>
                <a:gd name="T39" fmla="*/ 98 h 278"/>
                <a:gd name="T40" fmla="*/ 162 w 578"/>
                <a:gd name="T41" fmla="*/ 246 h 278"/>
                <a:gd name="T42" fmla="*/ 164 w 578"/>
                <a:gd name="T43" fmla="*/ 254 h 278"/>
                <a:gd name="T44" fmla="*/ 178 w 578"/>
                <a:gd name="T45" fmla="*/ 268 h 278"/>
                <a:gd name="T46" fmla="*/ 196 w 578"/>
                <a:gd name="T47" fmla="*/ 278 h 278"/>
                <a:gd name="T48" fmla="*/ 452 w 578"/>
                <a:gd name="T49" fmla="*/ 278 h 278"/>
                <a:gd name="T50" fmla="*/ 466 w 578"/>
                <a:gd name="T51" fmla="*/ 276 h 278"/>
                <a:gd name="T52" fmla="*/ 490 w 578"/>
                <a:gd name="T53" fmla="*/ 260 h 278"/>
                <a:gd name="T54" fmla="*/ 576 w 578"/>
                <a:gd name="T55" fmla="*/ 60 h 278"/>
                <a:gd name="T56" fmla="*/ 578 w 578"/>
                <a:gd name="T57" fmla="*/ 54 h 278"/>
                <a:gd name="T58" fmla="*/ 576 w 578"/>
                <a:gd name="T59" fmla="*/ 44 h 278"/>
                <a:gd name="T60" fmla="*/ 572 w 578"/>
                <a:gd name="T61" fmla="*/ 36 h 278"/>
                <a:gd name="T62" fmla="*/ 562 w 578"/>
                <a:gd name="T63" fmla="*/ 32 h 278"/>
                <a:gd name="T64" fmla="*/ 152 w 578"/>
                <a:gd name="T65" fmla="*/ 3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8" h="278">
                  <a:moveTo>
                    <a:pt x="152" y="30"/>
                  </a:moveTo>
                  <a:lnTo>
                    <a:pt x="152" y="30"/>
                  </a:lnTo>
                  <a:lnTo>
                    <a:pt x="140" y="30"/>
                  </a:lnTo>
                  <a:lnTo>
                    <a:pt x="128" y="26"/>
                  </a:lnTo>
                  <a:lnTo>
                    <a:pt x="122" y="22"/>
                  </a:lnTo>
                  <a:lnTo>
                    <a:pt x="120" y="18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18" y="12"/>
                  </a:lnTo>
                  <a:lnTo>
                    <a:pt x="116" y="10"/>
                  </a:lnTo>
                  <a:lnTo>
                    <a:pt x="110" y="4"/>
                  </a:lnTo>
                  <a:lnTo>
                    <a:pt x="100" y="2"/>
                  </a:lnTo>
                  <a:lnTo>
                    <a:pt x="8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6" y="58"/>
                  </a:lnTo>
                  <a:lnTo>
                    <a:pt x="10" y="62"/>
                  </a:lnTo>
                  <a:lnTo>
                    <a:pt x="16" y="66"/>
                  </a:lnTo>
                  <a:lnTo>
                    <a:pt x="20" y="70"/>
                  </a:lnTo>
                  <a:lnTo>
                    <a:pt x="26" y="72"/>
                  </a:lnTo>
                  <a:lnTo>
                    <a:pt x="34" y="72"/>
                  </a:lnTo>
                  <a:lnTo>
                    <a:pt x="82" y="72"/>
                  </a:lnTo>
                  <a:lnTo>
                    <a:pt x="82" y="72"/>
                  </a:lnTo>
                  <a:lnTo>
                    <a:pt x="90" y="72"/>
                  </a:lnTo>
                  <a:lnTo>
                    <a:pt x="96" y="74"/>
                  </a:lnTo>
                  <a:lnTo>
                    <a:pt x="108" y="82"/>
                  </a:lnTo>
                  <a:lnTo>
                    <a:pt x="118" y="92"/>
                  </a:lnTo>
                  <a:lnTo>
                    <a:pt x="122" y="98"/>
                  </a:lnTo>
                  <a:lnTo>
                    <a:pt x="124" y="104"/>
                  </a:lnTo>
                  <a:lnTo>
                    <a:pt x="162" y="246"/>
                  </a:lnTo>
                  <a:lnTo>
                    <a:pt x="162" y="246"/>
                  </a:lnTo>
                  <a:lnTo>
                    <a:pt x="164" y="254"/>
                  </a:lnTo>
                  <a:lnTo>
                    <a:pt x="168" y="258"/>
                  </a:lnTo>
                  <a:lnTo>
                    <a:pt x="178" y="268"/>
                  </a:lnTo>
                  <a:lnTo>
                    <a:pt x="190" y="276"/>
                  </a:lnTo>
                  <a:lnTo>
                    <a:pt x="196" y="278"/>
                  </a:lnTo>
                  <a:lnTo>
                    <a:pt x="204" y="278"/>
                  </a:lnTo>
                  <a:lnTo>
                    <a:pt x="452" y="278"/>
                  </a:lnTo>
                  <a:lnTo>
                    <a:pt x="452" y="278"/>
                  </a:lnTo>
                  <a:lnTo>
                    <a:pt x="466" y="276"/>
                  </a:lnTo>
                  <a:lnTo>
                    <a:pt x="480" y="270"/>
                  </a:lnTo>
                  <a:lnTo>
                    <a:pt x="490" y="260"/>
                  </a:lnTo>
                  <a:lnTo>
                    <a:pt x="498" y="248"/>
                  </a:lnTo>
                  <a:lnTo>
                    <a:pt x="576" y="60"/>
                  </a:lnTo>
                  <a:lnTo>
                    <a:pt x="576" y="60"/>
                  </a:lnTo>
                  <a:lnTo>
                    <a:pt x="578" y="54"/>
                  </a:lnTo>
                  <a:lnTo>
                    <a:pt x="578" y="50"/>
                  </a:lnTo>
                  <a:lnTo>
                    <a:pt x="576" y="44"/>
                  </a:lnTo>
                  <a:lnTo>
                    <a:pt x="574" y="40"/>
                  </a:lnTo>
                  <a:lnTo>
                    <a:pt x="572" y="36"/>
                  </a:lnTo>
                  <a:lnTo>
                    <a:pt x="568" y="34"/>
                  </a:lnTo>
                  <a:lnTo>
                    <a:pt x="562" y="32"/>
                  </a:lnTo>
                  <a:lnTo>
                    <a:pt x="556" y="30"/>
                  </a:lnTo>
                  <a:lnTo>
                    <a:pt x="15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5758000" y="1996024"/>
            <a:ext cx="14061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 smtClean="0">
                <a:solidFill>
                  <a:srgbClr val="0A787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endParaRPr lang="zh-CN" altLang="en-US" sz="16600" dirty="0">
              <a:solidFill>
                <a:srgbClr val="0A787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827867" y="231390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A787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2800" dirty="0">
              <a:solidFill>
                <a:srgbClr val="0A787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文本框 23"/>
          <p:cNvSpPr txBox="1"/>
          <p:nvPr/>
        </p:nvSpPr>
        <p:spPr>
          <a:xfrm>
            <a:off x="5153214" y="4190518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百度一下 逼格</a:t>
            </a:r>
            <a:r>
              <a:rPr lang="en-US" altLang="zh-CN" sz="24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502135" y="1582851"/>
            <a:ext cx="1497840" cy="0"/>
          </a:xfrm>
          <a:prstGeom prst="line">
            <a:avLst/>
          </a:prstGeom>
          <a:ln>
            <a:solidFill>
              <a:srgbClr val="0D9E9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33"/>
          <p:cNvSpPr txBox="1"/>
          <p:nvPr/>
        </p:nvSpPr>
        <p:spPr>
          <a:xfrm>
            <a:off x="178194" y="1020185"/>
            <a:ext cx="2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9778758" y="1354539"/>
            <a:ext cx="930853" cy="857681"/>
          </a:xfrm>
          <a:prstGeom prst="line">
            <a:avLst/>
          </a:prstGeom>
          <a:ln>
            <a:solidFill>
              <a:srgbClr val="0D9E9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33"/>
          <p:cNvSpPr txBox="1"/>
          <p:nvPr/>
        </p:nvSpPr>
        <p:spPr>
          <a:xfrm>
            <a:off x="9742021" y="220739"/>
            <a:ext cx="2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5" name="文本框 33"/>
          <p:cNvSpPr txBox="1"/>
          <p:nvPr/>
        </p:nvSpPr>
        <p:spPr>
          <a:xfrm>
            <a:off x="581238" y="5465869"/>
            <a:ext cx="2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1965203" y="4599312"/>
            <a:ext cx="925997" cy="834309"/>
          </a:xfrm>
          <a:prstGeom prst="line">
            <a:avLst/>
          </a:prstGeom>
          <a:ln>
            <a:solidFill>
              <a:srgbClr val="0D9E9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0079039" y="4983706"/>
            <a:ext cx="630572" cy="452942"/>
          </a:xfrm>
          <a:prstGeom prst="line">
            <a:avLst/>
          </a:prstGeom>
          <a:ln>
            <a:solidFill>
              <a:srgbClr val="0D9E9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33"/>
          <p:cNvSpPr txBox="1"/>
          <p:nvPr/>
        </p:nvSpPr>
        <p:spPr>
          <a:xfrm>
            <a:off x="10079039" y="5353260"/>
            <a:ext cx="2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6968356" y="4427428"/>
            <a:ext cx="1323632" cy="1321482"/>
          </a:xfrm>
          <a:custGeom>
            <a:avLst/>
            <a:gdLst>
              <a:gd name="connsiteX0" fmla="*/ 0 w 1281728"/>
              <a:gd name="connsiteY0" fmla="*/ 640864 h 1281728"/>
              <a:gd name="connsiteX1" fmla="*/ 640864 w 1281728"/>
              <a:gd name="connsiteY1" fmla="*/ 0 h 1281728"/>
              <a:gd name="connsiteX2" fmla="*/ 1281728 w 1281728"/>
              <a:gd name="connsiteY2" fmla="*/ 640864 h 1281728"/>
              <a:gd name="connsiteX3" fmla="*/ 640864 w 1281728"/>
              <a:gd name="connsiteY3" fmla="*/ 1281728 h 1281728"/>
              <a:gd name="connsiteX4" fmla="*/ 0 w 1281728"/>
              <a:gd name="connsiteY4" fmla="*/ 640864 h 1281728"/>
              <a:gd name="connsiteX0" fmla="*/ 0 w 1294750"/>
              <a:gd name="connsiteY0" fmla="*/ 668269 h 1309133"/>
              <a:gd name="connsiteX1" fmla="*/ 640864 w 1294750"/>
              <a:gd name="connsiteY1" fmla="*/ 27405 h 1309133"/>
              <a:gd name="connsiteX2" fmla="*/ 1038398 w 1294750"/>
              <a:gd name="connsiteY2" fmla="*/ 172281 h 1309133"/>
              <a:gd name="connsiteX3" fmla="*/ 1281728 w 1294750"/>
              <a:gd name="connsiteY3" fmla="*/ 668269 h 1309133"/>
              <a:gd name="connsiteX4" fmla="*/ 640864 w 1294750"/>
              <a:gd name="connsiteY4" fmla="*/ 1309133 h 1309133"/>
              <a:gd name="connsiteX5" fmla="*/ 0 w 1294750"/>
              <a:gd name="connsiteY5" fmla="*/ 668269 h 1309133"/>
              <a:gd name="connsiteX0" fmla="*/ 28882 w 1323632"/>
              <a:gd name="connsiteY0" fmla="*/ 668269 h 1321482"/>
              <a:gd name="connsiteX1" fmla="*/ 669746 w 1323632"/>
              <a:gd name="connsiteY1" fmla="*/ 27405 h 1321482"/>
              <a:gd name="connsiteX2" fmla="*/ 1067280 w 1323632"/>
              <a:gd name="connsiteY2" fmla="*/ 172281 h 1321482"/>
              <a:gd name="connsiteX3" fmla="*/ 1310610 w 1323632"/>
              <a:gd name="connsiteY3" fmla="*/ 668269 h 1321482"/>
              <a:gd name="connsiteX4" fmla="*/ 669746 w 1323632"/>
              <a:gd name="connsiteY4" fmla="*/ 1309133 h 1321482"/>
              <a:gd name="connsiteX5" fmla="*/ 166735 w 1323632"/>
              <a:gd name="connsiteY5" fmla="*/ 1058973 h 1321482"/>
              <a:gd name="connsiteX6" fmla="*/ 28882 w 1323632"/>
              <a:gd name="connsiteY6" fmla="*/ 668269 h 132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3632" h="1321482">
                <a:moveTo>
                  <a:pt x="28882" y="668269"/>
                </a:moveTo>
                <a:cubicBezTo>
                  <a:pt x="28882" y="314330"/>
                  <a:pt x="315807" y="27405"/>
                  <a:pt x="669746" y="27405"/>
                </a:cubicBezTo>
                <a:cubicBezTo>
                  <a:pt x="842812" y="-55260"/>
                  <a:pt x="960469" y="65470"/>
                  <a:pt x="1067280" y="172281"/>
                </a:cubicBezTo>
                <a:cubicBezTo>
                  <a:pt x="1174091" y="279092"/>
                  <a:pt x="1376866" y="478794"/>
                  <a:pt x="1310610" y="668269"/>
                </a:cubicBezTo>
                <a:cubicBezTo>
                  <a:pt x="1244354" y="857744"/>
                  <a:pt x="860392" y="1244016"/>
                  <a:pt x="669746" y="1309133"/>
                </a:cubicBezTo>
                <a:cubicBezTo>
                  <a:pt x="479100" y="1374250"/>
                  <a:pt x="273546" y="1165784"/>
                  <a:pt x="166735" y="1058973"/>
                </a:cubicBezTo>
                <a:cubicBezTo>
                  <a:pt x="59924" y="952162"/>
                  <a:pt x="-54953" y="840197"/>
                  <a:pt x="28882" y="668269"/>
                </a:cubicBezTo>
                <a:close/>
              </a:path>
            </a:pathLst>
          </a:custGeom>
          <a:solidFill>
            <a:srgbClr val="A2D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529747" y="957507"/>
            <a:ext cx="1561413" cy="1453332"/>
          </a:xfrm>
          <a:custGeom>
            <a:avLst/>
            <a:gdLst>
              <a:gd name="connsiteX0" fmla="*/ 0 w 1529707"/>
              <a:gd name="connsiteY0" fmla="*/ 764854 h 1529707"/>
              <a:gd name="connsiteX1" fmla="*/ 764854 w 1529707"/>
              <a:gd name="connsiteY1" fmla="*/ 0 h 1529707"/>
              <a:gd name="connsiteX2" fmla="*/ 1529708 w 1529707"/>
              <a:gd name="connsiteY2" fmla="*/ 764854 h 1529707"/>
              <a:gd name="connsiteX3" fmla="*/ 764854 w 1529707"/>
              <a:gd name="connsiteY3" fmla="*/ 1529708 h 1529707"/>
              <a:gd name="connsiteX4" fmla="*/ 0 w 1529707"/>
              <a:gd name="connsiteY4" fmla="*/ 764854 h 1529707"/>
              <a:gd name="connsiteX0" fmla="*/ 22011 w 1551719"/>
              <a:gd name="connsiteY0" fmla="*/ 786153 h 1551007"/>
              <a:gd name="connsiteX1" fmla="*/ 257978 w 1551719"/>
              <a:gd name="connsiteY1" fmla="*/ 262462 h 1551007"/>
              <a:gd name="connsiteX2" fmla="*/ 786865 w 1551719"/>
              <a:gd name="connsiteY2" fmla="*/ 21299 h 1551007"/>
              <a:gd name="connsiteX3" fmla="*/ 1551719 w 1551719"/>
              <a:gd name="connsiteY3" fmla="*/ 786153 h 1551007"/>
              <a:gd name="connsiteX4" fmla="*/ 786865 w 1551719"/>
              <a:gd name="connsiteY4" fmla="*/ 1551007 h 1551007"/>
              <a:gd name="connsiteX5" fmla="*/ 22011 w 1551719"/>
              <a:gd name="connsiteY5" fmla="*/ 786153 h 1551007"/>
              <a:gd name="connsiteX0" fmla="*/ 22011 w 1590967"/>
              <a:gd name="connsiteY0" fmla="*/ 786153 h 1562774"/>
              <a:gd name="connsiteX1" fmla="*/ 257978 w 1590967"/>
              <a:gd name="connsiteY1" fmla="*/ 262462 h 1562774"/>
              <a:gd name="connsiteX2" fmla="*/ 786865 w 1590967"/>
              <a:gd name="connsiteY2" fmla="*/ 21299 h 1562774"/>
              <a:gd name="connsiteX3" fmla="*/ 1551719 w 1590967"/>
              <a:gd name="connsiteY3" fmla="*/ 786153 h 1562774"/>
              <a:gd name="connsiteX4" fmla="*/ 1407905 w 1590967"/>
              <a:gd name="connsiteY4" fmla="*/ 1218425 h 1562774"/>
              <a:gd name="connsiteX5" fmla="*/ 786865 w 1590967"/>
              <a:gd name="connsiteY5" fmla="*/ 1551007 h 1562774"/>
              <a:gd name="connsiteX6" fmla="*/ 22011 w 1590967"/>
              <a:gd name="connsiteY6" fmla="*/ 786153 h 1562774"/>
              <a:gd name="connsiteX0" fmla="*/ 22011 w 1561413"/>
              <a:gd name="connsiteY0" fmla="*/ 765890 h 1542511"/>
              <a:gd name="connsiteX1" fmla="*/ 257978 w 1561413"/>
              <a:gd name="connsiteY1" fmla="*/ 242199 h 1542511"/>
              <a:gd name="connsiteX2" fmla="*/ 786865 w 1561413"/>
              <a:gd name="connsiteY2" fmla="*/ 1036 h 1542511"/>
              <a:gd name="connsiteX3" fmla="*/ 1213942 w 1561413"/>
              <a:gd name="connsiteY3" fmla="*/ 325325 h 1542511"/>
              <a:gd name="connsiteX4" fmla="*/ 1551719 w 1561413"/>
              <a:gd name="connsiteY4" fmla="*/ 765890 h 1542511"/>
              <a:gd name="connsiteX5" fmla="*/ 1407905 w 1561413"/>
              <a:gd name="connsiteY5" fmla="*/ 1198162 h 1542511"/>
              <a:gd name="connsiteX6" fmla="*/ 786865 w 1561413"/>
              <a:gd name="connsiteY6" fmla="*/ 1530744 h 1542511"/>
              <a:gd name="connsiteX7" fmla="*/ 22011 w 1561413"/>
              <a:gd name="connsiteY7" fmla="*/ 765890 h 1542511"/>
              <a:gd name="connsiteX0" fmla="*/ 22011 w 1561413"/>
              <a:gd name="connsiteY0" fmla="*/ 770631 h 1547252"/>
              <a:gd name="connsiteX1" fmla="*/ 257978 w 1561413"/>
              <a:gd name="connsiteY1" fmla="*/ 246940 h 1547252"/>
              <a:gd name="connsiteX2" fmla="*/ 786865 w 1561413"/>
              <a:gd name="connsiteY2" fmla="*/ 5777 h 1547252"/>
              <a:gd name="connsiteX3" fmla="*/ 1491033 w 1561413"/>
              <a:gd name="connsiteY3" fmla="*/ 136102 h 1547252"/>
              <a:gd name="connsiteX4" fmla="*/ 1551719 w 1561413"/>
              <a:gd name="connsiteY4" fmla="*/ 770631 h 1547252"/>
              <a:gd name="connsiteX5" fmla="*/ 1407905 w 1561413"/>
              <a:gd name="connsiteY5" fmla="*/ 1202903 h 1547252"/>
              <a:gd name="connsiteX6" fmla="*/ 786865 w 1561413"/>
              <a:gd name="connsiteY6" fmla="*/ 1535485 h 1547252"/>
              <a:gd name="connsiteX7" fmla="*/ 22011 w 1561413"/>
              <a:gd name="connsiteY7" fmla="*/ 770631 h 1547252"/>
              <a:gd name="connsiteX0" fmla="*/ 22011 w 1561413"/>
              <a:gd name="connsiteY0" fmla="*/ 676711 h 1453332"/>
              <a:gd name="connsiteX1" fmla="*/ 257978 w 1561413"/>
              <a:gd name="connsiteY1" fmla="*/ 153020 h 1453332"/>
              <a:gd name="connsiteX2" fmla="*/ 897701 w 1561413"/>
              <a:gd name="connsiteY2" fmla="*/ 133530 h 1453332"/>
              <a:gd name="connsiteX3" fmla="*/ 1491033 w 1561413"/>
              <a:gd name="connsiteY3" fmla="*/ 42182 h 1453332"/>
              <a:gd name="connsiteX4" fmla="*/ 1551719 w 1561413"/>
              <a:gd name="connsiteY4" fmla="*/ 676711 h 1453332"/>
              <a:gd name="connsiteX5" fmla="*/ 1407905 w 1561413"/>
              <a:gd name="connsiteY5" fmla="*/ 1108983 h 1453332"/>
              <a:gd name="connsiteX6" fmla="*/ 786865 w 1561413"/>
              <a:gd name="connsiteY6" fmla="*/ 1441565 h 1453332"/>
              <a:gd name="connsiteX7" fmla="*/ 22011 w 1561413"/>
              <a:gd name="connsiteY7" fmla="*/ 676711 h 145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1413" h="1453332">
                <a:moveTo>
                  <a:pt x="22011" y="676711"/>
                </a:moveTo>
                <a:cubicBezTo>
                  <a:pt x="-66137" y="461953"/>
                  <a:pt x="130502" y="280496"/>
                  <a:pt x="257978" y="153020"/>
                </a:cubicBezTo>
                <a:cubicBezTo>
                  <a:pt x="385454" y="25544"/>
                  <a:pt x="692192" y="152003"/>
                  <a:pt x="897701" y="133530"/>
                </a:cubicBezTo>
                <a:cubicBezTo>
                  <a:pt x="1103210" y="115057"/>
                  <a:pt x="1363557" y="-85294"/>
                  <a:pt x="1491033" y="42182"/>
                </a:cubicBezTo>
                <a:cubicBezTo>
                  <a:pt x="1618509" y="169658"/>
                  <a:pt x="1519392" y="531238"/>
                  <a:pt x="1551719" y="676711"/>
                </a:cubicBezTo>
                <a:cubicBezTo>
                  <a:pt x="1584046" y="822184"/>
                  <a:pt x="1535381" y="981507"/>
                  <a:pt x="1407905" y="1108983"/>
                </a:cubicBezTo>
                <a:cubicBezTo>
                  <a:pt x="1280429" y="1236459"/>
                  <a:pt x="1017847" y="1513610"/>
                  <a:pt x="786865" y="1441565"/>
                </a:cubicBezTo>
                <a:cubicBezTo>
                  <a:pt x="364448" y="1441565"/>
                  <a:pt x="22011" y="1099128"/>
                  <a:pt x="22011" y="676711"/>
                </a:cubicBezTo>
                <a:close/>
              </a:path>
            </a:pathLst>
          </a:custGeom>
          <a:solidFill>
            <a:srgbClr val="A2D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176809" y="2711502"/>
            <a:ext cx="693761" cy="693761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6094878" y="5756855"/>
            <a:ext cx="275230" cy="275230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694793" y="5050708"/>
            <a:ext cx="275230" cy="275230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3334920" y="2245941"/>
            <a:ext cx="275230" cy="275230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6245695" y="623547"/>
            <a:ext cx="275230" cy="275230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8999683" y="3672161"/>
            <a:ext cx="275230" cy="275230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74492" y="3210444"/>
            <a:ext cx="275230" cy="275230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0965779" y="2745988"/>
            <a:ext cx="275230" cy="275230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5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23582" y="2429509"/>
            <a:ext cx="3043451" cy="1269242"/>
          </a:xfrm>
          <a:prstGeom prst="roundRect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55910" y="2429509"/>
            <a:ext cx="3043451" cy="126924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688238" y="2429509"/>
            <a:ext cx="3043451" cy="1269242"/>
          </a:xfrm>
          <a:prstGeom prst="roundRect">
            <a:avLst/>
          </a:pr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98335" y="206101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text</a:t>
            </a:r>
            <a:endParaRPr lang="zh-CN" altLang="en-US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30663" y="206143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text</a:t>
            </a:r>
            <a:endParaRPr lang="zh-CN" altLang="en-US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62991" y="206101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text</a:t>
            </a:r>
            <a:endParaRPr lang="zh-CN" altLang="en-US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33"/>
          <p:cNvSpPr txBox="1"/>
          <p:nvPr/>
        </p:nvSpPr>
        <p:spPr>
          <a:xfrm>
            <a:off x="1672596" y="4623779"/>
            <a:ext cx="273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2" name="文本框 33"/>
          <p:cNvSpPr txBox="1"/>
          <p:nvPr/>
        </p:nvSpPr>
        <p:spPr>
          <a:xfrm>
            <a:off x="1642843" y="5123651"/>
            <a:ext cx="273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3" name="文本框 33"/>
          <p:cNvSpPr txBox="1"/>
          <p:nvPr/>
        </p:nvSpPr>
        <p:spPr>
          <a:xfrm>
            <a:off x="1672596" y="5609867"/>
            <a:ext cx="273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4" name="文本框 33"/>
          <p:cNvSpPr txBox="1"/>
          <p:nvPr/>
        </p:nvSpPr>
        <p:spPr>
          <a:xfrm>
            <a:off x="5127753" y="4623779"/>
            <a:ext cx="273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5" name="文本框 33"/>
          <p:cNvSpPr txBox="1"/>
          <p:nvPr/>
        </p:nvSpPr>
        <p:spPr>
          <a:xfrm>
            <a:off x="5098000" y="5123651"/>
            <a:ext cx="273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6" name="文本框 33"/>
          <p:cNvSpPr txBox="1"/>
          <p:nvPr/>
        </p:nvSpPr>
        <p:spPr>
          <a:xfrm>
            <a:off x="5127753" y="5609867"/>
            <a:ext cx="273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7" name="文本框 33"/>
          <p:cNvSpPr txBox="1"/>
          <p:nvPr/>
        </p:nvSpPr>
        <p:spPr>
          <a:xfrm>
            <a:off x="8460081" y="4623779"/>
            <a:ext cx="273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8" name="文本框 33"/>
          <p:cNvSpPr txBox="1"/>
          <p:nvPr/>
        </p:nvSpPr>
        <p:spPr>
          <a:xfrm>
            <a:off x="8430328" y="5123651"/>
            <a:ext cx="273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9" name="文本框 33"/>
          <p:cNvSpPr txBox="1"/>
          <p:nvPr/>
        </p:nvSpPr>
        <p:spPr>
          <a:xfrm>
            <a:off x="8460081" y="5609867"/>
            <a:ext cx="273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327868" y="4746879"/>
            <a:ext cx="314975" cy="216503"/>
            <a:chOff x="928048" y="6151418"/>
            <a:chExt cx="859188" cy="59057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928048" y="6441743"/>
              <a:ext cx="248115" cy="300251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176163" y="6151418"/>
              <a:ext cx="611073" cy="590576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327868" y="5200065"/>
            <a:ext cx="314975" cy="216503"/>
            <a:chOff x="928048" y="6151418"/>
            <a:chExt cx="859188" cy="590576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928048" y="6441743"/>
              <a:ext cx="248115" cy="300251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1176163" y="6151418"/>
              <a:ext cx="611073" cy="590576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327868" y="5686281"/>
            <a:ext cx="314975" cy="216503"/>
            <a:chOff x="928048" y="6151418"/>
            <a:chExt cx="859188" cy="590576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928048" y="6441743"/>
              <a:ext cx="248115" cy="300251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1176163" y="6151418"/>
              <a:ext cx="611073" cy="590576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765691" y="4746879"/>
            <a:ext cx="314975" cy="216503"/>
            <a:chOff x="928048" y="6151418"/>
            <a:chExt cx="859188" cy="590576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928048" y="6441743"/>
              <a:ext cx="248115" cy="300251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1176163" y="6151418"/>
              <a:ext cx="611073" cy="590576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765691" y="5200065"/>
            <a:ext cx="314975" cy="216503"/>
            <a:chOff x="928048" y="6151418"/>
            <a:chExt cx="859188" cy="590576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928048" y="6441743"/>
              <a:ext cx="248115" cy="300251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1176163" y="6151418"/>
              <a:ext cx="611073" cy="590576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765691" y="5686281"/>
            <a:ext cx="314975" cy="216503"/>
            <a:chOff x="928048" y="6151418"/>
            <a:chExt cx="859188" cy="590576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928048" y="6441743"/>
              <a:ext cx="248115" cy="300251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1176163" y="6151418"/>
              <a:ext cx="611073" cy="590576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8154918" y="4746879"/>
            <a:ext cx="314975" cy="216503"/>
            <a:chOff x="928048" y="6151418"/>
            <a:chExt cx="859188" cy="590576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928048" y="6441743"/>
              <a:ext cx="248115" cy="300251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1176163" y="6151418"/>
              <a:ext cx="611073" cy="590576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8154918" y="5200065"/>
            <a:ext cx="314975" cy="216503"/>
            <a:chOff x="928048" y="6151418"/>
            <a:chExt cx="859188" cy="59057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928048" y="6441743"/>
              <a:ext cx="248115" cy="300251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1176163" y="6151418"/>
              <a:ext cx="611073" cy="590576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8154918" y="5686281"/>
            <a:ext cx="314975" cy="216503"/>
            <a:chOff x="928048" y="6151418"/>
            <a:chExt cx="859188" cy="590576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928048" y="6441743"/>
              <a:ext cx="248115" cy="300251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1176163" y="6151418"/>
              <a:ext cx="611073" cy="590576"/>
            </a:xfrm>
            <a:prstGeom prst="line">
              <a:avLst/>
            </a:prstGeom>
            <a:ln>
              <a:solidFill>
                <a:srgbClr val="71C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2961969" y="228600"/>
            <a:ext cx="6268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 here</a:t>
            </a:r>
            <a:endParaRPr lang="zh-CN" altLang="en-US" sz="72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93654" y="1188720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here, so that it can be more clearly.</a:t>
            </a:r>
            <a:endParaRPr lang="zh-CN" altLang="en-US" sz="2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048387" y="405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$</a:t>
            </a:r>
            <a:endParaRPr lang="zh-CN" altLang="en-US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199230" y="3830716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59</a:t>
            </a:r>
            <a:endParaRPr lang="zh-CN" altLang="en-US" sz="4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369963" y="405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$</a:t>
            </a:r>
            <a:endParaRPr lang="zh-CN" altLang="en-US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520806" y="3830716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59</a:t>
            </a:r>
            <a:endParaRPr lang="zh-CN" altLang="en-US" sz="4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703233" y="405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$</a:t>
            </a:r>
            <a:endParaRPr lang="zh-CN" altLang="en-US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854076" y="3830716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59</a:t>
            </a:r>
            <a:endParaRPr lang="zh-CN" altLang="en-US" sz="4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0" name="Freeform 12"/>
          <p:cNvSpPr>
            <a:spLocks/>
          </p:cNvSpPr>
          <p:nvPr/>
        </p:nvSpPr>
        <p:spPr bwMode="auto">
          <a:xfrm>
            <a:off x="8763325" y="2653761"/>
            <a:ext cx="893275" cy="897743"/>
          </a:xfrm>
          <a:custGeom>
            <a:avLst/>
            <a:gdLst>
              <a:gd name="T0" fmla="*/ 68 w 400"/>
              <a:gd name="T1" fmla="*/ 182 h 402"/>
              <a:gd name="T2" fmla="*/ 54 w 400"/>
              <a:gd name="T3" fmla="*/ 178 h 402"/>
              <a:gd name="T4" fmla="*/ 46 w 400"/>
              <a:gd name="T5" fmla="*/ 186 h 402"/>
              <a:gd name="T6" fmla="*/ 58 w 400"/>
              <a:gd name="T7" fmla="*/ 210 h 402"/>
              <a:gd name="T8" fmla="*/ 56 w 400"/>
              <a:gd name="T9" fmla="*/ 262 h 402"/>
              <a:gd name="T10" fmla="*/ 46 w 400"/>
              <a:gd name="T11" fmla="*/ 258 h 402"/>
              <a:gd name="T12" fmla="*/ 36 w 400"/>
              <a:gd name="T13" fmla="*/ 262 h 402"/>
              <a:gd name="T14" fmla="*/ 34 w 400"/>
              <a:gd name="T15" fmla="*/ 280 h 402"/>
              <a:gd name="T16" fmla="*/ 60 w 400"/>
              <a:gd name="T17" fmla="*/ 306 h 402"/>
              <a:gd name="T18" fmla="*/ 54 w 400"/>
              <a:gd name="T19" fmla="*/ 386 h 402"/>
              <a:gd name="T20" fmla="*/ 56 w 400"/>
              <a:gd name="T21" fmla="*/ 396 h 402"/>
              <a:gd name="T22" fmla="*/ 70 w 400"/>
              <a:gd name="T23" fmla="*/ 402 h 402"/>
              <a:gd name="T24" fmla="*/ 82 w 400"/>
              <a:gd name="T25" fmla="*/ 400 h 402"/>
              <a:gd name="T26" fmla="*/ 90 w 400"/>
              <a:gd name="T27" fmla="*/ 368 h 402"/>
              <a:gd name="T28" fmla="*/ 120 w 400"/>
              <a:gd name="T29" fmla="*/ 278 h 402"/>
              <a:gd name="T30" fmla="*/ 154 w 400"/>
              <a:gd name="T31" fmla="*/ 206 h 402"/>
              <a:gd name="T32" fmla="*/ 164 w 400"/>
              <a:gd name="T33" fmla="*/ 204 h 402"/>
              <a:gd name="T34" fmla="*/ 178 w 400"/>
              <a:gd name="T35" fmla="*/ 216 h 402"/>
              <a:gd name="T36" fmla="*/ 268 w 400"/>
              <a:gd name="T37" fmla="*/ 294 h 402"/>
              <a:gd name="T38" fmla="*/ 264 w 400"/>
              <a:gd name="T39" fmla="*/ 328 h 402"/>
              <a:gd name="T40" fmla="*/ 260 w 400"/>
              <a:gd name="T41" fmla="*/ 362 h 402"/>
              <a:gd name="T42" fmla="*/ 272 w 400"/>
              <a:gd name="T43" fmla="*/ 382 h 402"/>
              <a:gd name="T44" fmla="*/ 282 w 400"/>
              <a:gd name="T45" fmla="*/ 388 h 402"/>
              <a:gd name="T46" fmla="*/ 316 w 400"/>
              <a:gd name="T47" fmla="*/ 318 h 402"/>
              <a:gd name="T48" fmla="*/ 378 w 400"/>
              <a:gd name="T49" fmla="*/ 290 h 402"/>
              <a:gd name="T50" fmla="*/ 384 w 400"/>
              <a:gd name="T51" fmla="*/ 280 h 402"/>
              <a:gd name="T52" fmla="*/ 370 w 400"/>
              <a:gd name="T53" fmla="*/ 266 h 402"/>
              <a:gd name="T54" fmla="*/ 348 w 400"/>
              <a:gd name="T55" fmla="*/ 262 h 402"/>
              <a:gd name="T56" fmla="*/ 292 w 400"/>
              <a:gd name="T57" fmla="*/ 270 h 402"/>
              <a:gd name="T58" fmla="*/ 240 w 400"/>
              <a:gd name="T59" fmla="*/ 206 h 402"/>
              <a:gd name="T60" fmla="*/ 204 w 400"/>
              <a:gd name="T61" fmla="*/ 166 h 402"/>
              <a:gd name="T62" fmla="*/ 204 w 400"/>
              <a:gd name="T63" fmla="*/ 156 h 402"/>
              <a:gd name="T64" fmla="*/ 226 w 400"/>
              <a:gd name="T65" fmla="*/ 144 h 402"/>
              <a:gd name="T66" fmla="*/ 332 w 400"/>
              <a:gd name="T67" fmla="*/ 102 h 402"/>
              <a:gd name="T68" fmla="*/ 388 w 400"/>
              <a:gd name="T69" fmla="*/ 88 h 402"/>
              <a:gd name="T70" fmla="*/ 400 w 400"/>
              <a:gd name="T71" fmla="*/ 78 h 402"/>
              <a:gd name="T72" fmla="*/ 398 w 400"/>
              <a:gd name="T73" fmla="*/ 64 h 402"/>
              <a:gd name="T74" fmla="*/ 390 w 400"/>
              <a:gd name="T75" fmla="*/ 56 h 402"/>
              <a:gd name="T76" fmla="*/ 340 w 400"/>
              <a:gd name="T77" fmla="*/ 56 h 402"/>
              <a:gd name="T78" fmla="*/ 284 w 400"/>
              <a:gd name="T79" fmla="*/ 42 h 402"/>
              <a:gd name="T80" fmla="*/ 266 w 400"/>
              <a:gd name="T81" fmla="*/ 34 h 402"/>
              <a:gd name="T82" fmla="*/ 258 w 400"/>
              <a:gd name="T83" fmla="*/ 42 h 402"/>
              <a:gd name="T84" fmla="*/ 262 w 400"/>
              <a:gd name="T85" fmla="*/ 56 h 402"/>
              <a:gd name="T86" fmla="*/ 210 w 400"/>
              <a:gd name="T87" fmla="*/ 60 h 402"/>
              <a:gd name="T88" fmla="*/ 192 w 400"/>
              <a:gd name="T89" fmla="*/ 48 h 402"/>
              <a:gd name="T90" fmla="*/ 180 w 400"/>
              <a:gd name="T91" fmla="*/ 50 h 402"/>
              <a:gd name="T92" fmla="*/ 176 w 400"/>
              <a:gd name="T93" fmla="*/ 64 h 402"/>
              <a:gd name="T94" fmla="*/ 118 w 400"/>
              <a:gd name="T95" fmla="*/ 84 h 402"/>
              <a:gd name="T96" fmla="*/ 50 w 400"/>
              <a:gd name="T97" fmla="*/ 18 h 402"/>
              <a:gd name="T98" fmla="*/ 20 w 400"/>
              <a:gd name="T99" fmla="*/ 2 h 402"/>
              <a:gd name="T100" fmla="*/ 2 w 400"/>
              <a:gd name="T101" fmla="*/ 6 h 402"/>
              <a:gd name="T102" fmla="*/ 0 w 400"/>
              <a:gd name="T103" fmla="*/ 18 h 402"/>
              <a:gd name="T104" fmla="*/ 12 w 400"/>
              <a:gd name="T105" fmla="*/ 38 h 402"/>
              <a:gd name="T106" fmla="*/ 82 w 400"/>
              <a:gd name="T107" fmla="*/ 118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0" h="402">
                <a:moveTo>
                  <a:pt x="76" y="190"/>
                </a:moveTo>
                <a:lnTo>
                  <a:pt x="68" y="182"/>
                </a:lnTo>
                <a:lnTo>
                  <a:pt x="68" y="182"/>
                </a:lnTo>
                <a:lnTo>
                  <a:pt x="64" y="178"/>
                </a:lnTo>
                <a:lnTo>
                  <a:pt x="58" y="176"/>
                </a:lnTo>
                <a:lnTo>
                  <a:pt x="54" y="178"/>
                </a:lnTo>
                <a:lnTo>
                  <a:pt x="48" y="180"/>
                </a:lnTo>
                <a:lnTo>
                  <a:pt x="48" y="180"/>
                </a:lnTo>
                <a:lnTo>
                  <a:pt x="46" y="186"/>
                </a:lnTo>
                <a:lnTo>
                  <a:pt x="46" y="194"/>
                </a:lnTo>
                <a:lnTo>
                  <a:pt x="50" y="202"/>
                </a:lnTo>
                <a:lnTo>
                  <a:pt x="58" y="210"/>
                </a:lnTo>
                <a:lnTo>
                  <a:pt x="72" y="224"/>
                </a:lnTo>
                <a:lnTo>
                  <a:pt x="64" y="272"/>
                </a:lnTo>
                <a:lnTo>
                  <a:pt x="56" y="262"/>
                </a:lnTo>
                <a:lnTo>
                  <a:pt x="56" y="262"/>
                </a:lnTo>
                <a:lnTo>
                  <a:pt x="50" y="260"/>
                </a:lnTo>
                <a:lnTo>
                  <a:pt x="46" y="258"/>
                </a:lnTo>
                <a:lnTo>
                  <a:pt x="40" y="258"/>
                </a:lnTo>
                <a:lnTo>
                  <a:pt x="36" y="262"/>
                </a:lnTo>
                <a:lnTo>
                  <a:pt x="36" y="262"/>
                </a:lnTo>
                <a:lnTo>
                  <a:pt x="32" y="268"/>
                </a:lnTo>
                <a:lnTo>
                  <a:pt x="32" y="274"/>
                </a:lnTo>
                <a:lnTo>
                  <a:pt x="34" y="280"/>
                </a:lnTo>
                <a:lnTo>
                  <a:pt x="40" y="286"/>
                </a:lnTo>
                <a:lnTo>
                  <a:pt x="60" y="306"/>
                </a:lnTo>
                <a:lnTo>
                  <a:pt x="60" y="306"/>
                </a:lnTo>
                <a:lnTo>
                  <a:pt x="54" y="342"/>
                </a:lnTo>
                <a:lnTo>
                  <a:pt x="52" y="368"/>
                </a:lnTo>
                <a:lnTo>
                  <a:pt x="54" y="386"/>
                </a:lnTo>
                <a:lnTo>
                  <a:pt x="54" y="392"/>
                </a:lnTo>
                <a:lnTo>
                  <a:pt x="56" y="396"/>
                </a:lnTo>
                <a:lnTo>
                  <a:pt x="56" y="396"/>
                </a:lnTo>
                <a:lnTo>
                  <a:pt x="62" y="400"/>
                </a:lnTo>
                <a:lnTo>
                  <a:pt x="70" y="402"/>
                </a:lnTo>
                <a:lnTo>
                  <a:pt x="70" y="402"/>
                </a:lnTo>
                <a:lnTo>
                  <a:pt x="76" y="402"/>
                </a:lnTo>
                <a:lnTo>
                  <a:pt x="82" y="400"/>
                </a:lnTo>
                <a:lnTo>
                  <a:pt x="82" y="400"/>
                </a:lnTo>
                <a:lnTo>
                  <a:pt x="86" y="390"/>
                </a:lnTo>
                <a:lnTo>
                  <a:pt x="90" y="368"/>
                </a:lnTo>
                <a:lnTo>
                  <a:pt x="90" y="368"/>
                </a:lnTo>
                <a:lnTo>
                  <a:pt x="102" y="332"/>
                </a:lnTo>
                <a:lnTo>
                  <a:pt x="120" y="278"/>
                </a:lnTo>
                <a:lnTo>
                  <a:pt x="120" y="278"/>
                </a:lnTo>
                <a:lnTo>
                  <a:pt x="142" y="228"/>
                </a:lnTo>
                <a:lnTo>
                  <a:pt x="148" y="214"/>
                </a:lnTo>
                <a:lnTo>
                  <a:pt x="154" y="206"/>
                </a:lnTo>
                <a:lnTo>
                  <a:pt x="154" y="206"/>
                </a:lnTo>
                <a:lnTo>
                  <a:pt x="158" y="204"/>
                </a:lnTo>
                <a:lnTo>
                  <a:pt x="164" y="204"/>
                </a:lnTo>
                <a:lnTo>
                  <a:pt x="170" y="210"/>
                </a:lnTo>
                <a:lnTo>
                  <a:pt x="178" y="216"/>
                </a:lnTo>
                <a:lnTo>
                  <a:pt x="178" y="216"/>
                </a:lnTo>
                <a:lnTo>
                  <a:pt x="230" y="264"/>
                </a:lnTo>
                <a:lnTo>
                  <a:pt x="250" y="282"/>
                </a:lnTo>
                <a:lnTo>
                  <a:pt x="268" y="294"/>
                </a:lnTo>
                <a:lnTo>
                  <a:pt x="268" y="294"/>
                </a:lnTo>
                <a:lnTo>
                  <a:pt x="264" y="328"/>
                </a:lnTo>
                <a:lnTo>
                  <a:pt x="264" y="328"/>
                </a:lnTo>
                <a:lnTo>
                  <a:pt x="260" y="350"/>
                </a:lnTo>
                <a:lnTo>
                  <a:pt x="260" y="362"/>
                </a:lnTo>
                <a:lnTo>
                  <a:pt x="260" y="362"/>
                </a:lnTo>
                <a:lnTo>
                  <a:pt x="264" y="370"/>
                </a:lnTo>
                <a:lnTo>
                  <a:pt x="272" y="382"/>
                </a:lnTo>
                <a:lnTo>
                  <a:pt x="272" y="382"/>
                </a:lnTo>
                <a:lnTo>
                  <a:pt x="278" y="386"/>
                </a:lnTo>
                <a:lnTo>
                  <a:pt x="282" y="388"/>
                </a:lnTo>
                <a:lnTo>
                  <a:pt x="282" y="388"/>
                </a:lnTo>
                <a:lnTo>
                  <a:pt x="286" y="380"/>
                </a:lnTo>
                <a:lnTo>
                  <a:pt x="294" y="366"/>
                </a:lnTo>
                <a:lnTo>
                  <a:pt x="316" y="318"/>
                </a:lnTo>
                <a:lnTo>
                  <a:pt x="316" y="318"/>
                </a:lnTo>
                <a:lnTo>
                  <a:pt x="362" y="298"/>
                </a:lnTo>
                <a:lnTo>
                  <a:pt x="378" y="290"/>
                </a:lnTo>
                <a:lnTo>
                  <a:pt x="386" y="284"/>
                </a:lnTo>
                <a:lnTo>
                  <a:pt x="386" y="284"/>
                </a:lnTo>
                <a:lnTo>
                  <a:pt x="384" y="280"/>
                </a:lnTo>
                <a:lnTo>
                  <a:pt x="380" y="274"/>
                </a:lnTo>
                <a:lnTo>
                  <a:pt x="380" y="274"/>
                </a:lnTo>
                <a:lnTo>
                  <a:pt x="370" y="266"/>
                </a:lnTo>
                <a:lnTo>
                  <a:pt x="362" y="262"/>
                </a:lnTo>
                <a:lnTo>
                  <a:pt x="362" y="262"/>
                </a:lnTo>
                <a:lnTo>
                  <a:pt x="348" y="262"/>
                </a:lnTo>
                <a:lnTo>
                  <a:pt x="326" y="266"/>
                </a:lnTo>
                <a:lnTo>
                  <a:pt x="326" y="266"/>
                </a:lnTo>
                <a:lnTo>
                  <a:pt x="292" y="270"/>
                </a:lnTo>
                <a:lnTo>
                  <a:pt x="292" y="270"/>
                </a:lnTo>
                <a:lnTo>
                  <a:pt x="270" y="238"/>
                </a:lnTo>
                <a:lnTo>
                  <a:pt x="240" y="206"/>
                </a:lnTo>
                <a:lnTo>
                  <a:pt x="240" y="206"/>
                </a:lnTo>
                <a:lnTo>
                  <a:pt x="214" y="178"/>
                </a:lnTo>
                <a:lnTo>
                  <a:pt x="204" y="166"/>
                </a:lnTo>
                <a:lnTo>
                  <a:pt x="204" y="166"/>
                </a:lnTo>
                <a:lnTo>
                  <a:pt x="202" y="160"/>
                </a:lnTo>
                <a:lnTo>
                  <a:pt x="204" y="156"/>
                </a:lnTo>
                <a:lnTo>
                  <a:pt x="204" y="156"/>
                </a:lnTo>
                <a:lnTo>
                  <a:pt x="212" y="150"/>
                </a:lnTo>
                <a:lnTo>
                  <a:pt x="226" y="144"/>
                </a:lnTo>
                <a:lnTo>
                  <a:pt x="276" y="122"/>
                </a:lnTo>
                <a:lnTo>
                  <a:pt x="276" y="122"/>
                </a:lnTo>
                <a:lnTo>
                  <a:pt x="332" y="102"/>
                </a:lnTo>
                <a:lnTo>
                  <a:pt x="368" y="92"/>
                </a:lnTo>
                <a:lnTo>
                  <a:pt x="368" y="92"/>
                </a:lnTo>
                <a:lnTo>
                  <a:pt x="388" y="88"/>
                </a:lnTo>
                <a:lnTo>
                  <a:pt x="398" y="82"/>
                </a:lnTo>
                <a:lnTo>
                  <a:pt x="398" y="82"/>
                </a:lnTo>
                <a:lnTo>
                  <a:pt x="400" y="78"/>
                </a:lnTo>
                <a:lnTo>
                  <a:pt x="400" y="70"/>
                </a:lnTo>
                <a:lnTo>
                  <a:pt x="400" y="70"/>
                </a:lnTo>
                <a:lnTo>
                  <a:pt x="398" y="64"/>
                </a:lnTo>
                <a:lnTo>
                  <a:pt x="394" y="58"/>
                </a:lnTo>
                <a:lnTo>
                  <a:pt x="394" y="58"/>
                </a:lnTo>
                <a:lnTo>
                  <a:pt x="390" y="56"/>
                </a:lnTo>
                <a:lnTo>
                  <a:pt x="386" y="56"/>
                </a:lnTo>
                <a:lnTo>
                  <a:pt x="368" y="54"/>
                </a:lnTo>
                <a:lnTo>
                  <a:pt x="340" y="56"/>
                </a:lnTo>
                <a:lnTo>
                  <a:pt x="304" y="62"/>
                </a:lnTo>
                <a:lnTo>
                  <a:pt x="284" y="42"/>
                </a:lnTo>
                <a:lnTo>
                  <a:pt x="284" y="42"/>
                </a:lnTo>
                <a:lnTo>
                  <a:pt x="278" y="36"/>
                </a:lnTo>
                <a:lnTo>
                  <a:pt x="272" y="34"/>
                </a:lnTo>
                <a:lnTo>
                  <a:pt x="266" y="34"/>
                </a:lnTo>
                <a:lnTo>
                  <a:pt x="260" y="38"/>
                </a:lnTo>
                <a:lnTo>
                  <a:pt x="260" y="38"/>
                </a:lnTo>
                <a:lnTo>
                  <a:pt x="258" y="42"/>
                </a:lnTo>
                <a:lnTo>
                  <a:pt x="256" y="48"/>
                </a:lnTo>
                <a:lnTo>
                  <a:pt x="258" y="52"/>
                </a:lnTo>
                <a:lnTo>
                  <a:pt x="262" y="56"/>
                </a:lnTo>
                <a:lnTo>
                  <a:pt x="272" y="66"/>
                </a:lnTo>
                <a:lnTo>
                  <a:pt x="222" y="74"/>
                </a:lnTo>
                <a:lnTo>
                  <a:pt x="210" y="60"/>
                </a:lnTo>
                <a:lnTo>
                  <a:pt x="210" y="60"/>
                </a:lnTo>
                <a:lnTo>
                  <a:pt x="200" y="52"/>
                </a:lnTo>
                <a:lnTo>
                  <a:pt x="192" y="48"/>
                </a:lnTo>
                <a:lnTo>
                  <a:pt x="186" y="48"/>
                </a:lnTo>
                <a:lnTo>
                  <a:pt x="180" y="50"/>
                </a:lnTo>
                <a:lnTo>
                  <a:pt x="180" y="50"/>
                </a:lnTo>
                <a:lnTo>
                  <a:pt x="176" y="54"/>
                </a:lnTo>
                <a:lnTo>
                  <a:pt x="176" y="60"/>
                </a:lnTo>
                <a:lnTo>
                  <a:pt x="176" y="64"/>
                </a:lnTo>
                <a:lnTo>
                  <a:pt x="180" y="70"/>
                </a:lnTo>
                <a:lnTo>
                  <a:pt x="190" y="78"/>
                </a:lnTo>
                <a:lnTo>
                  <a:pt x="118" y="84"/>
                </a:lnTo>
                <a:lnTo>
                  <a:pt x="74" y="42"/>
                </a:lnTo>
                <a:lnTo>
                  <a:pt x="74" y="42"/>
                </a:lnTo>
                <a:lnTo>
                  <a:pt x="50" y="18"/>
                </a:lnTo>
                <a:lnTo>
                  <a:pt x="38" y="10"/>
                </a:lnTo>
                <a:lnTo>
                  <a:pt x="28" y="4"/>
                </a:lnTo>
                <a:lnTo>
                  <a:pt x="20" y="2"/>
                </a:lnTo>
                <a:lnTo>
                  <a:pt x="14" y="0"/>
                </a:lnTo>
                <a:lnTo>
                  <a:pt x="6" y="2"/>
                </a:lnTo>
                <a:lnTo>
                  <a:pt x="2" y="6"/>
                </a:lnTo>
                <a:lnTo>
                  <a:pt x="2" y="6"/>
                </a:lnTo>
                <a:lnTo>
                  <a:pt x="0" y="10"/>
                </a:lnTo>
                <a:lnTo>
                  <a:pt x="0" y="18"/>
                </a:lnTo>
                <a:lnTo>
                  <a:pt x="4" y="26"/>
                </a:lnTo>
                <a:lnTo>
                  <a:pt x="12" y="38"/>
                </a:lnTo>
                <a:lnTo>
                  <a:pt x="12" y="38"/>
                </a:lnTo>
                <a:lnTo>
                  <a:pt x="28" y="62"/>
                </a:lnTo>
                <a:lnTo>
                  <a:pt x="40" y="76"/>
                </a:lnTo>
                <a:lnTo>
                  <a:pt x="82" y="118"/>
                </a:lnTo>
                <a:lnTo>
                  <a:pt x="76" y="19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5359459" y="2743849"/>
            <a:ext cx="1036352" cy="720785"/>
            <a:chOff x="5330825" y="268288"/>
            <a:chExt cx="917575" cy="63817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994400" y="760413"/>
              <a:ext cx="146050" cy="146050"/>
            </a:xfrm>
            <a:custGeom>
              <a:avLst/>
              <a:gdLst>
                <a:gd name="T0" fmla="*/ 92 w 92"/>
                <a:gd name="T1" fmla="*/ 46 h 92"/>
                <a:gd name="T2" fmla="*/ 92 w 92"/>
                <a:gd name="T3" fmla="*/ 46 h 92"/>
                <a:gd name="T4" fmla="*/ 92 w 92"/>
                <a:gd name="T5" fmla="*/ 54 h 92"/>
                <a:gd name="T6" fmla="*/ 90 w 92"/>
                <a:gd name="T7" fmla="*/ 64 h 92"/>
                <a:gd name="T8" fmla="*/ 84 w 92"/>
                <a:gd name="T9" fmla="*/ 72 h 92"/>
                <a:gd name="T10" fmla="*/ 80 w 92"/>
                <a:gd name="T11" fmla="*/ 78 h 92"/>
                <a:gd name="T12" fmla="*/ 72 w 92"/>
                <a:gd name="T13" fmla="*/ 84 h 92"/>
                <a:gd name="T14" fmla="*/ 64 w 92"/>
                <a:gd name="T15" fmla="*/ 88 h 92"/>
                <a:gd name="T16" fmla="*/ 56 w 92"/>
                <a:gd name="T17" fmla="*/ 90 h 92"/>
                <a:gd name="T18" fmla="*/ 46 w 92"/>
                <a:gd name="T19" fmla="*/ 92 h 92"/>
                <a:gd name="T20" fmla="*/ 46 w 92"/>
                <a:gd name="T21" fmla="*/ 92 h 92"/>
                <a:gd name="T22" fmla="*/ 38 w 92"/>
                <a:gd name="T23" fmla="*/ 90 h 92"/>
                <a:gd name="T24" fmla="*/ 28 w 92"/>
                <a:gd name="T25" fmla="*/ 88 h 92"/>
                <a:gd name="T26" fmla="*/ 20 w 92"/>
                <a:gd name="T27" fmla="*/ 84 h 92"/>
                <a:gd name="T28" fmla="*/ 14 w 92"/>
                <a:gd name="T29" fmla="*/ 78 h 92"/>
                <a:gd name="T30" fmla="*/ 8 w 92"/>
                <a:gd name="T31" fmla="*/ 72 h 92"/>
                <a:gd name="T32" fmla="*/ 4 w 92"/>
                <a:gd name="T33" fmla="*/ 64 h 92"/>
                <a:gd name="T34" fmla="*/ 0 w 92"/>
                <a:gd name="T35" fmla="*/ 54 h 92"/>
                <a:gd name="T36" fmla="*/ 0 w 92"/>
                <a:gd name="T37" fmla="*/ 46 h 92"/>
                <a:gd name="T38" fmla="*/ 0 w 92"/>
                <a:gd name="T39" fmla="*/ 46 h 92"/>
                <a:gd name="T40" fmla="*/ 0 w 92"/>
                <a:gd name="T41" fmla="*/ 36 h 92"/>
                <a:gd name="T42" fmla="*/ 4 w 92"/>
                <a:gd name="T43" fmla="*/ 28 h 92"/>
                <a:gd name="T44" fmla="*/ 8 w 92"/>
                <a:gd name="T45" fmla="*/ 20 h 92"/>
                <a:gd name="T46" fmla="*/ 14 w 92"/>
                <a:gd name="T47" fmla="*/ 12 h 92"/>
                <a:gd name="T48" fmla="*/ 20 w 92"/>
                <a:gd name="T49" fmla="*/ 6 h 92"/>
                <a:gd name="T50" fmla="*/ 28 w 92"/>
                <a:gd name="T51" fmla="*/ 2 h 92"/>
                <a:gd name="T52" fmla="*/ 38 w 92"/>
                <a:gd name="T53" fmla="*/ 0 h 92"/>
                <a:gd name="T54" fmla="*/ 46 w 92"/>
                <a:gd name="T55" fmla="*/ 0 h 92"/>
                <a:gd name="T56" fmla="*/ 46 w 92"/>
                <a:gd name="T57" fmla="*/ 0 h 92"/>
                <a:gd name="T58" fmla="*/ 56 w 92"/>
                <a:gd name="T59" fmla="*/ 0 h 92"/>
                <a:gd name="T60" fmla="*/ 64 w 92"/>
                <a:gd name="T61" fmla="*/ 2 h 92"/>
                <a:gd name="T62" fmla="*/ 72 w 92"/>
                <a:gd name="T63" fmla="*/ 6 h 92"/>
                <a:gd name="T64" fmla="*/ 80 w 92"/>
                <a:gd name="T65" fmla="*/ 12 h 92"/>
                <a:gd name="T66" fmla="*/ 84 w 92"/>
                <a:gd name="T67" fmla="*/ 20 h 92"/>
                <a:gd name="T68" fmla="*/ 90 w 92"/>
                <a:gd name="T69" fmla="*/ 28 h 92"/>
                <a:gd name="T70" fmla="*/ 92 w 92"/>
                <a:gd name="T71" fmla="*/ 36 h 92"/>
                <a:gd name="T72" fmla="*/ 92 w 92"/>
                <a:gd name="T73" fmla="*/ 46 h 92"/>
                <a:gd name="T74" fmla="*/ 92 w 92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" h="92">
                  <a:moveTo>
                    <a:pt x="92" y="46"/>
                  </a:moveTo>
                  <a:lnTo>
                    <a:pt x="92" y="46"/>
                  </a:lnTo>
                  <a:lnTo>
                    <a:pt x="92" y="54"/>
                  </a:lnTo>
                  <a:lnTo>
                    <a:pt x="90" y="64"/>
                  </a:lnTo>
                  <a:lnTo>
                    <a:pt x="84" y="72"/>
                  </a:lnTo>
                  <a:lnTo>
                    <a:pt x="80" y="78"/>
                  </a:lnTo>
                  <a:lnTo>
                    <a:pt x="72" y="84"/>
                  </a:lnTo>
                  <a:lnTo>
                    <a:pt x="64" y="88"/>
                  </a:lnTo>
                  <a:lnTo>
                    <a:pt x="56" y="90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38" y="90"/>
                  </a:lnTo>
                  <a:lnTo>
                    <a:pt x="28" y="88"/>
                  </a:lnTo>
                  <a:lnTo>
                    <a:pt x="20" y="84"/>
                  </a:lnTo>
                  <a:lnTo>
                    <a:pt x="14" y="78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2"/>
                  </a:lnTo>
                  <a:lnTo>
                    <a:pt x="20" y="6"/>
                  </a:lnTo>
                  <a:lnTo>
                    <a:pt x="28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4" y="2"/>
                  </a:lnTo>
                  <a:lnTo>
                    <a:pt x="72" y="6"/>
                  </a:lnTo>
                  <a:lnTo>
                    <a:pt x="80" y="12"/>
                  </a:lnTo>
                  <a:lnTo>
                    <a:pt x="84" y="20"/>
                  </a:lnTo>
                  <a:lnTo>
                    <a:pt x="90" y="28"/>
                  </a:lnTo>
                  <a:lnTo>
                    <a:pt x="92" y="36"/>
                  </a:lnTo>
                  <a:lnTo>
                    <a:pt x="92" y="46"/>
                  </a:lnTo>
                  <a:lnTo>
                    <a:pt x="9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5527675" y="760413"/>
              <a:ext cx="149225" cy="146050"/>
            </a:xfrm>
            <a:custGeom>
              <a:avLst/>
              <a:gdLst>
                <a:gd name="T0" fmla="*/ 94 w 94"/>
                <a:gd name="T1" fmla="*/ 46 h 92"/>
                <a:gd name="T2" fmla="*/ 94 w 94"/>
                <a:gd name="T3" fmla="*/ 46 h 92"/>
                <a:gd name="T4" fmla="*/ 92 w 94"/>
                <a:gd name="T5" fmla="*/ 54 h 92"/>
                <a:gd name="T6" fmla="*/ 90 w 94"/>
                <a:gd name="T7" fmla="*/ 64 h 92"/>
                <a:gd name="T8" fmla="*/ 86 w 94"/>
                <a:gd name="T9" fmla="*/ 72 h 92"/>
                <a:gd name="T10" fmla="*/ 80 w 94"/>
                <a:gd name="T11" fmla="*/ 78 h 92"/>
                <a:gd name="T12" fmla="*/ 72 w 94"/>
                <a:gd name="T13" fmla="*/ 84 h 92"/>
                <a:gd name="T14" fmla="*/ 64 w 94"/>
                <a:gd name="T15" fmla="*/ 88 h 92"/>
                <a:gd name="T16" fmla="*/ 56 w 94"/>
                <a:gd name="T17" fmla="*/ 90 h 92"/>
                <a:gd name="T18" fmla="*/ 46 w 94"/>
                <a:gd name="T19" fmla="*/ 92 h 92"/>
                <a:gd name="T20" fmla="*/ 46 w 94"/>
                <a:gd name="T21" fmla="*/ 92 h 92"/>
                <a:gd name="T22" fmla="*/ 38 w 94"/>
                <a:gd name="T23" fmla="*/ 90 h 92"/>
                <a:gd name="T24" fmla="*/ 28 w 94"/>
                <a:gd name="T25" fmla="*/ 88 h 92"/>
                <a:gd name="T26" fmla="*/ 20 w 94"/>
                <a:gd name="T27" fmla="*/ 84 h 92"/>
                <a:gd name="T28" fmla="*/ 14 w 94"/>
                <a:gd name="T29" fmla="*/ 78 h 92"/>
                <a:gd name="T30" fmla="*/ 8 w 94"/>
                <a:gd name="T31" fmla="*/ 72 h 92"/>
                <a:gd name="T32" fmla="*/ 4 w 94"/>
                <a:gd name="T33" fmla="*/ 64 h 92"/>
                <a:gd name="T34" fmla="*/ 2 w 94"/>
                <a:gd name="T35" fmla="*/ 54 h 92"/>
                <a:gd name="T36" fmla="*/ 0 w 94"/>
                <a:gd name="T37" fmla="*/ 46 h 92"/>
                <a:gd name="T38" fmla="*/ 0 w 94"/>
                <a:gd name="T39" fmla="*/ 46 h 92"/>
                <a:gd name="T40" fmla="*/ 2 w 94"/>
                <a:gd name="T41" fmla="*/ 36 h 92"/>
                <a:gd name="T42" fmla="*/ 4 w 94"/>
                <a:gd name="T43" fmla="*/ 28 h 92"/>
                <a:gd name="T44" fmla="*/ 8 w 94"/>
                <a:gd name="T45" fmla="*/ 20 h 92"/>
                <a:gd name="T46" fmla="*/ 14 w 94"/>
                <a:gd name="T47" fmla="*/ 12 h 92"/>
                <a:gd name="T48" fmla="*/ 20 w 94"/>
                <a:gd name="T49" fmla="*/ 6 h 92"/>
                <a:gd name="T50" fmla="*/ 28 w 94"/>
                <a:gd name="T51" fmla="*/ 2 h 92"/>
                <a:gd name="T52" fmla="*/ 38 w 94"/>
                <a:gd name="T53" fmla="*/ 0 h 92"/>
                <a:gd name="T54" fmla="*/ 46 w 94"/>
                <a:gd name="T55" fmla="*/ 0 h 92"/>
                <a:gd name="T56" fmla="*/ 46 w 94"/>
                <a:gd name="T57" fmla="*/ 0 h 92"/>
                <a:gd name="T58" fmla="*/ 56 w 94"/>
                <a:gd name="T59" fmla="*/ 0 h 92"/>
                <a:gd name="T60" fmla="*/ 64 w 94"/>
                <a:gd name="T61" fmla="*/ 2 h 92"/>
                <a:gd name="T62" fmla="*/ 72 w 94"/>
                <a:gd name="T63" fmla="*/ 6 h 92"/>
                <a:gd name="T64" fmla="*/ 80 w 94"/>
                <a:gd name="T65" fmla="*/ 12 h 92"/>
                <a:gd name="T66" fmla="*/ 86 w 94"/>
                <a:gd name="T67" fmla="*/ 20 h 92"/>
                <a:gd name="T68" fmla="*/ 90 w 94"/>
                <a:gd name="T69" fmla="*/ 28 h 92"/>
                <a:gd name="T70" fmla="*/ 92 w 94"/>
                <a:gd name="T71" fmla="*/ 36 h 92"/>
                <a:gd name="T72" fmla="*/ 94 w 94"/>
                <a:gd name="T73" fmla="*/ 46 h 92"/>
                <a:gd name="T74" fmla="*/ 94 w 94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92">
                  <a:moveTo>
                    <a:pt x="94" y="46"/>
                  </a:moveTo>
                  <a:lnTo>
                    <a:pt x="94" y="46"/>
                  </a:lnTo>
                  <a:lnTo>
                    <a:pt x="92" y="54"/>
                  </a:lnTo>
                  <a:lnTo>
                    <a:pt x="90" y="64"/>
                  </a:lnTo>
                  <a:lnTo>
                    <a:pt x="86" y="72"/>
                  </a:lnTo>
                  <a:lnTo>
                    <a:pt x="80" y="78"/>
                  </a:lnTo>
                  <a:lnTo>
                    <a:pt x="72" y="84"/>
                  </a:lnTo>
                  <a:lnTo>
                    <a:pt x="64" y="88"/>
                  </a:lnTo>
                  <a:lnTo>
                    <a:pt x="56" y="90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38" y="90"/>
                  </a:lnTo>
                  <a:lnTo>
                    <a:pt x="28" y="88"/>
                  </a:lnTo>
                  <a:lnTo>
                    <a:pt x="20" y="84"/>
                  </a:lnTo>
                  <a:lnTo>
                    <a:pt x="14" y="78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2"/>
                  </a:lnTo>
                  <a:lnTo>
                    <a:pt x="20" y="6"/>
                  </a:lnTo>
                  <a:lnTo>
                    <a:pt x="28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4" y="2"/>
                  </a:lnTo>
                  <a:lnTo>
                    <a:pt x="72" y="6"/>
                  </a:lnTo>
                  <a:lnTo>
                    <a:pt x="80" y="12"/>
                  </a:lnTo>
                  <a:lnTo>
                    <a:pt x="86" y="20"/>
                  </a:lnTo>
                  <a:lnTo>
                    <a:pt x="90" y="28"/>
                  </a:lnTo>
                  <a:lnTo>
                    <a:pt x="92" y="36"/>
                  </a:lnTo>
                  <a:lnTo>
                    <a:pt x="94" y="46"/>
                  </a:lnTo>
                  <a:lnTo>
                    <a:pt x="94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5330825" y="268288"/>
              <a:ext cx="917575" cy="441325"/>
            </a:xfrm>
            <a:custGeom>
              <a:avLst/>
              <a:gdLst>
                <a:gd name="T0" fmla="*/ 152 w 578"/>
                <a:gd name="T1" fmla="*/ 30 h 278"/>
                <a:gd name="T2" fmla="*/ 128 w 578"/>
                <a:gd name="T3" fmla="*/ 26 h 278"/>
                <a:gd name="T4" fmla="*/ 120 w 578"/>
                <a:gd name="T5" fmla="*/ 18 h 278"/>
                <a:gd name="T6" fmla="*/ 120 w 578"/>
                <a:gd name="T7" fmla="*/ 16 h 278"/>
                <a:gd name="T8" fmla="*/ 116 w 578"/>
                <a:gd name="T9" fmla="*/ 10 h 278"/>
                <a:gd name="T10" fmla="*/ 100 w 578"/>
                <a:gd name="T11" fmla="*/ 2 h 278"/>
                <a:gd name="T12" fmla="*/ 34 w 578"/>
                <a:gd name="T13" fmla="*/ 0 h 278"/>
                <a:gd name="T14" fmla="*/ 26 w 578"/>
                <a:gd name="T15" fmla="*/ 0 h 278"/>
                <a:gd name="T16" fmla="*/ 16 w 578"/>
                <a:gd name="T17" fmla="*/ 6 h 278"/>
                <a:gd name="T18" fmla="*/ 6 w 578"/>
                <a:gd name="T19" fmla="*/ 14 h 278"/>
                <a:gd name="T20" fmla="*/ 2 w 578"/>
                <a:gd name="T21" fmla="*/ 26 h 278"/>
                <a:gd name="T22" fmla="*/ 0 w 578"/>
                <a:gd name="T23" fmla="*/ 40 h 278"/>
                <a:gd name="T24" fmla="*/ 2 w 578"/>
                <a:gd name="T25" fmla="*/ 46 h 278"/>
                <a:gd name="T26" fmla="*/ 6 w 578"/>
                <a:gd name="T27" fmla="*/ 58 h 278"/>
                <a:gd name="T28" fmla="*/ 16 w 578"/>
                <a:gd name="T29" fmla="*/ 66 h 278"/>
                <a:gd name="T30" fmla="*/ 26 w 578"/>
                <a:gd name="T31" fmla="*/ 72 h 278"/>
                <a:gd name="T32" fmla="*/ 82 w 578"/>
                <a:gd name="T33" fmla="*/ 72 h 278"/>
                <a:gd name="T34" fmla="*/ 90 w 578"/>
                <a:gd name="T35" fmla="*/ 72 h 278"/>
                <a:gd name="T36" fmla="*/ 108 w 578"/>
                <a:gd name="T37" fmla="*/ 82 h 278"/>
                <a:gd name="T38" fmla="*/ 122 w 578"/>
                <a:gd name="T39" fmla="*/ 98 h 278"/>
                <a:gd name="T40" fmla="*/ 162 w 578"/>
                <a:gd name="T41" fmla="*/ 246 h 278"/>
                <a:gd name="T42" fmla="*/ 164 w 578"/>
                <a:gd name="T43" fmla="*/ 254 h 278"/>
                <a:gd name="T44" fmla="*/ 178 w 578"/>
                <a:gd name="T45" fmla="*/ 268 h 278"/>
                <a:gd name="T46" fmla="*/ 196 w 578"/>
                <a:gd name="T47" fmla="*/ 278 h 278"/>
                <a:gd name="T48" fmla="*/ 452 w 578"/>
                <a:gd name="T49" fmla="*/ 278 h 278"/>
                <a:gd name="T50" fmla="*/ 466 w 578"/>
                <a:gd name="T51" fmla="*/ 276 h 278"/>
                <a:gd name="T52" fmla="*/ 490 w 578"/>
                <a:gd name="T53" fmla="*/ 260 h 278"/>
                <a:gd name="T54" fmla="*/ 576 w 578"/>
                <a:gd name="T55" fmla="*/ 60 h 278"/>
                <a:gd name="T56" fmla="*/ 578 w 578"/>
                <a:gd name="T57" fmla="*/ 54 h 278"/>
                <a:gd name="T58" fmla="*/ 576 w 578"/>
                <a:gd name="T59" fmla="*/ 44 h 278"/>
                <a:gd name="T60" fmla="*/ 572 w 578"/>
                <a:gd name="T61" fmla="*/ 36 h 278"/>
                <a:gd name="T62" fmla="*/ 562 w 578"/>
                <a:gd name="T63" fmla="*/ 32 h 278"/>
                <a:gd name="T64" fmla="*/ 152 w 578"/>
                <a:gd name="T65" fmla="*/ 3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8" h="278">
                  <a:moveTo>
                    <a:pt x="152" y="30"/>
                  </a:moveTo>
                  <a:lnTo>
                    <a:pt x="152" y="30"/>
                  </a:lnTo>
                  <a:lnTo>
                    <a:pt x="140" y="30"/>
                  </a:lnTo>
                  <a:lnTo>
                    <a:pt x="128" y="26"/>
                  </a:lnTo>
                  <a:lnTo>
                    <a:pt x="122" y="22"/>
                  </a:lnTo>
                  <a:lnTo>
                    <a:pt x="120" y="18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18" y="12"/>
                  </a:lnTo>
                  <a:lnTo>
                    <a:pt x="116" y="10"/>
                  </a:lnTo>
                  <a:lnTo>
                    <a:pt x="110" y="4"/>
                  </a:lnTo>
                  <a:lnTo>
                    <a:pt x="100" y="2"/>
                  </a:lnTo>
                  <a:lnTo>
                    <a:pt x="8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6" y="58"/>
                  </a:lnTo>
                  <a:lnTo>
                    <a:pt x="10" y="62"/>
                  </a:lnTo>
                  <a:lnTo>
                    <a:pt x="16" y="66"/>
                  </a:lnTo>
                  <a:lnTo>
                    <a:pt x="20" y="70"/>
                  </a:lnTo>
                  <a:lnTo>
                    <a:pt x="26" y="72"/>
                  </a:lnTo>
                  <a:lnTo>
                    <a:pt x="34" y="72"/>
                  </a:lnTo>
                  <a:lnTo>
                    <a:pt x="82" y="72"/>
                  </a:lnTo>
                  <a:lnTo>
                    <a:pt x="82" y="72"/>
                  </a:lnTo>
                  <a:lnTo>
                    <a:pt x="90" y="72"/>
                  </a:lnTo>
                  <a:lnTo>
                    <a:pt x="96" y="74"/>
                  </a:lnTo>
                  <a:lnTo>
                    <a:pt x="108" y="82"/>
                  </a:lnTo>
                  <a:lnTo>
                    <a:pt x="118" y="92"/>
                  </a:lnTo>
                  <a:lnTo>
                    <a:pt x="122" y="98"/>
                  </a:lnTo>
                  <a:lnTo>
                    <a:pt x="124" y="104"/>
                  </a:lnTo>
                  <a:lnTo>
                    <a:pt x="162" y="246"/>
                  </a:lnTo>
                  <a:lnTo>
                    <a:pt x="162" y="246"/>
                  </a:lnTo>
                  <a:lnTo>
                    <a:pt x="164" y="254"/>
                  </a:lnTo>
                  <a:lnTo>
                    <a:pt x="168" y="258"/>
                  </a:lnTo>
                  <a:lnTo>
                    <a:pt x="178" y="268"/>
                  </a:lnTo>
                  <a:lnTo>
                    <a:pt x="190" y="276"/>
                  </a:lnTo>
                  <a:lnTo>
                    <a:pt x="196" y="278"/>
                  </a:lnTo>
                  <a:lnTo>
                    <a:pt x="204" y="278"/>
                  </a:lnTo>
                  <a:lnTo>
                    <a:pt x="452" y="278"/>
                  </a:lnTo>
                  <a:lnTo>
                    <a:pt x="452" y="278"/>
                  </a:lnTo>
                  <a:lnTo>
                    <a:pt x="466" y="276"/>
                  </a:lnTo>
                  <a:lnTo>
                    <a:pt x="480" y="270"/>
                  </a:lnTo>
                  <a:lnTo>
                    <a:pt x="490" y="260"/>
                  </a:lnTo>
                  <a:lnTo>
                    <a:pt x="498" y="248"/>
                  </a:lnTo>
                  <a:lnTo>
                    <a:pt x="576" y="60"/>
                  </a:lnTo>
                  <a:lnTo>
                    <a:pt x="576" y="60"/>
                  </a:lnTo>
                  <a:lnTo>
                    <a:pt x="578" y="54"/>
                  </a:lnTo>
                  <a:lnTo>
                    <a:pt x="578" y="50"/>
                  </a:lnTo>
                  <a:lnTo>
                    <a:pt x="576" y="44"/>
                  </a:lnTo>
                  <a:lnTo>
                    <a:pt x="574" y="40"/>
                  </a:lnTo>
                  <a:lnTo>
                    <a:pt x="572" y="36"/>
                  </a:lnTo>
                  <a:lnTo>
                    <a:pt x="568" y="34"/>
                  </a:lnTo>
                  <a:lnTo>
                    <a:pt x="562" y="32"/>
                  </a:lnTo>
                  <a:lnTo>
                    <a:pt x="556" y="30"/>
                  </a:lnTo>
                  <a:lnTo>
                    <a:pt x="15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Freeform 7"/>
          <p:cNvSpPr>
            <a:spLocks noEditPoints="1"/>
          </p:cNvSpPr>
          <p:nvPr/>
        </p:nvSpPr>
        <p:spPr bwMode="auto">
          <a:xfrm>
            <a:off x="2024084" y="2575413"/>
            <a:ext cx="1017656" cy="1017656"/>
          </a:xfrm>
          <a:custGeom>
            <a:avLst/>
            <a:gdLst>
              <a:gd name="T0" fmla="*/ 304 w 548"/>
              <a:gd name="T1" fmla="*/ 278 h 548"/>
              <a:gd name="T2" fmla="*/ 282 w 548"/>
              <a:gd name="T3" fmla="*/ 320 h 548"/>
              <a:gd name="T4" fmla="*/ 238 w 548"/>
              <a:gd name="T5" fmla="*/ 352 h 548"/>
              <a:gd name="T6" fmla="*/ 156 w 548"/>
              <a:gd name="T7" fmla="*/ 370 h 548"/>
              <a:gd name="T8" fmla="*/ 96 w 548"/>
              <a:gd name="T9" fmla="*/ 374 h 548"/>
              <a:gd name="T10" fmla="*/ 72 w 548"/>
              <a:gd name="T11" fmla="*/ 406 h 548"/>
              <a:gd name="T12" fmla="*/ 40 w 548"/>
              <a:gd name="T13" fmla="*/ 414 h 548"/>
              <a:gd name="T14" fmla="*/ 0 w 548"/>
              <a:gd name="T15" fmla="*/ 400 h 548"/>
              <a:gd name="T16" fmla="*/ 26 w 548"/>
              <a:gd name="T17" fmla="*/ 388 h 548"/>
              <a:gd name="T18" fmla="*/ 44 w 548"/>
              <a:gd name="T19" fmla="*/ 364 h 548"/>
              <a:gd name="T20" fmla="*/ 46 w 548"/>
              <a:gd name="T21" fmla="*/ 334 h 548"/>
              <a:gd name="T22" fmla="*/ 16 w 548"/>
              <a:gd name="T23" fmla="*/ 298 h 548"/>
              <a:gd name="T24" fmla="*/ 6 w 548"/>
              <a:gd name="T25" fmla="*/ 256 h 548"/>
              <a:gd name="T26" fmla="*/ 12 w 548"/>
              <a:gd name="T27" fmla="*/ 224 h 548"/>
              <a:gd name="T28" fmla="*/ 40 w 548"/>
              <a:gd name="T29" fmla="*/ 186 h 548"/>
              <a:gd name="T30" fmla="*/ 98 w 548"/>
              <a:gd name="T31" fmla="*/ 154 h 548"/>
              <a:gd name="T32" fmla="*/ 186 w 548"/>
              <a:gd name="T33" fmla="*/ 148 h 548"/>
              <a:gd name="T34" fmla="*/ 262 w 548"/>
              <a:gd name="T35" fmla="*/ 178 h 548"/>
              <a:gd name="T36" fmla="*/ 294 w 548"/>
              <a:gd name="T37" fmla="*/ 214 h 548"/>
              <a:gd name="T38" fmla="*/ 306 w 548"/>
              <a:gd name="T39" fmla="*/ 256 h 548"/>
              <a:gd name="T40" fmla="*/ 490 w 548"/>
              <a:gd name="T41" fmla="*/ 412 h 548"/>
              <a:gd name="T42" fmla="*/ 454 w 548"/>
              <a:gd name="T43" fmla="*/ 452 h 548"/>
              <a:gd name="T44" fmla="*/ 360 w 548"/>
              <a:gd name="T45" fmla="*/ 484 h 548"/>
              <a:gd name="T46" fmla="*/ 332 w 548"/>
              <a:gd name="T47" fmla="*/ 528 h 548"/>
              <a:gd name="T48" fmla="*/ 292 w 548"/>
              <a:gd name="T49" fmla="*/ 546 h 548"/>
              <a:gd name="T50" fmla="*/ 264 w 548"/>
              <a:gd name="T51" fmla="*/ 544 h 548"/>
              <a:gd name="T52" fmla="*/ 292 w 548"/>
              <a:gd name="T53" fmla="*/ 516 h 548"/>
              <a:gd name="T54" fmla="*/ 298 w 548"/>
              <a:gd name="T55" fmla="*/ 488 h 548"/>
              <a:gd name="T56" fmla="*/ 200 w 548"/>
              <a:gd name="T57" fmla="*/ 464 h 548"/>
              <a:gd name="T58" fmla="*/ 154 w 548"/>
              <a:gd name="T59" fmla="*/ 430 h 548"/>
              <a:gd name="T60" fmla="*/ 162 w 548"/>
              <a:gd name="T61" fmla="*/ 416 h 548"/>
              <a:gd name="T62" fmla="*/ 238 w 548"/>
              <a:gd name="T63" fmla="*/ 414 h 548"/>
              <a:gd name="T64" fmla="*/ 290 w 548"/>
              <a:gd name="T65" fmla="*/ 388 h 548"/>
              <a:gd name="T66" fmla="*/ 330 w 548"/>
              <a:gd name="T67" fmla="*/ 344 h 548"/>
              <a:gd name="T68" fmla="*/ 342 w 548"/>
              <a:gd name="T69" fmla="*/ 304 h 548"/>
              <a:gd name="T70" fmla="*/ 440 w 548"/>
              <a:gd name="T71" fmla="*/ 324 h 548"/>
              <a:gd name="T72" fmla="*/ 472 w 548"/>
              <a:gd name="T73" fmla="*/ 344 h 548"/>
              <a:gd name="T74" fmla="*/ 492 w 548"/>
              <a:gd name="T75" fmla="*/ 384 h 548"/>
              <a:gd name="T76" fmla="*/ 548 w 548"/>
              <a:gd name="T77" fmla="*/ 108 h 548"/>
              <a:gd name="T78" fmla="*/ 534 w 548"/>
              <a:gd name="T79" fmla="*/ 156 h 548"/>
              <a:gd name="T80" fmla="*/ 494 w 548"/>
              <a:gd name="T81" fmla="*/ 194 h 548"/>
              <a:gd name="T82" fmla="*/ 494 w 548"/>
              <a:gd name="T83" fmla="*/ 222 h 548"/>
              <a:gd name="T84" fmla="*/ 506 w 548"/>
              <a:gd name="T85" fmla="*/ 250 h 548"/>
              <a:gd name="T86" fmla="*/ 494 w 548"/>
              <a:gd name="T87" fmla="*/ 270 h 548"/>
              <a:gd name="T88" fmla="*/ 456 w 548"/>
              <a:gd name="T89" fmla="*/ 250 h 548"/>
              <a:gd name="T90" fmla="*/ 434 w 548"/>
              <a:gd name="T91" fmla="*/ 218 h 548"/>
              <a:gd name="T92" fmla="*/ 376 w 548"/>
              <a:gd name="T93" fmla="*/ 220 h 548"/>
              <a:gd name="T94" fmla="*/ 340 w 548"/>
              <a:gd name="T95" fmla="*/ 184 h 548"/>
              <a:gd name="T96" fmla="*/ 300 w 548"/>
              <a:gd name="T97" fmla="*/ 142 h 548"/>
              <a:gd name="T98" fmla="*/ 250 w 548"/>
              <a:gd name="T99" fmla="*/ 122 h 548"/>
              <a:gd name="T100" fmla="*/ 252 w 548"/>
              <a:gd name="T101" fmla="*/ 84 h 548"/>
              <a:gd name="T102" fmla="*/ 272 w 548"/>
              <a:gd name="T103" fmla="*/ 46 h 548"/>
              <a:gd name="T104" fmla="*/ 314 w 548"/>
              <a:gd name="T105" fmla="*/ 18 h 548"/>
              <a:gd name="T106" fmla="*/ 398 w 548"/>
              <a:gd name="T107" fmla="*/ 0 h 548"/>
              <a:gd name="T108" fmla="*/ 504 w 548"/>
              <a:gd name="T109" fmla="*/ 30 h 548"/>
              <a:gd name="T110" fmla="*/ 530 w 548"/>
              <a:gd name="T111" fmla="*/ 56 h 548"/>
              <a:gd name="T112" fmla="*/ 546 w 548"/>
              <a:gd name="T113" fmla="*/ 9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8" h="548">
                <a:moveTo>
                  <a:pt x="306" y="256"/>
                </a:moveTo>
                <a:lnTo>
                  <a:pt x="306" y="256"/>
                </a:lnTo>
                <a:lnTo>
                  <a:pt x="306" y="268"/>
                </a:lnTo>
                <a:lnTo>
                  <a:pt x="304" y="278"/>
                </a:lnTo>
                <a:lnTo>
                  <a:pt x="300" y="290"/>
                </a:lnTo>
                <a:lnTo>
                  <a:pt x="294" y="300"/>
                </a:lnTo>
                <a:lnTo>
                  <a:pt x="288" y="310"/>
                </a:lnTo>
                <a:lnTo>
                  <a:pt x="282" y="320"/>
                </a:lnTo>
                <a:lnTo>
                  <a:pt x="272" y="328"/>
                </a:lnTo>
                <a:lnTo>
                  <a:pt x="262" y="336"/>
                </a:lnTo>
                <a:lnTo>
                  <a:pt x="262" y="336"/>
                </a:lnTo>
                <a:lnTo>
                  <a:pt x="238" y="352"/>
                </a:lnTo>
                <a:lnTo>
                  <a:pt x="214" y="362"/>
                </a:lnTo>
                <a:lnTo>
                  <a:pt x="186" y="368"/>
                </a:lnTo>
                <a:lnTo>
                  <a:pt x="156" y="370"/>
                </a:lnTo>
                <a:lnTo>
                  <a:pt x="156" y="370"/>
                </a:lnTo>
                <a:lnTo>
                  <a:pt x="126" y="368"/>
                </a:lnTo>
                <a:lnTo>
                  <a:pt x="98" y="362"/>
                </a:lnTo>
                <a:lnTo>
                  <a:pt x="98" y="362"/>
                </a:lnTo>
                <a:lnTo>
                  <a:pt x="96" y="374"/>
                </a:lnTo>
                <a:lnTo>
                  <a:pt x="92" y="384"/>
                </a:lnTo>
                <a:lnTo>
                  <a:pt x="86" y="392"/>
                </a:lnTo>
                <a:lnTo>
                  <a:pt x="80" y="400"/>
                </a:lnTo>
                <a:lnTo>
                  <a:pt x="72" y="406"/>
                </a:lnTo>
                <a:lnTo>
                  <a:pt x="62" y="410"/>
                </a:lnTo>
                <a:lnTo>
                  <a:pt x="52" y="412"/>
                </a:lnTo>
                <a:lnTo>
                  <a:pt x="40" y="414"/>
                </a:lnTo>
                <a:lnTo>
                  <a:pt x="40" y="414"/>
                </a:lnTo>
                <a:lnTo>
                  <a:pt x="32" y="412"/>
                </a:lnTo>
                <a:lnTo>
                  <a:pt x="22" y="410"/>
                </a:lnTo>
                <a:lnTo>
                  <a:pt x="10" y="406"/>
                </a:lnTo>
                <a:lnTo>
                  <a:pt x="0" y="400"/>
                </a:lnTo>
                <a:lnTo>
                  <a:pt x="0" y="400"/>
                </a:lnTo>
                <a:lnTo>
                  <a:pt x="10" y="398"/>
                </a:lnTo>
                <a:lnTo>
                  <a:pt x="18" y="394"/>
                </a:lnTo>
                <a:lnTo>
                  <a:pt x="26" y="388"/>
                </a:lnTo>
                <a:lnTo>
                  <a:pt x="34" y="382"/>
                </a:lnTo>
                <a:lnTo>
                  <a:pt x="34" y="382"/>
                </a:lnTo>
                <a:lnTo>
                  <a:pt x="40" y="374"/>
                </a:lnTo>
                <a:lnTo>
                  <a:pt x="44" y="364"/>
                </a:lnTo>
                <a:lnTo>
                  <a:pt x="46" y="354"/>
                </a:lnTo>
                <a:lnTo>
                  <a:pt x="48" y="342"/>
                </a:lnTo>
                <a:lnTo>
                  <a:pt x="48" y="342"/>
                </a:lnTo>
                <a:lnTo>
                  <a:pt x="46" y="334"/>
                </a:lnTo>
                <a:lnTo>
                  <a:pt x="46" y="334"/>
                </a:lnTo>
                <a:lnTo>
                  <a:pt x="30" y="318"/>
                </a:lnTo>
                <a:lnTo>
                  <a:pt x="22" y="308"/>
                </a:lnTo>
                <a:lnTo>
                  <a:pt x="16" y="298"/>
                </a:lnTo>
                <a:lnTo>
                  <a:pt x="12" y="288"/>
                </a:lnTo>
                <a:lnTo>
                  <a:pt x="8" y="278"/>
                </a:lnTo>
                <a:lnTo>
                  <a:pt x="6" y="268"/>
                </a:lnTo>
                <a:lnTo>
                  <a:pt x="6" y="256"/>
                </a:lnTo>
                <a:lnTo>
                  <a:pt x="6" y="256"/>
                </a:lnTo>
                <a:lnTo>
                  <a:pt x="6" y="244"/>
                </a:lnTo>
                <a:lnTo>
                  <a:pt x="8" y="234"/>
                </a:lnTo>
                <a:lnTo>
                  <a:pt x="12" y="224"/>
                </a:lnTo>
                <a:lnTo>
                  <a:pt x="18" y="214"/>
                </a:lnTo>
                <a:lnTo>
                  <a:pt x="24" y="204"/>
                </a:lnTo>
                <a:lnTo>
                  <a:pt x="30" y="194"/>
                </a:lnTo>
                <a:lnTo>
                  <a:pt x="40" y="186"/>
                </a:lnTo>
                <a:lnTo>
                  <a:pt x="50" y="178"/>
                </a:lnTo>
                <a:lnTo>
                  <a:pt x="50" y="178"/>
                </a:lnTo>
                <a:lnTo>
                  <a:pt x="72" y="164"/>
                </a:lnTo>
                <a:lnTo>
                  <a:pt x="98" y="154"/>
                </a:lnTo>
                <a:lnTo>
                  <a:pt x="126" y="148"/>
                </a:lnTo>
                <a:lnTo>
                  <a:pt x="156" y="146"/>
                </a:lnTo>
                <a:lnTo>
                  <a:pt x="156" y="146"/>
                </a:lnTo>
                <a:lnTo>
                  <a:pt x="186" y="148"/>
                </a:lnTo>
                <a:lnTo>
                  <a:pt x="214" y="154"/>
                </a:lnTo>
                <a:lnTo>
                  <a:pt x="238" y="164"/>
                </a:lnTo>
                <a:lnTo>
                  <a:pt x="262" y="178"/>
                </a:lnTo>
                <a:lnTo>
                  <a:pt x="262" y="178"/>
                </a:lnTo>
                <a:lnTo>
                  <a:pt x="272" y="186"/>
                </a:lnTo>
                <a:lnTo>
                  <a:pt x="282" y="194"/>
                </a:lnTo>
                <a:lnTo>
                  <a:pt x="288" y="204"/>
                </a:lnTo>
                <a:lnTo>
                  <a:pt x="294" y="214"/>
                </a:lnTo>
                <a:lnTo>
                  <a:pt x="300" y="224"/>
                </a:lnTo>
                <a:lnTo>
                  <a:pt x="304" y="234"/>
                </a:lnTo>
                <a:lnTo>
                  <a:pt x="306" y="244"/>
                </a:lnTo>
                <a:lnTo>
                  <a:pt x="306" y="256"/>
                </a:lnTo>
                <a:lnTo>
                  <a:pt x="306" y="256"/>
                </a:lnTo>
                <a:close/>
                <a:moveTo>
                  <a:pt x="492" y="396"/>
                </a:moveTo>
                <a:lnTo>
                  <a:pt x="492" y="396"/>
                </a:lnTo>
                <a:lnTo>
                  <a:pt x="490" y="412"/>
                </a:lnTo>
                <a:lnTo>
                  <a:pt x="482" y="426"/>
                </a:lnTo>
                <a:lnTo>
                  <a:pt x="472" y="440"/>
                </a:lnTo>
                <a:lnTo>
                  <a:pt x="454" y="452"/>
                </a:lnTo>
                <a:lnTo>
                  <a:pt x="454" y="452"/>
                </a:lnTo>
                <a:lnTo>
                  <a:pt x="436" y="464"/>
                </a:lnTo>
                <a:lnTo>
                  <a:pt x="412" y="474"/>
                </a:lnTo>
                <a:lnTo>
                  <a:pt x="388" y="480"/>
                </a:lnTo>
                <a:lnTo>
                  <a:pt x="360" y="484"/>
                </a:lnTo>
                <a:lnTo>
                  <a:pt x="360" y="484"/>
                </a:lnTo>
                <a:lnTo>
                  <a:pt x="352" y="502"/>
                </a:lnTo>
                <a:lnTo>
                  <a:pt x="344" y="516"/>
                </a:lnTo>
                <a:lnTo>
                  <a:pt x="332" y="528"/>
                </a:lnTo>
                <a:lnTo>
                  <a:pt x="320" y="536"/>
                </a:lnTo>
                <a:lnTo>
                  <a:pt x="320" y="536"/>
                </a:lnTo>
                <a:lnTo>
                  <a:pt x="306" y="542"/>
                </a:lnTo>
                <a:lnTo>
                  <a:pt x="292" y="546"/>
                </a:lnTo>
                <a:lnTo>
                  <a:pt x="274" y="548"/>
                </a:lnTo>
                <a:lnTo>
                  <a:pt x="254" y="548"/>
                </a:lnTo>
                <a:lnTo>
                  <a:pt x="254" y="548"/>
                </a:lnTo>
                <a:lnTo>
                  <a:pt x="264" y="544"/>
                </a:lnTo>
                <a:lnTo>
                  <a:pt x="272" y="538"/>
                </a:lnTo>
                <a:lnTo>
                  <a:pt x="280" y="532"/>
                </a:lnTo>
                <a:lnTo>
                  <a:pt x="286" y="524"/>
                </a:lnTo>
                <a:lnTo>
                  <a:pt x="292" y="516"/>
                </a:lnTo>
                <a:lnTo>
                  <a:pt x="296" y="508"/>
                </a:lnTo>
                <a:lnTo>
                  <a:pt x="298" y="498"/>
                </a:lnTo>
                <a:lnTo>
                  <a:pt x="298" y="488"/>
                </a:lnTo>
                <a:lnTo>
                  <a:pt x="298" y="488"/>
                </a:lnTo>
                <a:lnTo>
                  <a:pt x="270" y="484"/>
                </a:lnTo>
                <a:lnTo>
                  <a:pt x="246" y="480"/>
                </a:lnTo>
                <a:lnTo>
                  <a:pt x="222" y="474"/>
                </a:lnTo>
                <a:lnTo>
                  <a:pt x="200" y="464"/>
                </a:lnTo>
                <a:lnTo>
                  <a:pt x="200" y="464"/>
                </a:lnTo>
                <a:lnTo>
                  <a:pt x="180" y="454"/>
                </a:lnTo>
                <a:lnTo>
                  <a:pt x="166" y="442"/>
                </a:lnTo>
                <a:lnTo>
                  <a:pt x="154" y="430"/>
                </a:lnTo>
                <a:lnTo>
                  <a:pt x="146" y="416"/>
                </a:lnTo>
                <a:lnTo>
                  <a:pt x="146" y="416"/>
                </a:lnTo>
                <a:lnTo>
                  <a:pt x="162" y="416"/>
                </a:lnTo>
                <a:lnTo>
                  <a:pt x="162" y="416"/>
                </a:lnTo>
                <a:lnTo>
                  <a:pt x="190" y="418"/>
                </a:lnTo>
                <a:lnTo>
                  <a:pt x="190" y="418"/>
                </a:lnTo>
                <a:lnTo>
                  <a:pt x="214" y="418"/>
                </a:lnTo>
                <a:lnTo>
                  <a:pt x="238" y="414"/>
                </a:lnTo>
                <a:lnTo>
                  <a:pt x="258" y="406"/>
                </a:lnTo>
                <a:lnTo>
                  <a:pt x="278" y="396"/>
                </a:lnTo>
                <a:lnTo>
                  <a:pt x="278" y="396"/>
                </a:lnTo>
                <a:lnTo>
                  <a:pt x="290" y="388"/>
                </a:lnTo>
                <a:lnTo>
                  <a:pt x="302" y="378"/>
                </a:lnTo>
                <a:lnTo>
                  <a:pt x="314" y="366"/>
                </a:lnTo>
                <a:lnTo>
                  <a:pt x="322" y="356"/>
                </a:lnTo>
                <a:lnTo>
                  <a:pt x="330" y="344"/>
                </a:lnTo>
                <a:lnTo>
                  <a:pt x="334" y="332"/>
                </a:lnTo>
                <a:lnTo>
                  <a:pt x="338" y="318"/>
                </a:lnTo>
                <a:lnTo>
                  <a:pt x="342" y="304"/>
                </a:lnTo>
                <a:lnTo>
                  <a:pt x="342" y="304"/>
                </a:lnTo>
                <a:lnTo>
                  <a:pt x="370" y="306"/>
                </a:lnTo>
                <a:lnTo>
                  <a:pt x="394" y="308"/>
                </a:lnTo>
                <a:lnTo>
                  <a:pt x="418" y="314"/>
                </a:lnTo>
                <a:lnTo>
                  <a:pt x="440" y="324"/>
                </a:lnTo>
                <a:lnTo>
                  <a:pt x="440" y="324"/>
                </a:lnTo>
                <a:lnTo>
                  <a:pt x="452" y="330"/>
                </a:lnTo>
                <a:lnTo>
                  <a:pt x="462" y="336"/>
                </a:lnTo>
                <a:lnTo>
                  <a:pt x="472" y="344"/>
                </a:lnTo>
                <a:lnTo>
                  <a:pt x="478" y="354"/>
                </a:lnTo>
                <a:lnTo>
                  <a:pt x="484" y="362"/>
                </a:lnTo>
                <a:lnTo>
                  <a:pt x="488" y="374"/>
                </a:lnTo>
                <a:lnTo>
                  <a:pt x="492" y="384"/>
                </a:lnTo>
                <a:lnTo>
                  <a:pt x="492" y="396"/>
                </a:lnTo>
                <a:lnTo>
                  <a:pt x="492" y="396"/>
                </a:lnTo>
                <a:close/>
                <a:moveTo>
                  <a:pt x="548" y="108"/>
                </a:moveTo>
                <a:lnTo>
                  <a:pt x="548" y="108"/>
                </a:lnTo>
                <a:lnTo>
                  <a:pt x="546" y="120"/>
                </a:lnTo>
                <a:lnTo>
                  <a:pt x="544" y="132"/>
                </a:lnTo>
                <a:lnTo>
                  <a:pt x="540" y="144"/>
                </a:lnTo>
                <a:lnTo>
                  <a:pt x="534" y="156"/>
                </a:lnTo>
                <a:lnTo>
                  <a:pt x="526" y="166"/>
                </a:lnTo>
                <a:lnTo>
                  <a:pt x="518" y="176"/>
                </a:lnTo>
                <a:lnTo>
                  <a:pt x="506" y="186"/>
                </a:lnTo>
                <a:lnTo>
                  <a:pt x="494" y="194"/>
                </a:lnTo>
                <a:lnTo>
                  <a:pt x="494" y="194"/>
                </a:lnTo>
                <a:lnTo>
                  <a:pt x="492" y="212"/>
                </a:lnTo>
                <a:lnTo>
                  <a:pt x="492" y="212"/>
                </a:lnTo>
                <a:lnTo>
                  <a:pt x="494" y="222"/>
                </a:lnTo>
                <a:lnTo>
                  <a:pt x="496" y="232"/>
                </a:lnTo>
                <a:lnTo>
                  <a:pt x="500" y="242"/>
                </a:lnTo>
                <a:lnTo>
                  <a:pt x="506" y="250"/>
                </a:lnTo>
                <a:lnTo>
                  <a:pt x="506" y="250"/>
                </a:lnTo>
                <a:lnTo>
                  <a:pt x="534" y="274"/>
                </a:lnTo>
                <a:lnTo>
                  <a:pt x="534" y="274"/>
                </a:lnTo>
                <a:lnTo>
                  <a:pt x="514" y="274"/>
                </a:lnTo>
                <a:lnTo>
                  <a:pt x="494" y="270"/>
                </a:lnTo>
                <a:lnTo>
                  <a:pt x="478" y="266"/>
                </a:lnTo>
                <a:lnTo>
                  <a:pt x="464" y="258"/>
                </a:lnTo>
                <a:lnTo>
                  <a:pt x="464" y="258"/>
                </a:lnTo>
                <a:lnTo>
                  <a:pt x="456" y="250"/>
                </a:lnTo>
                <a:lnTo>
                  <a:pt x="448" y="242"/>
                </a:lnTo>
                <a:lnTo>
                  <a:pt x="440" y="230"/>
                </a:lnTo>
                <a:lnTo>
                  <a:pt x="434" y="218"/>
                </a:lnTo>
                <a:lnTo>
                  <a:pt x="434" y="218"/>
                </a:lnTo>
                <a:lnTo>
                  <a:pt x="416" y="220"/>
                </a:lnTo>
                <a:lnTo>
                  <a:pt x="398" y="222"/>
                </a:lnTo>
                <a:lnTo>
                  <a:pt x="398" y="222"/>
                </a:lnTo>
                <a:lnTo>
                  <a:pt x="376" y="220"/>
                </a:lnTo>
                <a:lnTo>
                  <a:pt x="354" y="214"/>
                </a:lnTo>
                <a:lnTo>
                  <a:pt x="354" y="214"/>
                </a:lnTo>
                <a:lnTo>
                  <a:pt x="348" y="198"/>
                </a:lnTo>
                <a:lnTo>
                  <a:pt x="340" y="184"/>
                </a:lnTo>
                <a:lnTo>
                  <a:pt x="330" y="168"/>
                </a:lnTo>
                <a:lnTo>
                  <a:pt x="316" y="154"/>
                </a:lnTo>
                <a:lnTo>
                  <a:pt x="316" y="154"/>
                </a:lnTo>
                <a:lnTo>
                  <a:pt x="300" y="142"/>
                </a:lnTo>
                <a:lnTo>
                  <a:pt x="284" y="132"/>
                </a:lnTo>
                <a:lnTo>
                  <a:pt x="268" y="126"/>
                </a:lnTo>
                <a:lnTo>
                  <a:pt x="250" y="122"/>
                </a:lnTo>
                <a:lnTo>
                  <a:pt x="250" y="122"/>
                </a:lnTo>
                <a:lnTo>
                  <a:pt x="248" y="108"/>
                </a:lnTo>
                <a:lnTo>
                  <a:pt x="248" y="108"/>
                </a:lnTo>
                <a:lnTo>
                  <a:pt x="248" y="96"/>
                </a:lnTo>
                <a:lnTo>
                  <a:pt x="252" y="84"/>
                </a:lnTo>
                <a:lnTo>
                  <a:pt x="254" y="74"/>
                </a:lnTo>
                <a:lnTo>
                  <a:pt x="260" y="64"/>
                </a:lnTo>
                <a:lnTo>
                  <a:pt x="266" y="56"/>
                </a:lnTo>
                <a:lnTo>
                  <a:pt x="272" y="46"/>
                </a:lnTo>
                <a:lnTo>
                  <a:pt x="282" y="38"/>
                </a:lnTo>
                <a:lnTo>
                  <a:pt x="292" y="30"/>
                </a:lnTo>
                <a:lnTo>
                  <a:pt x="292" y="30"/>
                </a:lnTo>
                <a:lnTo>
                  <a:pt x="314" y="18"/>
                </a:lnTo>
                <a:lnTo>
                  <a:pt x="340" y="8"/>
                </a:lnTo>
                <a:lnTo>
                  <a:pt x="368" y="2"/>
                </a:lnTo>
                <a:lnTo>
                  <a:pt x="398" y="0"/>
                </a:lnTo>
                <a:lnTo>
                  <a:pt x="398" y="0"/>
                </a:lnTo>
                <a:lnTo>
                  <a:pt x="428" y="2"/>
                </a:lnTo>
                <a:lnTo>
                  <a:pt x="456" y="8"/>
                </a:lnTo>
                <a:lnTo>
                  <a:pt x="482" y="18"/>
                </a:lnTo>
                <a:lnTo>
                  <a:pt x="504" y="30"/>
                </a:lnTo>
                <a:lnTo>
                  <a:pt x="504" y="30"/>
                </a:lnTo>
                <a:lnTo>
                  <a:pt x="514" y="38"/>
                </a:lnTo>
                <a:lnTo>
                  <a:pt x="524" y="46"/>
                </a:lnTo>
                <a:lnTo>
                  <a:pt x="530" y="56"/>
                </a:lnTo>
                <a:lnTo>
                  <a:pt x="536" y="64"/>
                </a:lnTo>
                <a:lnTo>
                  <a:pt x="542" y="74"/>
                </a:lnTo>
                <a:lnTo>
                  <a:pt x="544" y="84"/>
                </a:lnTo>
                <a:lnTo>
                  <a:pt x="546" y="96"/>
                </a:lnTo>
                <a:lnTo>
                  <a:pt x="548" y="108"/>
                </a:lnTo>
                <a:lnTo>
                  <a:pt x="548" y="10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泪滴形 1"/>
          <p:cNvSpPr/>
          <p:nvPr/>
        </p:nvSpPr>
        <p:spPr>
          <a:xfrm rot="-840000">
            <a:off x="7865643" y="1780356"/>
            <a:ext cx="1898073" cy="1898073"/>
          </a:xfrm>
          <a:prstGeom prst="teardrop">
            <a:avLst>
              <a:gd name="adj" fmla="val 114867"/>
            </a:avLst>
          </a:prstGeom>
          <a:solidFill>
            <a:srgbClr val="A2D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3480000">
            <a:off x="9471387" y="2429119"/>
            <a:ext cx="1898073" cy="1898073"/>
          </a:xfrm>
          <a:prstGeom prst="teardrop">
            <a:avLst>
              <a:gd name="adj" fmla="val 114867"/>
            </a:avLst>
          </a:prstGeom>
          <a:solidFill>
            <a:srgbClr val="A2D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7800000">
            <a:off x="9350579" y="4156751"/>
            <a:ext cx="1898073" cy="1898073"/>
          </a:xfrm>
          <a:prstGeom prst="teardrop">
            <a:avLst>
              <a:gd name="adj" fmla="val 114867"/>
            </a:avLst>
          </a:prstGeom>
          <a:solidFill>
            <a:srgbClr val="A2D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泪滴形 9"/>
          <p:cNvSpPr/>
          <p:nvPr/>
        </p:nvSpPr>
        <p:spPr>
          <a:xfrm rot="12120000">
            <a:off x="7670172" y="4575723"/>
            <a:ext cx="1898073" cy="1898073"/>
          </a:xfrm>
          <a:prstGeom prst="teardrop">
            <a:avLst>
              <a:gd name="adj" fmla="val 114867"/>
            </a:avLst>
          </a:prstGeom>
          <a:solidFill>
            <a:srgbClr val="A2D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泪滴形 10"/>
          <p:cNvSpPr/>
          <p:nvPr/>
        </p:nvSpPr>
        <p:spPr>
          <a:xfrm rot="16440000">
            <a:off x="6752431" y="3107030"/>
            <a:ext cx="1898073" cy="1898073"/>
          </a:xfrm>
          <a:prstGeom prst="teardrop">
            <a:avLst>
              <a:gd name="adj" fmla="val 114867"/>
            </a:avLst>
          </a:prstGeom>
          <a:solidFill>
            <a:srgbClr val="A2D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1642" y="241301"/>
            <a:ext cx="6268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 here</a:t>
            </a:r>
            <a:endParaRPr lang="zh-CN" altLang="en-US" sz="72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5326" y="1201421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here, so that it can be more clearly.</a:t>
            </a:r>
            <a:endParaRPr lang="zh-CN" altLang="en-US" sz="2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8466209" y="2359590"/>
            <a:ext cx="785438" cy="789366"/>
          </a:xfrm>
          <a:custGeom>
            <a:avLst/>
            <a:gdLst>
              <a:gd name="T0" fmla="*/ 68 w 400"/>
              <a:gd name="T1" fmla="*/ 182 h 402"/>
              <a:gd name="T2" fmla="*/ 54 w 400"/>
              <a:gd name="T3" fmla="*/ 178 h 402"/>
              <a:gd name="T4" fmla="*/ 46 w 400"/>
              <a:gd name="T5" fmla="*/ 186 h 402"/>
              <a:gd name="T6" fmla="*/ 58 w 400"/>
              <a:gd name="T7" fmla="*/ 210 h 402"/>
              <a:gd name="T8" fmla="*/ 56 w 400"/>
              <a:gd name="T9" fmla="*/ 262 h 402"/>
              <a:gd name="T10" fmla="*/ 46 w 400"/>
              <a:gd name="T11" fmla="*/ 258 h 402"/>
              <a:gd name="T12" fmla="*/ 36 w 400"/>
              <a:gd name="T13" fmla="*/ 262 h 402"/>
              <a:gd name="T14" fmla="*/ 34 w 400"/>
              <a:gd name="T15" fmla="*/ 280 h 402"/>
              <a:gd name="T16" fmla="*/ 60 w 400"/>
              <a:gd name="T17" fmla="*/ 306 h 402"/>
              <a:gd name="T18" fmla="*/ 54 w 400"/>
              <a:gd name="T19" fmla="*/ 386 h 402"/>
              <a:gd name="T20" fmla="*/ 56 w 400"/>
              <a:gd name="T21" fmla="*/ 396 h 402"/>
              <a:gd name="T22" fmla="*/ 70 w 400"/>
              <a:gd name="T23" fmla="*/ 402 h 402"/>
              <a:gd name="T24" fmla="*/ 82 w 400"/>
              <a:gd name="T25" fmla="*/ 400 h 402"/>
              <a:gd name="T26" fmla="*/ 90 w 400"/>
              <a:gd name="T27" fmla="*/ 368 h 402"/>
              <a:gd name="T28" fmla="*/ 120 w 400"/>
              <a:gd name="T29" fmla="*/ 278 h 402"/>
              <a:gd name="T30" fmla="*/ 154 w 400"/>
              <a:gd name="T31" fmla="*/ 206 h 402"/>
              <a:gd name="T32" fmla="*/ 164 w 400"/>
              <a:gd name="T33" fmla="*/ 204 h 402"/>
              <a:gd name="T34" fmla="*/ 178 w 400"/>
              <a:gd name="T35" fmla="*/ 216 h 402"/>
              <a:gd name="T36" fmla="*/ 268 w 400"/>
              <a:gd name="T37" fmla="*/ 294 h 402"/>
              <a:gd name="T38" fmla="*/ 264 w 400"/>
              <a:gd name="T39" fmla="*/ 328 h 402"/>
              <a:gd name="T40" fmla="*/ 260 w 400"/>
              <a:gd name="T41" fmla="*/ 362 h 402"/>
              <a:gd name="T42" fmla="*/ 272 w 400"/>
              <a:gd name="T43" fmla="*/ 382 h 402"/>
              <a:gd name="T44" fmla="*/ 282 w 400"/>
              <a:gd name="T45" fmla="*/ 388 h 402"/>
              <a:gd name="T46" fmla="*/ 316 w 400"/>
              <a:gd name="T47" fmla="*/ 318 h 402"/>
              <a:gd name="T48" fmla="*/ 378 w 400"/>
              <a:gd name="T49" fmla="*/ 290 h 402"/>
              <a:gd name="T50" fmla="*/ 384 w 400"/>
              <a:gd name="T51" fmla="*/ 280 h 402"/>
              <a:gd name="T52" fmla="*/ 370 w 400"/>
              <a:gd name="T53" fmla="*/ 266 h 402"/>
              <a:gd name="T54" fmla="*/ 348 w 400"/>
              <a:gd name="T55" fmla="*/ 262 h 402"/>
              <a:gd name="T56" fmla="*/ 292 w 400"/>
              <a:gd name="T57" fmla="*/ 270 h 402"/>
              <a:gd name="T58" fmla="*/ 240 w 400"/>
              <a:gd name="T59" fmla="*/ 206 h 402"/>
              <a:gd name="T60" fmla="*/ 204 w 400"/>
              <a:gd name="T61" fmla="*/ 166 h 402"/>
              <a:gd name="T62" fmla="*/ 204 w 400"/>
              <a:gd name="T63" fmla="*/ 156 h 402"/>
              <a:gd name="T64" fmla="*/ 226 w 400"/>
              <a:gd name="T65" fmla="*/ 144 h 402"/>
              <a:gd name="T66" fmla="*/ 332 w 400"/>
              <a:gd name="T67" fmla="*/ 102 h 402"/>
              <a:gd name="T68" fmla="*/ 388 w 400"/>
              <a:gd name="T69" fmla="*/ 88 h 402"/>
              <a:gd name="T70" fmla="*/ 400 w 400"/>
              <a:gd name="T71" fmla="*/ 78 h 402"/>
              <a:gd name="T72" fmla="*/ 398 w 400"/>
              <a:gd name="T73" fmla="*/ 64 h 402"/>
              <a:gd name="T74" fmla="*/ 390 w 400"/>
              <a:gd name="T75" fmla="*/ 56 h 402"/>
              <a:gd name="T76" fmla="*/ 340 w 400"/>
              <a:gd name="T77" fmla="*/ 56 h 402"/>
              <a:gd name="T78" fmla="*/ 284 w 400"/>
              <a:gd name="T79" fmla="*/ 42 h 402"/>
              <a:gd name="T80" fmla="*/ 266 w 400"/>
              <a:gd name="T81" fmla="*/ 34 h 402"/>
              <a:gd name="T82" fmla="*/ 258 w 400"/>
              <a:gd name="T83" fmla="*/ 42 h 402"/>
              <a:gd name="T84" fmla="*/ 262 w 400"/>
              <a:gd name="T85" fmla="*/ 56 h 402"/>
              <a:gd name="T86" fmla="*/ 210 w 400"/>
              <a:gd name="T87" fmla="*/ 60 h 402"/>
              <a:gd name="T88" fmla="*/ 192 w 400"/>
              <a:gd name="T89" fmla="*/ 48 h 402"/>
              <a:gd name="T90" fmla="*/ 180 w 400"/>
              <a:gd name="T91" fmla="*/ 50 h 402"/>
              <a:gd name="T92" fmla="*/ 176 w 400"/>
              <a:gd name="T93" fmla="*/ 64 h 402"/>
              <a:gd name="T94" fmla="*/ 118 w 400"/>
              <a:gd name="T95" fmla="*/ 84 h 402"/>
              <a:gd name="T96" fmla="*/ 50 w 400"/>
              <a:gd name="T97" fmla="*/ 18 h 402"/>
              <a:gd name="T98" fmla="*/ 20 w 400"/>
              <a:gd name="T99" fmla="*/ 2 h 402"/>
              <a:gd name="T100" fmla="*/ 2 w 400"/>
              <a:gd name="T101" fmla="*/ 6 h 402"/>
              <a:gd name="T102" fmla="*/ 0 w 400"/>
              <a:gd name="T103" fmla="*/ 18 h 402"/>
              <a:gd name="T104" fmla="*/ 12 w 400"/>
              <a:gd name="T105" fmla="*/ 38 h 402"/>
              <a:gd name="T106" fmla="*/ 82 w 400"/>
              <a:gd name="T107" fmla="*/ 118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0" h="402">
                <a:moveTo>
                  <a:pt x="76" y="190"/>
                </a:moveTo>
                <a:lnTo>
                  <a:pt x="68" y="182"/>
                </a:lnTo>
                <a:lnTo>
                  <a:pt x="68" y="182"/>
                </a:lnTo>
                <a:lnTo>
                  <a:pt x="64" y="178"/>
                </a:lnTo>
                <a:lnTo>
                  <a:pt x="58" y="176"/>
                </a:lnTo>
                <a:lnTo>
                  <a:pt x="54" y="178"/>
                </a:lnTo>
                <a:lnTo>
                  <a:pt x="48" y="180"/>
                </a:lnTo>
                <a:lnTo>
                  <a:pt x="48" y="180"/>
                </a:lnTo>
                <a:lnTo>
                  <a:pt x="46" y="186"/>
                </a:lnTo>
                <a:lnTo>
                  <a:pt x="46" y="194"/>
                </a:lnTo>
                <a:lnTo>
                  <a:pt x="50" y="202"/>
                </a:lnTo>
                <a:lnTo>
                  <a:pt x="58" y="210"/>
                </a:lnTo>
                <a:lnTo>
                  <a:pt x="72" y="224"/>
                </a:lnTo>
                <a:lnTo>
                  <a:pt x="64" y="272"/>
                </a:lnTo>
                <a:lnTo>
                  <a:pt x="56" y="262"/>
                </a:lnTo>
                <a:lnTo>
                  <a:pt x="56" y="262"/>
                </a:lnTo>
                <a:lnTo>
                  <a:pt x="50" y="260"/>
                </a:lnTo>
                <a:lnTo>
                  <a:pt x="46" y="258"/>
                </a:lnTo>
                <a:lnTo>
                  <a:pt x="40" y="258"/>
                </a:lnTo>
                <a:lnTo>
                  <a:pt x="36" y="262"/>
                </a:lnTo>
                <a:lnTo>
                  <a:pt x="36" y="262"/>
                </a:lnTo>
                <a:lnTo>
                  <a:pt x="32" y="268"/>
                </a:lnTo>
                <a:lnTo>
                  <a:pt x="32" y="274"/>
                </a:lnTo>
                <a:lnTo>
                  <a:pt x="34" y="280"/>
                </a:lnTo>
                <a:lnTo>
                  <a:pt x="40" y="286"/>
                </a:lnTo>
                <a:lnTo>
                  <a:pt x="60" y="306"/>
                </a:lnTo>
                <a:lnTo>
                  <a:pt x="60" y="306"/>
                </a:lnTo>
                <a:lnTo>
                  <a:pt x="54" y="342"/>
                </a:lnTo>
                <a:lnTo>
                  <a:pt x="52" y="368"/>
                </a:lnTo>
                <a:lnTo>
                  <a:pt x="54" y="386"/>
                </a:lnTo>
                <a:lnTo>
                  <a:pt x="54" y="392"/>
                </a:lnTo>
                <a:lnTo>
                  <a:pt x="56" y="396"/>
                </a:lnTo>
                <a:lnTo>
                  <a:pt x="56" y="396"/>
                </a:lnTo>
                <a:lnTo>
                  <a:pt x="62" y="400"/>
                </a:lnTo>
                <a:lnTo>
                  <a:pt x="70" y="402"/>
                </a:lnTo>
                <a:lnTo>
                  <a:pt x="70" y="402"/>
                </a:lnTo>
                <a:lnTo>
                  <a:pt x="76" y="402"/>
                </a:lnTo>
                <a:lnTo>
                  <a:pt x="82" y="400"/>
                </a:lnTo>
                <a:lnTo>
                  <a:pt x="82" y="400"/>
                </a:lnTo>
                <a:lnTo>
                  <a:pt x="86" y="390"/>
                </a:lnTo>
                <a:lnTo>
                  <a:pt x="90" y="368"/>
                </a:lnTo>
                <a:lnTo>
                  <a:pt x="90" y="368"/>
                </a:lnTo>
                <a:lnTo>
                  <a:pt x="102" y="332"/>
                </a:lnTo>
                <a:lnTo>
                  <a:pt x="120" y="278"/>
                </a:lnTo>
                <a:lnTo>
                  <a:pt x="120" y="278"/>
                </a:lnTo>
                <a:lnTo>
                  <a:pt x="142" y="228"/>
                </a:lnTo>
                <a:lnTo>
                  <a:pt x="148" y="214"/>
                </a:lnTo>
                <a:lnTo>
                  <a:pt x="154" y="206"/>
                </a:lnTo>
                <a:lnTo>
                  <a:pt x="154" y="206"/>
                </a:lnTo>
                <a:lnTo>
                  <a:pt x="158" y="204"/>
                </a:lnTo>
                <a:lnTo>
                  <a:pt x="164" y="204"/>
                </a:lnTo>
                <a:lnTo>
                  <a:pt x="170" y="210"/>
                </a:lnTo>
                <a:lnTo>
                  <a:pt x="178" y="216"/>
                </a:lnTo>
                <a:lnTo>
                  <a:pt x="178" y="216"/>
                </a:lnTo>
                <a:lnTo>
                  <a:pt x="230" y="264"/>
                </a:lnTo>
                <a:lnTo>
                  <a:pt x="250" y="282"/>
                </a:lnTo>
                <a:lnTo>
                  <a:pt x="268" y="294"/>
                </a:lnTo>
                <a:lnTo>
                  <a:pt x="268" y="294"/>
                </a:lnTo>
                <a:lnTo>
                  <a:pt x="264" y="328"/>
                </a:lnTo>
                <a:lnTo>
                  <a:pt x="264" y="328"/>
                </a:lnTo>
                <a:lnTo>
                  <a:pt x="260" y="350"/>
                </a:lnTo>
                <a:lnTo>
                  <a:pt x="260" y="362"/>
                </a:lnTo>
                <a:lnTo>
                  <a:pt x="260" y="362"/>
                </a:lnTo>
                <a:lnTo>
                  <a:pt x="264" y="370"/>
                </a:lnTo>
                <a:lnTo>
                  <a:pt x="272" y="382"/>
                </a:lnTo>
                <a:lnTo>
                  <a:pt x="272" y="382"/>
                </a:lnTo>
                <a:lnTo>
                  <a:pt x="278" y="386"/>
                </a:lnTo>
                <a:lnTo>
                  <a:pt x="282" y="388"/>
                </a:lnTo>
                <a:lnTo>
                  <a:pt x="282" y="388"/>
                </a:lnTo>
                <a:lnTo>
                  <a:pt x="286" y="380"/>
                </a:lnTo>
                <a:lnTo>
                  <a:pt x="294" y="366"/>
                </a:lnTo>
                <a:lnTo>
                  <a:pt x="316" y="318"/>
                </a:lnTo>
                <a:lnTo>
                  <a:pt x="316" y="318"/>
                </a:lnTo>
                <a:lnTo>
                  <a:pt x="362" y="298"/>
                </a:lnTo>
                <a:lnTo>
                  <a:pt x="378" y="290"/>
                </a:lnTo>
                <a:lnTo>
                  <a:pt x="386" y="284"/>
                </a:lnTo>
                <a:lnTo>
                  <a:pt x="386" y="284"/>
                </a:lnTo>
                <a:lnTo>
                  <a:pt x="384" y="280"/>
                </a:lnTo>
                <a:lnTo>
                  <a:pt x="380" y="274"/>
                </a:lnTo>
                <a:lnTo>
                  <a:pt x="380" y="274"/>
                </a:lnTo>
                <a:lnTo>
                  <a:pt x="370" y="266"/>
                </a:lnTo>
                <a:lnTo>
                  <a:pt x="362" y="262"/>
                </a:lnTo>
                <a:lnTo>
                  <a:pt x="362" y="262"/>
                </a:lnTo>
                <a:lnTo>
                  <a:pt x="348" y="262"/>
                </a:lnTo>
                <a:lnTo>
                  <a:pt x="326" y="266"/>
                </a:lnTo>
                <a:lnTo>
                  <a:pt x="326" y="266"/>
                </a:lnTo>
                <a:lnTo>
                  <a:pt x="292" y="270"/>
                </a:lnTo>
                <a:lnTo>
                  <a:pt x="292" y="270"/>
                </a:lnTo>
                <a:lnTo>
                  <a:pt x="270" y="238"/>
                </a:lnTo>
                <a:lnTo>
                  <a:pt x="240" y="206"/>
                </a:lnTo>
                <a:lnTo>
                  <a:pt x="240" y="206"/>
                </a:lnTo>
                <a:lnTo>
                  <a:pt x="214" y="178"/>
                </a:lnTo>
                <a:lnTo>
                  <a:pt x="204" y="166"/>
                </a:lnTo>
                <a:lnTo>
                  <a:pt x="204" y="166"/>
                </a:lnTo>
                <a:lnTo>
                  <a:pt x="202" y="160"/>
                </a:lnTo>
                <a:lnTo>
                  <a:pt x="204" y="156"/>
                </a:lnTo>
                <a:lnTo>
                  <a:pt x="204" y="156"/>
                </a:lnTo>
                <a:lnTo>
                  <a:pt x="212" y="150"/>
                </a:lnTo>
                <a:lnTo>
                  <a:pt x="226" y="144"/>
                </a:lnTo>
                <a:lnTo>
                  <a:pt x="276" y="122"/>
                </a:lnTo>
                <a:lnTo>
                  <a:pt x="276" y="122"/>
                </a:lnTo>
                <a:lnTo>
                  <a:pt x="332" y="102"/>
                </a:lnTo>
                <a:lnTo>
                  <a:pt x="368" y="92"/>
                </a:lnTo>
                <a:lnTo>
                  <a:pt x="368" y="92"/>
                </a:lnTo>
                <a:lnTo>
                  <a:pt x="388" y="88"/>
                </a:lnTo>
                <a:lnTo>
                  <a:pt x="398" y="82"/>
                </a:lnTo>
                <a:lnTo>
                  <a:pt x="398" y="82"/>
                </a:lnTo>
                <a:lnTo>
                  <a:pt x="400" y="78"/>
                </a:lnTo>
                <a:lnTo>
                  <a:pt x="400" y="70"/>
                </a:lnTo>
                <a:lnTo>
                  <a:pt x="400" y="70"/>
                </a:lnTo>
                <a:lnTo>
                  <a:pt x="398" y="64"/>
                </a:lnTo>
                <a:lnTo>
                  <a:pt x="394" y="58"/>
                </a:lnTo>
                <a:lnTo>
                  <a:pt x="394" y="58"/>
                </a:lnTo>
                <a:lnTo>
                  <a:pt x="390" y="56"/>
                </a:lnTo>
                <a:lnTo>
                  <a:pt x="386" y="56"/>
                </a:lnTo>
                <a:lnTo>
                  <a:pt x="368" y="54"/>
                </a:lnTo>
                <a:lnTo>
                  <a:pt x="340" y="56"/>
                </a:lnTo>
                <a:lnTo>
                  <a:pt x="304" y="62"/>
                </a:lnTo>
                <a:lnTo>
                  <a:pt x="284" y="42"/>
                </a:lnTo>
                <a:lnTo>
                  <a:pt x="284" y="42"/>
                </a:lnTo>
                <a:lnTo>
                  <a:pt x="278" y="36"/>
                </a:lnTo>
                <a:lnTo>
                  <a:pt x="272" y="34"/>
                </a:lnTo>
                <a:lnTo>
                  <a:pt x="266" y="34"/>
                </a:lnTo>
                <a:lnTo>
                  <a:pt x="260" y="38"/>
                </a:lnTo>
                <a:lnTo>
                  <a:pt x="260" y="38"/>
                </a:lnTo>
                <a:lnTo>
                  <a:pt x="258" y="42"/>
                </a:lnTo>
                <a:lnTo>
                  <a:pt x="256" y="48"/>
                </a:lnTo>
                <a:lnTo>
                  <a:pt x="258" y="52"/>
                </a:lnTo>
                <a:lnTo>
                  <a:pt x="262" y="56"/>
                </a:lnTo>
                <a:lnTo>
                  <a:pt x="272" y="66"/>
                </a:lnTo>
                <a:lnTo>
                  <a:pt x="222" y="74"/>
                </a:lnTo>
                <a:lnTo>
                  <a:pt x="210" y="60"/>
                </a:lnTo>
                <a:lnTo>
                  <a:pt x="210" y="60"/>
                </a:lnTo>
                <a:lnTo>
                  <a:pt x="200" y="52"/>
                </a:lnTo>
                <a:lnTo>
                  <a:pt x="192" y="48"/>
                </a:lnTo>
                <a:lnTo>
                  <a:pt x="186" y="48"/>
                </a:lnTo>
                <a:lnTo>
                  <a:pt x="180" y="50"/>
                </a:lnTo>
                <a:lnTo>
                  <a:pt x="180" y="50"/>
                </a:lnTo>
                <a:lnTo>
                  <a:pt x="176" y="54"/>
                </a:lnTo>
                <a:lnTo>
                  <a:pt x="176" y="60"/>
                </a:lnTo>
                <a:lnTo>
                  <a:pt x="176" y="64"/>
                </a:lnTo>
                <a:lnTo>
                  <a:pt x="180" y="70"/>
                </a:lnTo>
                <a:lnTo>
                  <a:pt x="190" y="78"/>
                </a:lnTo>
                <a:lnTo>
                  <a:pt x="118" y="84"/>
                </a:lnTo>
                <a:lnTo>
                  <a:pt x="74" y="42"/>
                </a:lnTo>
                <a:lnTo>
                  <a:pt x="74" y="42"/>
                </a:lnTo>
                <a:lnTo>
                  <a:pt x="50" y="18"/>
                </a:lnTo>
                <a:lnTo>
                  <a:pt x="38" y="10"/>
                </a:lnTo>
                <a:lnTo>
                  <a:pt x="28" y="4"/>
                </a:lnTo>
                <a:lnTo>
                  <a:pt x="20" y="2"/>
                </a:lnTo>
                <a:lnTo>
                  <a:pt x="14" y="0"/>
                </a:lnTo>
                <a:lnTo>
                  <a:pt x="6" y="2"/>
                </a:lnTo>
                <a:lnTo>
                  <a:pt x="2" y="6"/>
                </a:lnTo>
                <a:lnTo>
                  <a:pt x="2" y="6"/>
                </a:lnTo>
                <a:lnTo>
                  <a:pt x="0" y="10"/>
                </a:lnTo>
                <a:lnTo>
                  <a:pt x="0" y="18"/>
                </a:lnTo>
                <a:lnTo>
                  <a:pt x="4" y="26"/>
                </a:lnTo>
                <a:lnTo>
                  <a:pt x="12" y="38"/>
                </a:lnTo>
                <a:lnTo>
                  <a:pt x="12" y="38"/>
                </a:lnTo>
                <a:lnTo>
                  <a:pt x="28" y="62"/>
                </a:lnTo>
                <a:lnTo>
                  <a:pt x="40" y="76"/>
                </a:lnTo>
                <a:lnTo>
                  <a:pt x="82" y="118"/>
                </a:lnTo>
                <a:lnTo>
                  <a:pt x="76" y="19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121281" y="5016023"/>
            <a:ext cx="1056994" cy="1056994"/>
            <a:chOff x="6721475" y="195263"/>
            <a:chExt cx="746125" cy="74612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6721475" y="195263"/>
              <a:ext cx="746125" cy="746125"/>
            </a:xfrm>
            <a:custGeom>
              <a:avLst/>
              <a:gdLst>
                <a:gd name="T0" fmla="*/ 2 w 470"/>
                <a:gd name="T1" fmla="*/ 212 h 470"/>
                <a:gd name="T2" fmla="*/ 20 w 470"/>
                <a:gd name="T3" fmla="*/ 144 h 470"/>
                <a:gd name="T4" fmla="*/ 54 w 470"/>
                <a:gd name="T5" fmla="*/ 86 h 470"/>
                <a:gd name="T6" fmla="*/ 104 w 470"/>
                <a:gd name="T7" fmla="*/ 40 h 470"/>
                <a:gd name="T8" fmla="*/ 166 w 470"/>
                <a:gd name="T9" fmla="*/ 10 h 470"/>
                <a:gd name="T10" fmla="*/ 236 w 470"/>
                <a:gd name="T11" fmla="*/ 0 h 470"/>
                <a:gd name="T12" fmla="*/ 260 w 470"/>
                <a:gd name="T13" fmla="*/ 2 h 470"/>
                <a:gd name="T14" fmla="*/ 328 w 470"/>
                <a:gd name="T15" fmla="*/ 18 h 470"/>
                <a:gd name="T16" fmla="*/ 386 w 470"/>
                <a:gd name="T17" fmla="*/ 54 h 470"/>
                <a:gd name="T18" fmla="*/ 430 w 470"/>
                <a:gd name="T19" fmla="*/ 104 h 470"/>
                <a:gd name="T20" fmla="*/ 460 w 470"/>
                <a:gd name="T21" fmla="*/ 166 h 470"/>
                <a:gd name="T22" fmla="*/ 470 w 470"/>
                <a:gd name="T23" fmla="*/ 236 h 470"/>
                <a:gd name="T24" fmla="*/ 470 w 470"/>
                <a:gd name="T25" fmla="*/ 260 h 470"/>
                <a:gd name="T26" fmla="*/ 452 w 470"/>
                <a:gd name="T27" fmla="*/ 326 h 470"/>
                <a:gd name="T28" fmla="*/ 416 w 470"/>
                <a:gd name="T29" fmla="*/ 384 h 470"/>
                <a:gd name="T30" fmla="*/ 368 w 470"/>
                <a:gd name="T31" fmla="*/ 430 h 470"/>
                <a:gd name="T32" fmla="*/ 306 w 470"/>
                <a:gd name="T33" fmla="*/ 460 h 470"/>
                <a:gd name="T34" fmla="*/ 236 w 470"/>
                <a:gd name="T35" fmla="*/ 470 h 470"/>
                <a:gd name="T36" fmla="*/ 212 w 470"/>
                <a:gd name="T37" fmla="*/ 468 h 470"/>
                <a:gd name="T38" fmla="*/ 144 w 470"/>
                <a:gd name="T39" fmla="*/ 452 h 470"/>
                <a:gd name="T40" fmla="*/ 86 w 470"/>
                <a:gd name="T41" fmla="*/ 416 h 470"/>
                <a:gd name="T42" fmla="*/ 40 w 470"/>
                <a:gd name="T43" fmla="*/ 366 h 470"/>
                <a:gd name="T44" fmla="*/ 12 w 470"/>
                <a:gd name="T45" fmla="*/ 306 h 470"/>
                <a:gd name="T46" fmla="*/ 0 w 470"/>
                <a:gd name="T47" fmla="*/ 236 h 470"/>
                <a:gd name="T48" fmla="*/ 28 w 470"/>
                <a:gd name="T49" fmla="*/ 236 h 470"/>
                <a:gd name="T50" fmla="*/ 38 w 470"/>
                <a:gd name="T51" fmla="*/ 296 h 470"/>
                <a:gd name="T52" fmla="*/ 64 w 470"/>
                <a:gd name="T53" fmla="*/ 352 h 470"/>
                <a:gd name="T54" fmla="*/ 104 w 470"/>
                <a:gd name="T55" fmla="*/ 396 h 470"/>
                <a:gd name="T56" fmla="*/ 156 w 470"/>
                <a:gd name="T57" fmla="*/ 426 h 470"/>
                <a:gd name="T58" fmla="*/ 214 w 470"/>
                <a:gd name="T59" fmla="*/ 442 h 470"/>
                <a:gd name="T60" fmla="*/ 236 w 470"/>
                <a:gd name="T61" fmla="*/ 442 h 470"/>
                <a:gd name="T62" fmla="*/ 298 w 470"/>
                <a:gd name="T63" fmla="*/ 434 h 470"/>
                <a:gd name="T64" fmla="*/ 352 w 470"/>
                <a:gd name="T65" fmla="*/ 408 h 470"/>
                <a:gd name="T66" fmla="*/ 396 w 470"/>
                <a:gd name="T67" fmla="*/ 368 h 470"/>
                <a:gd name="T68" fmla="*/ 426 w 470"/>
                <a:gd name="T69" fmla="*/ 316 h 470"/>
                <a:gd name="T70" fmla="*/ 442 w 470"/>
                <a:gd name="T71" fmla="*/ 256 h 470"/>
                <a:gd name="T72" fmla="*/ 444 w 470"/>
                <a:gd name="T73" fmla="*/ 236 h 470"/>
                <a:gd name="T74" fmla="*/ 434 w 470"/>
                <a:gd name="T75" fmla="*/ 174 h 470"/>
                <a:gd name="T76" fmla="*/ 408 w 470"/>
                <a:gd name="T77" fmla="*/ 120 h 470"/>
                <a:gd name="T78" fmla="*/ 368 w 470"/>
                <a:gd name="T79" fmla="*/ 76 h 470"/>
                <a:gd name="T80" fmla="*/ 316 w 470"/>
                <a:gd name="T81" fmla="*/ 44 h 470"/>
                <a:gd name="T82" fmla="*/ 256 w 470"/>
                <a:gd name="T83" fmla="*/ 30 h 470"/>
                <a:gd name="T84" fmla="*/ 236 w 470"/>
                <a:gd name="T85" fmla="*/ 28 h 470"/>
                <a:gd name="T86" fmla="*/ 174 w 470"/>
                <a:gd name="T87" fmla="*/ 38 h 470"/>
                <a:gd name="T88" fmla="*/ 120 w 470"/>
                <a:gd name="T89" fmla="*/ 64 h 470"/>
                <a:gd name="T90" fmla="*/ 76 w 470"/>
                <a:gd name="T91" fmla="*/ 104 h 470"/>
                <a:gd name="T92" fmla="*/ 44 w 470"/>
                <a:gd name="T93" fmla="*/ 154 h 470"/>
                <a:gd name="T94" fmla="*/ 30 w 470"/>
                <a:gd name="T95" fmla="*/ 21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0" h="470">
                  <a:moveTo>
                    <a:pt x="0" y="236"/>
                  </a:moveTo>
                  <a:lnTo>
                    <a:pt x="0" y="236"/>
                  </a:lnTo>
                  <a:lnTo>
                    <a:pt x="2" y="212"/>
                  </a:lnTo>
                  <a:lnTo>
                    <a:pt x="6" y="188"/>
                  </a:lnTo>
                  <a:lnTo>
                    <a:pt x="12" y="166"/>
                  </a:lnTo>
                  <a:lnTo>
                    <a:pt x="20" y="144"/>
                  </a:lnTo>
                  <a:lnTo>
                    <a:pt x="30" y="124"/>
                  </a:lnTo>
                  <a:lnTo>
                    <a:pt x="40" y="104"/>
                  </a:lnTo>
                  <a:lnTo>
                    <a:pt x="54" y="86"/>
                  </a:lnTo>
                  <a:lnTo>
                    <a:pt x="70" y="70"/>
                  </a:lnTo>
                  <a:lnTo>
                    <a:pt x="86" y="54"/>
                  </a:lnTo>
                  <a:lnTo>
                    <a:pt x="104" y="40"/>
                  </a:lnTo>
                  <a:lnTo>
                    <a:pt x="124" y="28"/>
                  </a:lnTo>
                  <a:lnTo>
                    <a:pt x="144" y="18"/>
                  </a:lnTo>
                  <a:lnTo>
                    <a:pt x="166" y="10"/>
                  </a:lnTo>
                  <a:lnTo>
                    <a:pt x="188" y="6"/>
                  </a:lnTo>
                  <a:lnTo>
                    <a:pt x="212" y="2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60" y="2"/>
                  </a:lnTo>
                  <a:lnTo>
                    <a:pt x="284" y="6"/>
                  </a:lnTo>
                  <a:lnTo>
                    <a:pt x="306" y="10"/>
                  </a:lnTo>
                  <a:lnTo>
                    <a:pt x="328" y="18"/>
                  </a:lnTo>
                  <a:lnTo>
                    <a:pt x="348" y="28"/>
                  </a:lnTo>
                  <a:lnTo>
                    <a:pt x="368" y="40"/>
                  </a:lnTo>
                  <a:lnTo>
                    <a:pt x="386" y="54"/>
                  </a:lnTo>
                  <a:lnTo>
                    <a:pt x="402" y="70"/>
                  </a:lnTo>
                  <a:lnTo>
                    <a:pt x="416" y="86"/>
                  </a:lnTo>
                  <a:lnTo>
                    <a:pt x="430" y="104"/>
                  </a:lnTo>
                  <a:lnTo>
                    <a:pt x="442" y="124"/>
                  </a:lnTo>
                  <a:lnTo>
                    <a:pt x="452" y="144"/>
                  </a:lnTo>
                  <a:lnTo>
                    <a:pt x="460" y="166"/>
                  </a:lnTo>
                  <a:lnTo>
                    <a:pt x="466" y="188"/>
                  </a:lnTo>
                  <a:lnTo>
                    <a:pt x="470" y="212"/>
                  </a:lnTo>
                  <a:lnTo>
                    <a:pt x="470" y="236"/>
                  </a:lnTo>
                  <a:lnTo>
                    <a:pt x="470" y="236"/>
                  </a:lnTo>
                  <a:lnTo>
                    <a:pt x="470" y="236"/>
                  </a:lnTo>
                  <a:lnTo>
                    <a:pt x="470" y="260"/>
                  </a:lnTo>
                  <a:lnTo>
                    <a:pt x="466" y="282"/>
                  </a:lnTo>
                  <a:lnTo>
                    <a:pt x="460" y="306"/>
                  </a:lnTo>
                  <a:lnTo>
                    <a:pt x="452" y="326"/>
                  </a:lnTo>
                  <a:lnTo>
                    <a:pt x="442" y="348"/>
                  </a:lnTo>
                  <a:lnTo>
                    <a:pt x="430" y="366"/>
                  </a:lnTo>
                  <a:lnTo>
                    <a:pt x="416" y="384"/>
                  </a:lnTo>
                  <a:lnTo>
                    <a:pt x="402" y="402"/>
                  </a:lnTo>
                  <a:lnTo>
                    <a:pt x="386" y="416"/>
                  </a:lnTo>
                  <a:lnTo>
                    <a:pt x="368" y="430"/>
                  </a:lnTo>
                  <a:lnTo>
                    <a:pt x="348" y="442"/>
                  </a:lnTo>
                  <a:lnTo>
                    <a:pt x="328" y="452"/>
                  </a:lnTo>
                  <a:lnTo>
                    <a:pt x="306" y="460"/>
                  </a:lnTo>
                  <a:lnTo>
                    <a:pt x="284" y="466"/>
                  </a:lnTo>
                  <a:lnTo>
                    <a:pt x="260" y="468"/>
                  </a:lnTo>
                  <a:lnTo>
                    <a:pt x="236" y="470"/>
                  </a:lnTo>
                  <a:lnTo>
                    <a:pt x="236" y="470"/>
                  </a:lnTo>
                  <a:lnTo>
                    <a:pt x="236" y="470"/>
                  </a:lnTo>
                  <a:lnTo>
                    <a:pt x="212" y="468"/>
                  </a:lnTo>
                  <a:lnTo>
                    <a:pt x="188" y="466"/>
                  </a:lnTo>
                  <a:lnTo>
                    <a:pt x="166" y="460"/>
                  </a:lnTo>
                  <a:lnTo>
                    <a:pt x="144" y="452"/>
                  </a:lnTo>
                  <a:lnTo>
                    <a:pt x="124" y="442"/>
                  </a:lnTo>
                  <a:lnTo>
                    <a:pt x="104" y="430"/>
                  </a:lnTo>
                  <a:lnTo>
                    <a:pt x="86" y="416"/>
                  </a:lnTo>
                  <a:lnTo>
                    <a:pt x="70" y="402"/>
                  </a:lnTo>
                  <a:lnTo>
                    <a:pt x="54" y="384"/>
                  </a:lnTo>
                  <a:lnTo>
                    <a:pt x="40" y="366"/>
                  </a:lnTo>
                  <a:lnTo>
                    <a:pt x="30" y="348"/>
                  </a:lnTo>
                  <a:lnTo>
                    <a:pt x="20" y="326"/>
                  </a:lnTo>
                  <a:lnTo>
                    <a:pt x="12" y="306"/>
                  </a:lnTo>
                  <a:lnTo>
                    <a:pt x="6" y="282"/>
                  </a:lnTo>
                  <a:lnTo>
                    <a:pt x="2" y="260"/>
                  </a:lnTo>
                  <a:lnTo>
                    <a:pt x="0" y="236"/>
                  </a:lnTo>
                  <a:lnTo>
                    <a:pt x="0" y="236"/>
                  </a:lnTo>
                  <a:close/>
                  <a:moveTo>
                    <a:pt x="28" y="236"/>
                  </a:moveTo>
                  <a:lnTo>
                    <a:pt x="28" y="236"/>
                  </a:lnTo>
                  <a:lnTo>
                    <a:pt x="30" y="256"/>
                  </a:lnTo>
                  <a:lnTo>
                    <a:pt x="32" y="278"/>
                  </a:lnTo>
                  <a:lnTo>
                    <a:pt x="38" y="296"/>
                  </a:lnTo>
                  <a:lnTo>
                    <a:pt x="44" y="316"/>
                  </a:lnTo>
                  <a:lnTo>
                    <a:pt x="54" y="334"/>
                  </a:lnTo>
                  <a:lnTo>
                    <a:pt x="64" y="352"/>
                  </a:lnTo>
                  <a:lnTo>
                    <a:pt x="76" y="368"/>
                  </a:lnTo>
                  <a:lnTo>
                    <a:pt x="90" y="382"/>
                  </a:lnTo>
                  <a:lnTo>
                    <a:pt x="104" y="396"/>
                  </a:lnTo>
                  <a:lnTo>
                    <a:pt x="120" y="408"/>
                  </a:lnTo>
                  <a:lnTo>
                    <a:pt x="136" y="418"/>
                  </a:lnTo>
                  <a:lnTo>
                    <a:pt x="156" y="426"/>
                  </a:lnTo>
                  <a:lnTo>
                    <a:pt x="174" y="434"/>
                  </a:lnTo>
                  <a:lnTo>
                    <a:pt x="194" y="438"/>
                  </a:lnTo>
                  <a:lnTo>
                    <a:pt x="214" y="442"/>
                  </a:lnTo>
                  <a:lnTo>
                    <a:pt x="236" y="442"/>
                  </a:lnTo>
                  <a:lnTo>
                    <a:pt x="236" y="442"/>
                  </a:lnTo>
                  <a:lnTo>
                    <a:pt x="236" y="442"/>
                  </a:lnTo>
                  <a:lnTo>
                    <a:pt x="256" y="442"/>
                  </a:lnTo>
                  <a:lnTo>
                    <a:pt x="278" y="438"/>
                  </a:lnTo>
                  <a:lnTo>
                    <a:pt x="298" y="434"/>
                  </a:lnTo>
                  <a:lnTo>
                    <a:pt x="316" y="426"/>
                  </a:lnTo>
                  <a:lnTo>
                    <a:pt x="334" y="418"/>
                  </a:lnTo>
                  <a:lnTo>
                    <a:pt x="352" y="408"/>
                  </a:lnTo>
                  <a:lnTo>
                    <a:pt x="368" y="396"/>
                  </a:lnTo>
                  <a:lnTo>
                    <a:pt x="382" y="382"/>
                  </a:lnTo>
                  <a:lnTo>
                    <a:pt x="396" y="368"/>
                  </a:lnTo>
                  <a:lnTo>
                    <a:pt x="408" y="352"/>
                  </a:lnTo>
                  <a:lnTo>
                    <a:pt x="418" y="334"/>
                  </a:lnTo>
                  <a:lnTo>
                    <a:pt x="426" y="316"/>
                  </a:lnTo>
                  <a:lnTo>
                    <a:pt x="434" y="296"/>
                  </a:lnTo>
                  <a:lnTo>
                    <a:pt x="438" y="278"/>
                  </a:lnTo>
                  <a:lnTo>
                    <a:pt x="442" y="256"/>
                  </a:lnTo>
                  <a:lnTo>
                    <a:pt x="444" y="236"/>
                  </a:lnTo>
                  <a:lnTo>
                    <a:pt x="444" y="236"/>
                  </a:lnTo>
                  <a:lnTo>
                    <a:pt x="444" y="236"/>
                  </a:lnTo>
                  <a:lnTo>
                    <a:pt x="442" y="214"/>
                  </a:lnTo>
                  <a:lnTo>
                    <a:pt x="438" y="194"/>
                  </a:lnTo>
                  <a:lnTo>
                    <a:pt x="434" y="174"/>
                  </a:lnTo>
                  <a:lnTo>
                    <a:pt x="426" y="154"/>
                  </a:lnTo>
                  <a:lnTo>
                    <a:pt x="418" y="136"/>
                  </a:lnTo>
                  <a:lnTo>
                    <a:pt x="408" y="120"/>
                  </a:lnTo>
                  <a:lnTo>
                    <a:pt x="396" y="104"/>
                  </a:lnTo>
                  <a:lnTo>
                    <a:pt x="382" y="88"/>
                  </a:lnTo>
                  <a:lnTo>
                    <a:pt x="368" y="76"/>
                  </a:lnTo>
                  <a:lnTo>
                    <a:pt x="352" y="64"/>
                  </a:lnTo>
                  <a:lnTo>
                    <a:pt x="334" y="54"/>
                  </a:lnTo>
                  <a:lnTo>
                    <a:pt x="316" y="44"/>
                  </a:lnTo>
                  <a:lnTo>
                    <a:pt x="298" y="38"/>
                  </a:lnTo>
                  <a:lnTo>
                    <a:pt x="278" y="32"/>
                  </a:lnTo>
                  <a:lnTo>
                    <a:pt x="256" y="30"/>
                  </a:lnTo>
                  <a:lnTo>
                    <a:pt x="236" y="28"/>
                  </a:lnTo>
                  <a:lnTo>
                    <a:pt x="236" y="28"/>
                  </a:lnTo>
                  <a:lnTo>
                    <a:pt x="236" y="28"/>
                  </a:lnTo>
                  <a:lnTo>
                    <a:pt x="214" y="30"/>
                  </a:lnTo>
                  <a:lnTo>
                    <a:pt x="194" y="32"/>
                  </a:lnTo>
                  <a:lnTo>
                    <a:pt x="174" y="38"/>
                  </a:lnTo>
                  <a:lnTo>
                    <a:pt x="156" y="44"/>
                  </a:lnTo>
                  <a:lnTo>
                    <a:pt x="136" y="54"/>
                  </a:lnTo>
                  <a:lnTo>
                    <a:pt x="120" y="64"/>
                  </a:lnTo>
                  <a:lnTo>
                    <a:pt x="104" y="76"/>
                  </a:lnTo>
                  <a:lnTo>
                    <a:pt x="90" y="88"/>
                  </a:lnTo>
                  <a:lnTo>
                    <a:pt x="76" y="104"/>
                  </a:lnTo>
                  <a:lnTo>
                    <a:pt x="64" y="120"/>
                  </a:lnTo>
                  <a:lnTo>
                    <a:pt x="54" y="136"/>
                  </a:lnTo>
                  <a:lnTo>
                    <a:pt x="44" y="154"/>
                  </a:lnTo>
                  <a:lnTo>
                    <a:pt x="38" y="174"/>
                  </a:lnTo>
                  <a:lnTo>
                    <a:pt x="32" y="194"/>
                  </a:lnTo>
                  <a:lnTo>
                    <a:pt x="30" y="214"/>
                  </a:lnTo>
                  <a:lnTo>
                    <a:pt x="28" y="236"/>
                  </a:lnTo>
                  <a:lnTo>
                    <a:pt x="28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7096125" y="290513"/>
              <a:ext cx="0" cy="73025"/>
            </a:xfrm>
            <a:custGeom>
              <a:avLst/>
              <a:gdLst>
                <a:gd name="T0" fmla="*/ 0 h 46"/>
                <a:gd name="T1" fmla="*/ 46 h 46"/>
                <a:gd name="T2" fmla="*/ 0 h 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6">
                  <a:moveTo>
                    <a:pt x="0" y="0"/>
                  </a:move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7096125" y="290513"/>
              <a:ext cx="0" cy="730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7080250" y="274638"/>
              <a:ext cx="31750" cy="101600"/>
            </a:xfrm>
            <a:custGeom>
              <a:avLst/>
              <a:gdLst>
                <a:gd name="T0" fmla="*/ 0 w 20"/>
                <a:gd name="T1" fmla="*/ 10 h 64"/>
                <a:gd name="T2" fmla="*/ 0 w 20"/>
                <a:gd name="T3" fmla="*/ 10 h 64"/>
                <a:gd name="T4" fmla="*/ 0 w 20"/>
                <a:gd name="T5" fmla="*/ 56 h 64"/>
                <a:gd name="T6" fmla="*/ 0 w 20"/>
                <a:gd name="T7" fmla="*/ 56 h 64"/>
                <a:gd name="T8" fmla="*/ 0 w 20"/>
                <a:gd name="T9" fmla="*/ 60 h 64"/>
                <a:gd name="T10" fmla="*/ 4 w 20"/>
                <a:gd name="T11" fmla="*/ 62 h 64"/>
                <a:gd name="T12" fmla="*/ 6 w 20"/>
                <a:gd name="T13" fmla="*/ 64 h 64"/>
                <a:gd name="T14" fmla="*/ 10 w 20"/>
                <a:gd name="T15" fmla="*/ 64 h 64"/>
                <a:gd name="T16" fmla="*/ 14 w 20"/>
                <a:gd name="T17" fmla="*/ 64 h 64"/>
                <a:gd name="T18" fmla="*/ 16 w 20"/>
                <a:gd name="T19" fmla="*/ 62 h 64"/>
                <a:gd name="T20" fmla="*/ 18 w 20"/>
                <a:gd name="T21" fmla="*/ 60 h 64"/>
                <a:gd name="T22" fmla="*/ 20 w 20"/>
                <a:gd name="T23" fmla="*/ 56 h 64"/>
                <a:gd name="T24" fmla="*/ 20 w 20"/>
                <a:gd name="T25" fmla="*/ 56 h 64"/>
                <a:gd name="T26" fmla="*/ 20 w 20"/>
                <a:gd name="T27" fmla="*/ 10 h 64"/>
                <a:gd name="T28" fmla="*/ 20 w 20"/>
                <a:gd name="T29" fmla="*/ 10 h 64"/>
                <a:gd name="T30" fmla="*/ 18 w 20"/>
                <a:gd name="T31" fmla="*/ 6 h 64"/>
                <a:gd name="T32" fmla="*/ 16 w 20"/>
                <a:gd name="T33" fmla="*/ 2 h 64"/>
                <a:gd name="T34" fmla="*/ 14 w 20"/>
                <a:gd name="T35" fmla="*/ 2 h 64"/>
                <a:gd name="T36" fmla="*/ 10 w 20"/>
                <a:gd name="T37" fmla="*/ 0 h 64"/>
                <a:gd name="T38" fmla="*/ 6 w 20"/>
                <a:gd name="T39" fmla="*/ 2 h 64"/>
                <a:gd name="T40" fmla="*/ 4 w 20"/>
                <a:gd name="T41" fmla="*/ 2 h 64"/>
                <a:gd name="T42" fmla="*/ 0 w 20"/>
                <a:gd name="T43" fmla="*/ 6 h 64"/>
                <a:gd name="T44" fmla="*/ 0 w 20"/>
                <a:gd name="T45" fmla="*/ 10 h 64"/>
                <a:gd name="T46" fmla="*/ 0 w 20"/>
                <a:gd name="T47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64">
                  <a:moveTo>
                    <a:pt x="0" y="10"/>
                  </a:moveTo>
                  <a:lnTo>
                    <a:pt x="0" y="1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10" y="64"/>
                  </a:lnTo>
                  <a:lnTo>
                    <a:pt x="14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7096125" y="785813"/>
              <a:ext cx="0" cy="73025"/>
            </a:xfrm>
            <a:custGeom>
              <a:avLst/>
              <a:gdLst>
                <a:gd name="T0" fmla="*/ 0 h 46"/>
                <a:gd name="T1" fmla="*/ 46 h 46"/>
                <a:gd name="T2" fmla="*/ 0 h 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6">
                  <a:moveTo>
                    <a:pt x="0" y="0"/>
                  </a:move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7096125" y="785813"/>
              <a:ext cx="0" cy="730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7080250" y="773113"/>
              <a:ext cx="31750" cy="101600"/>
            </a:xfrm>
            <a:custGeom>
              <a:avLst/>
              <a:gdLst>
                <a:gd name="T0" fmla="*/ 0 w 20"/>
                <a:gd name="T1" fmla="*/ 8 h 64"/>
                <a:gd name="T2" fmla="*/ 0 w 20"/>
                <a:gd name="T3" fmla="*/ 8 h 64"/>
                <a:gd name="T4" fmla="*/ 0 w 20"/>
                <a:gd name="T5" fmla="*/ 54 h 64"/>
                <a:gd name="T6" fmla="*/ 0 w 20"/>
                <a:gd name="T7" fmla="*/ 54 h 64"/>
                <a:gd name="T8" fmla="*/ 0 w 20"/>
                <a:gd name="T9" fmla="*/ 58 h 64"/>
                <a:gd name="T10" fmla="*/ 4 w 20"/>
                <a:gd name="T11" fmla="*/ 62 h 64"/>
                <a:gd name="T12" fmla="*/ 6 w 20"/>
                <a:gd name="T13" fmla="*/ 64 h 64"/>
                <a:gd name="T14" fmla="*/ 10 w 20"/>
                <a:gd name="T15" fmla="*/ 64 h 64"/>
                <a:gd name="T16" fmla="*/ 14 w 20"/>
                <a:gd name="T17" fmla="*/ 64 h 64"/>
                <a:gd name="T18" fmla="*/ 16 w 20"/>
                <a:gd name="T19" fmla="*/ 62 h 64"/>
                <a:gd name="T20" fmla="*/ 18 w 20"/>
                <a:gd name="T21" fmla="*/ 58 h 64"/>
                <a:gd name="T22" fmla="*/ 20 w 20"/>
                <a:gd name="T23" fmla="*/ 54 h 64"/>
                <a:gd name="T24" fmla="*/ 20 w 20"/>
                <a:gd name="T25" fmla="*/ 54 h 64"/>
                <a:gd name="T26" fmla="*/ 20 w 20"/>
                <a:gd name="T27" fmla="*/ 8 h 64"/>
                <a:gd name="T28" fmla="*/ 20 w 20"/>
                <a:gd name="T29" fmla="*/ 8 h 64"/>
                <a:gd name="T30" fmla="*/ 18 w 20"/>
                <a:gd name="T31" fmla="*/ 4 h 64"/>
                <a:gd name="T32" fmla="*/ 16 w 20"/>
                <a:gd name="T33" fmla="*/ 2 h 64"/>
                <a:gd name="T34" fmla="*/ 14 w 20"/>
                <a:gd name="T35" fmla="*/ 0 h 64"/>
                <a:gd name="T36" fmla="*/ 10 w 20"/>
                <a:gd name="T37" fmla="*/ 0 h 64"/>
                <a:gd name="T38" fmla="*/ 6 w 20"/>
                <a:gd name="T39" fmla="*/ 0 h 64"/>
                <a:gd name="T40" fmla="*/ 4 w 20"/>
                <a:gd name="T41" fmla="*/ 2 h 64"/>
                <a:gd name="T42" fmla="*/ 0 w 20"/>
                <a:gd name="T43" fmla="*/ 4 h 64"/>
                <a:gd name="T44" fmla="*/ 0 w 20"/>
                <a:gd name="T45" fmla="*/ 8 h 64"/>
                <a:gd name="T46" fmla="*/ 0 w 20"/>
                <a:gd name="T47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64">
                  <a:moveTo>
                    <a:pt x="0" y="8"/>
                  </a:moveTo>
                  <a:lnTo>
                    <a:pt x="0" y="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10" y="64"/>
                  </a:lnTo>
                  <a:lnTo>
                    <a:pt x="14" y="64"/>
                  </a:lnTo>
                  <a:lnTo>
                    <a:pt x="16" y="62"/>
                  </a:lnTo>
                  <a:lnTo>
                    <a:pt x="18" y="58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7305675" y="566738"/>
              <a:ext cx="73025" cy="0"/>
            </a:xfrm>
            <a:custGeom>
              <a:avLst/>
              <a:gdLst>
                <a:gd name="T0" fmla="*/ 46 w 46"/>
                <a:gd name="T1" fmla="*/ 0 w 46"/>
                <a:gd name="T2" fmla="*/ 46 w 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6">
                  <a:moveTo>
                    <a:pt x="46" y="0"/>
                  </a:move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>
              <a:off x="7305675" y="566738"/>
              <a:ext cx="73025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7289800" y="550863"/>
              <a:ext cx="101600" cy="31750"/>
            </a:xfrm>
            <a:custGeom>
              <a:avLst/>
              <a:gdLst>
                <a:gd name="T0" fmla="*/ 56 w 64"/>
                <a:gd name="T1" fmla="*/ 0 h 20"/>
                <a:gd name="T2" fmla="*/ 56 w 64"/>
                <a:gd name="T3" fmla="*/ 0 h 20"/>
                <a:gd name="T4" fmla="*/ 10 w 64"/>
                <a:gd name="T5" fmla="*/ 0 h 20"/>
                <a:gd name="T6" fmla="*/ 10 w 64"/>
                <a:gd name="T7" fmla="*/ 0 h 20"/>
                <a:gd name="T8" fmla="*/ 6 w 64"/>
                <a:gd name="T9" fmla="*/ 2 h 20"/>
                <a:gd name="T10" fmla="*/ 2 w 64"/>
                <a:gd name="T11" fmla="*/ 4 h 20"/>
                <a:gd name="T12" fmla="*/ 0 w 64"/>
                <a:gd name="T13" fmla="*/ 6 h 20"/>
                <a:gd name="T14" fmla="*/ 0 w 64"/>
                <a:gd name="T15" fmla="*/ 10 h 20"/>
                <a:gd name="T16" fmla="*/ 0 w 64"/>
                <a:gd name="T17" fmla="*/ 14 h 20"/>
                <a:gd name="T18" fmla="*/ 2 w 64"/>
                <a:gd name="T19" fmla="*/ 16 h 20"/>
                <a:gd name="T20" fmla="*/ 6 w 64"/>
                <a:gd name="T21" fmla="*/ 18 h 20"/>
                <a:gd name="T22" fmla="*/ 10 w 64"/>
                <a:gd name="T23" fmla="*/ 20 h 20"/>
                <a:gd name="T24" fmla="*/ 10 w 64"/>
                <a:gd name="T25" fmla="*/ 20 h 20"/>
                <a:gd name="T26" fmla="*/ 56 w 64"/>
                <a:gd name="T27" fmla="*/ 20 h 20"/>
                <a:gd name="T28" fmla="*/ 56 w 64"/>
                <a:gd name="T29" fmla="*/ 20 h 20"/>
                <a:gd name="T30" fmla="*/ 60 w 64"/>
                <a:gd name="T31" fmla="*/ 18 h 20"/>
                <a:gd name="T32" fmla="*/ 62 w 64"/>
                <a:gd name="T33" fmla="*/ 16 h 20"/>
                <a:gd name="T34" fmla="*/ 64 w 64"/>
                <a:gd name="T35" fmla="*/ 14 h 20"/>
                <a:gd name="T36" fmla="*/ 64 w 64"/>
                <a:gd name="T37" fmla="*/ 10 h 20"/>
                <a:gd name="T38" fmla="*/ 64 w 64"/>
                <a:gd name="T39" fmla="*/ 6 h 20"/>
                <a:gd name="T40" fmla="*/ 62 w 64"/>
                <a:gd name="T41" fmla="*/ 4 h 20"/>
                <a:gd name="T42" fmla="*/ 60 w 64"/>
                <a:gd name="T43" fmla="*/ 2 h 20"/>
                <a:gd name="T44" fmla="*/ 56 w 64"/>
                <a:gd name="T45" fmla="*/ 0 h 20"/>
                <a:gd name="T46" fmla="*/ 56 w 6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20">
                  <a:moveTo>
                    <a:pt x="56" y="0"/>
                  </a:moveTo>
                  <a:lnTo>
                    <a:pt x="5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4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2" y="4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6807200" y="566738"/>
              <a:ext cx="73025" cy="0"/>
            </a:xfrm>
            <a:custGeom>
              <a:avLst/>
              <a:gdLst>
                <a:gd name="T0" fmla="*/ 46 w 46"/>
                <a:gd name="T1" fmla="*/ 0 w 46"/>
                <a:gd name="T2" fmla="*/ 46 w 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6">
                  <a:moveTo>
                    <a:pt x="46" y="0"/>
                  </a:move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6807200" y="566738"/>
              <a:ext cx="73025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794500" y="550863"/>
              <a:ext cx="101600" cy="31750"/>
            </a:xfrm>
            <a:custGeom>
              <a:avLst/>
              <a:gdLst>
                <a:gd name="T0" fmla="*/ 54 w 64"/>
                <a:gd name="T1" fmla="*/ 0 h 20"/>
                <a:gd name="T2" fmla="*/ 54 w 64"/>
                <a:gd name="T3" fmla="*/ 0 h 20"/>
                <a:gd name="T4" fmla="*/ 8 w 64"/>
                <a:gd name="T5" fmla="*/ 0 h 20"/>
                <a:gd name="T6" fmla="*/ 8 w 64"/>
                <a:gd name="T7" fmla="*/ 0 h 20"/>
                <a:gd name="T8" fmla="*/ 4 w 64"/>
                <a:gd name="T9" fmla="*/ 2 h 20"/>
                <a:gd name="T10" fmla="*/ 2 w 64"/>
                <a:gd name="T11" fmla="*/ 4 h 20"/>
                <a:gd name="T12" fmla="*/ 0 w 64"/>
                <a:gd name="T13" fmla="*/ 6 h 20"/>
                <a:gd name="T14" fmla="*/ 0 w 64"/>
                <a:gd name="T15" fmla="*/ 10 h 20"/>
                <a:gd name="T16" fmla="*/ 0 w 64"/>
                <a:gd name="T17" fmla="*/ 14 h 20"/>
                <a:gd name="T18" fmla="*/ 2 w 64"/>
                <a:gd name="T19" fmla="*/ 16 h 20"/>
                <a:gd name="T20" fmla="*/ 4 w 64"/>
                <a:gd name="T21" fmla="*/ 18 h 20"/>
                <a:gd name="T22" fmla="*/ 8 w 64"/>
                <a:gd name="T23" fmla="*/ 20 h 20"/>
                <a:gd name="T24" fmla="*/ 8 w 64"/>
                <a:gd name="T25" fmla="*/ 20 h 20"/>
                <a:gd name="T26" fmla="*/ 54 w 64"/>
                <a:gd name="T27" fmla="*/ 20 h 20"/>
                <a:gd name="T28" fmla="*/ 54 w 64"/>
                <a:gd name="T29" fmla="*/ 20 h 20"/>
                <a:gd name="T30" fmla="*/ 58 w 64"/>
                <a:gd name="T31" fmla="*/ 18 h 20"/>
                <a:gd name="T32" fmla="*/ 62 w 64"/>
                <a:gd name="T33" fmla="*/ 16 h 20"/>
                <a:gd name="T34" fmla="*/ 64 w 64"/>
                <a:gd name="T35" fmla="*/ 14 h 20"/>
                <a:gd name="T36" fmla="*/ 64 w 64"/>
                <a:gd name="T37" fmla="*/ 10 h 20"/>
                <a:gd name="T38" fmla="*/ 64 w 64"/>
                <a:gd name="T39" fmla="*/ 6 h 20"/>
                <a:gd name="T40" fmla="*/ 62 w 64"/>
                <a:gd name="T41" fmla="*/ 4 h 20"/>
                <a:gd name="T42" fmla="*/ 58 w 64"/>
                <a:gd name="T43" fmla="*/ 2 h 20"/>
                <a:gd name="T44" fmla="*/ 54 w 64"/>
                <a:gd name="T45" fmla="*/ 0 h 20"/>
                <a:gd name="T46" fmla="*/ 54 w 6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20">
                  <a:moveTo>
                    <a:pt x="54" y="0"/>
                  </a:moveTo>
                  <a:lnTo>
                    <a:pt x="5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2" y="16"/>
                  </a:lnTo>
                  <a:lnTo>
                    <a:pt x="64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892925" y="366713"/>
              <a:ext cx="50800" cy="50800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0 w 3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6892925" y="366713"/>
              <a:ext cx="50800" cy="508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6883400" y="357188"/>
              <a:ext cx="66675" cy="66675"/>
            </a:xfrm>
            <a:custGeom>
              <a:avLst/>
              <a:gdLst>
                <a:gd name="T0" fmla="*/ 2 w 42"/>
                <a:gd name="T1" fmla="*/ 8 h 42"/>
                <a:gd name="T2" fmla="*/ 2 w 42"/>
                <a:gd name="T3" fmla="*/ 8 h 42"/>
                <a:gd name="T4" fmla="*/ 34 w 42"/>
                <a:gd name="T5" fmla="*/ 42 h 42"/>
                <a:gd name="T6" fmla="*/ 34 w 42"/>
                <a:gd name="T7" fmla="*/ 42 h 42"/>
                <a:gd name="T8" fmla="*/ 38 w 42"/>
                <a:gd name="T9" fmla="*/ 42 h 42"/>
                <a:gd name="T10" fmla="*/ 40 w 42"/>
                <a:gd name="T11" fmla="*/ 40 h 42"/>
                <a:gd name="T12" fmla="*/ 42 w 42"/>
                <a:gd name="T13" fmla="*/ 38 h 42"/>
                <a:gd name="T14" fmla="*/ 42 w 42"/>
                <a:gd name="T15" fmla="*/ 34 h 42"/>
                <a:gd name="T16" fmla="*/ 42 w 42"/>
                <a:gd name="T17" fmla="*/ 34 h 42"/>
                <a:gd name="T18" fmla="*/ 8 w 42"/>
                <a:gd name="T19" fmla="*/ 2 h 42"/>
                <a:gd name="T20" fmla="*/ 8 w 42"/>
                <a:gd name="T21" fmla="*/ 2 h 42"/>
                <a:gd name="T22" fmla="*/ 6 w 42"/>
                <a:gd name="T23" fmla="*/ 0 h 42"/>
                <a:gd name="T24" fmla="*/ 2 w 42"/>
                <a:gd name="T25" fmla="*/ 2 h 42"/>
                <a:gd name="T26" fmla="*/ 0 w 42"/>
                <a:gd name="T27" fmla="*/ 6 h 42"/>
                <a:gd name="T28" fmla="*/ 2 w 42"/>
                <a:gd name="T29" fmla="*/ 8 h 42"/>
                <a:gd name="T30" fmla="*/ 2 w 42"/>
                <a:gd name="T3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2">
                  <a:moveTo>
                    <a:pt x="2" y="8"/>
                  </a:moveTo>
                  <a:lnTo>
                    <a:pt x="2" y="8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7242175" y="715963"/>
              <a:ext cx="50800" cy="50800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0 w 3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7242175" y="715963"/>
              <a:ext cx="50800" cy="508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7235825" y="709613"/>
              <a:ext cx="66675" cy="66675"/>
            </a:xfrm>
            <a:custGeom>
              <a:avLst/>
              <a:gdLst>
                <a:gd name="T0" fmla="*/ 2 w 42"/>
                <a:gd name="T1" fmla="*/ 8 h 42"/>
                <a:gd name="T2" fmla="*/ 2 w 42"/>
                <a:gd name="T3" fmla="*/ 8 h 42"/>
                <a:gd name="T4" fmla="*/ 34 w 42"/>
                <a:gd name="T5" fmla="*/ 40 h 42"/>
                <a:gd name="T6" fmla="*/ 34 w 42"/>
                <a:gd name="T7" fmla="*/ 40 h 42"/>
                <a:gd name="T8" fmla="*/ 36 w 42"/>
                <a:gd name="T9" fmla="*/ 42 h 42"/>
                <a:gd name="T10" fmla="*/ 40 w 42"/>
                <a:gd name="T11" fmla="*/ 40 h 42"/>
                <a:gd name="T12" fmla="*/ 42 w 42"/>
                <a:gd name="T13" fmla="*/ 36 h 42"/>
                <a:gd name="T14" fmla="*/ 40 w 42"/>
                <a:gd name="T15" fmla="*/ 34 h 42"/>
                <a:gd name="T16" fmla="*/ 40 w 42"/>
                <a:gd name="T17" fmla="*/ 34 h 42"/>
                <a:gd name="T18" fmla="*/ 8 w 42"/>
                <a:gd name="T19" fmla="*/ 2 h 42"/>
                <a:gd name="T20" fmla="*/ 8 w 42"/>
                <a:gd name="T21" fmla="*/ 2 h 42"/>
                <a:gd name="T22" fmla="*/ 4 w 42"/>
                <a:gd name="T23" fmla="*/ 0 h 42"/>
                <a:gd name="T24" fmla="*/ 2 w 42"/>
                <a:gd name="T25" fmla="*/ 2 h 42"/>
                <a:gd name="T26" fmla="*/ 0 w 42"/>
                <a:gd name="T27" fmla="*/ 4 h 42"/>
                <a:gd name="T28" fmla="*/ 2 w 42"/>
                <a:gd name="T29" fmla="*/ 8 h 42"/>
                <a:gd name="T30" fmla="*/ 2 w 42"/>
                <a:gd name="T3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2">
                  <a:moveTo>
                    <a:pt x="2" y="8"/>
                  </a:moveTo>
                  <a:lnTo>
                    <a:pt x="2" y="8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6" y="42"/>
                  </a:lnTo>
                  <a:lnTo>
                    <a:pt x="40" y="40"/>
                  </a:lnTo>
                  <a:lnTo>
                    <a:pt x="42" y="36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7242175" y="366713"/>
              <a:ext cx="50800" cy="50800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32 w 3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0" y="32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 flipH="1">
              <a:off x="7242175" y="366713"/>
              <a:ext cx="50800" cy="508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7235825" y="357188"/>
              <a:ext cx="66675" cy="66675"/>
            </a:xfrm>
            <a:custGeom>
              <a:avLst/>
              <a:gdLst>
                <a:gd name="T0" fmla="*/ 34 w 42"/>
                <a:gd name="T1" fmla="*/ 2 h 42"/>
                <a:gd name="T2" fmla="*/ 34 w 42"/>
                <a:gd name="T3" fmla="*/ 2 h 42"/>
                <a:gd name="T4" fmla="*/ 2 w 42"/>
                <a:gd name="T5" fmla="*/ 34 h 42"/>
                <a:gd name="T6" fmla="*/ 2 w 42"/>
                <a:gd name="T7" fmla="*/ 34 h 42"/>
                <a:gd name="T8" fmla="*/ 0 w 42"/>
                <a:gd name="T9" fmla="*/ 38 h 42"/>
                <a:gd name="T10" fmla="*/ 2 w 42"/>
                <a:gd name="T11" fmla="*/ 40 h 42"/>
                <a:gd name="T12" fmla="*/ 4 w 42"/>
                <a:gd name="T13" fmla="*/ 42 h 42"/>
                <a:gd name="T14" fmla="*/ 8 w 42"/>
                <a:gd name="T15" fmla="*/ 42 h 42"/>
                <a:gd name="T16" fmla="*/ 8 w 42"/>
                <a:gd name="T17" fmla="*/ 42 h 42"/>
                <a:gd name="T18" fmla="*/ 40 w 42"/>
                <a:gd name="T19" fmla="*/ 8 h 42"/>
                <a:gd name="T20" fmla="*/ 40 w 42"/>
                <a:gd name="T21" fmla="*/ 8 h 42"/>
                <a:gd name="T22" fmla="*/ 42 w 42"/>
                <a:gd name="T23" fmla="*/ 6 h 42"/>
                <a:gd name="T24" fmla="*/ 40 w 42"/>
                <a:gd name="T25" fmla="*/ 2 h 42"/>
                <a:gd name="T26" fmla="*/ 36 w 42"/>
                <a:gd name="T27" fmla="*/ 0 h 42"/>
                <a:gd name="T28" fmla="*/ 34 w 42"/>
                <a:gd name="T29" fmla="*/ 2 h 42"/>
                <a:gd name="T30" fmla="*/ 34 w 42"/>
                <a:gd name="T3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2">
                  <a:moveTo>
                    <a:pt x="34" y="2"/>
                  </a:moveTo>
                  <a:lnTo>
                    <a:pt x="34" y="2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6892925" y="715963"/>
              <a:ext cx="50800" cy="50800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32 w 3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0" y="32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 flipH="1">
              <a:off x="6892925" y="715963"/>
              <a:ext cx="50800" cy="508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6883400" y="709613"/>
              <a:ext cx="66675" cy="66675"/>
            </a:xfrm>
            <a:custGeom>
              <a:avLst/>
              <a:gdLst>
                <a:gd name="T0" fmla="*/ 34 w 42"/>
                <a:gd name="T1" fmla="*/ 2 h 42"/>
                <a:gd name="T2" fmla="*/ 34 w 42"/>
                <a:gd name="T3" fmla="*/ 2 h 42"/>
                <a:gd name="T4" fmla="*/ 2 w 42"/>
                <a:gd name="T5" fmla="*/ 34 h 42"/>
                <a:gd name="T6" fmla="*/ 2 w 42"/>
                <a:gd name="T7" fmla="*/ 34 h 42"/>
                <a:gd name="T8" fmla="*/ 0 w 42"/>
                <a:gd name="T9" fmla="*/ 36 h 42"/>
                <a:gd name="T10" fmla="*/ 2 w 42"/>
                <a:gd name="T11" fmla="*/ 40 h 42"/>
                <a:gd name="T12" fmla="*/ 6 w 42"/>
                <a:gd name="T13" fmla="*/ 42 h 42"/>
                <a:gd name="T14" fmla="*/ 8 w 42"/>
                <a:gd name="T15" fmla="*/ 40 h 42"/>
                <a:gd name="T16" fmla="*/ 8 w 42"/>
                <a:gd name="T17" fmla="*/ 40 h 42"/>
                <a:gd name="T18" fmla="*/ 42 w 42"/>
                <a:gd name="T19" fmla="*/ 8 h 42"/>
                <a:gd name="T20" fmla="*/ 42 w 42"/>
                <a:gd name="T21" fmla="*/ 8 h 42"/>
                <a:gd name="T22" fmla="*/ 42 w 42"/>
                <a:gd name="T23" fmla="*/ 4 h 42"/>
                <a:gd name="T24" fmla="*/ 40 w 42"/>
                <a:gd name="T25" fmla="*/ 2 h 42"/>
                <a:gd name="T26" fmla="*/ 38 w 42"/>
                <a:gd name="T27" fmla="*/ 0 h 42"/>
                <a:gd name="T28" fmla="*/ 34 w 42"/>
                <a:gd name="T29" fmla="*/ 2 h 42"/>
                <a:gd name="T30" fmla="*/ 34 w 42"/>
                <a:gd name="T3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2">
                  <a:moveTo>
                    <a:pt x="34" y="2"/>
                  </a:moveTo>
                  <a:lnTo>
                    <a:pt x="34" y="2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2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4" y="2"/>
                  </a:lnTo>
                  <a:lnTo>
                    <a:pt x="3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7089775" y="303213"/>
              <a:ext cx="79375" cy="276225"/>
            </a:xfrm>
            <a:custGeom>
              <a:avLst/>
              <a:gdLst>
                <a:gd name="T0" fmla="*/ 50 w 50"/>
                <a:gd name="T1" fmla="*/ 0 h 174"/>
                <a:gd name="T2" fmla="*/ 0 w 50"/>
                <a:gd name="T3" fmla="*/ 174 h 174"/>
                <a:gd name="T4" fmla="*/ 50 w 50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174">
                  <a:moveTo>
                    <a:pt x="50" y="0"/>
                  </a:moveTo>
                  <a:lnTo>
                    <a:pt x="0" y="174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 flipH="1">
              <a:off x="7089775" y="303213"/>
              <a:ext cx="79375" cy="276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7073900" y="287338"/>
              <a:ext cx="111125" cy="307975"/>
            </a:xfrm>
            <a:custGeom>
              <a:avLst/>
              <a:gdLst>
                <a:gd name="T0" fmla="*/ 50 w 70"/>
                <a:gd name="T1" fmla="*/ 8 h 194"/>
                <a:gd name="T2" fmla="*/ 50 w 70"/>
                <a:gd name="T3" fmla="*/ 8 h 194"/>
                <a:gd name="T4" fmla="*/ 0 w 70"/>
                <a:gd name="T5" fmla="*/ 182 h 194"/>
                <a:gd name="T6" fmla="*/ 0 w 70"/>
                <a:gd name="T7" fmla="*/ 182 h 194"/>
                <a:gd name="T8" fmla="*/ 0 w 70"/>
                <a:gd name="T9" fmla="*/ 186 h 194"/>
                <a:gd name="T10" fmla="*/ 2 w 70"/>
                <a:gd name="T11" fmla="*/ 190 h 194"/>
                <a:gd name="T12" fmla="*/ 4 w 70"/>
                <a:gd name="T13" fmla="*/ 192 h 194"/>
                <a:gd name="T14" fmla="*/ 8 w 70"/>
                <a:gd name="T15" fmla="*/ 194 h 194"/>
                <a:gd name="T16" fmla="*/ 10 w 70"/>
                <a:gd name="T17" fmla="*/ 194 h 194"/>
                <a:gd name="T18" fmla="*/ 14 w 70"/>
                <a:gd name="T19" fmla="*/ 194 h 194"/>
                <a:gd name="T20" fmla="*/ 18 w 70"/>
                <a:gd name="T21" fmla="*/ 192 h 194"/>
                <a:gd name="T22" fmla="*/ 20 w 70"/>
                <a:gd name="T23" fmla="*/ 188 h 194"/>
                <a:gd name="T24" fmla="*/ 20 w 70"/>
                <a:gd name="T25" fmla="*/ 188 h 194"/>
                <a:gd name="T26" fmla="*/ 68 w 70"/>
                <a:gd name="T27" fmla="*/ 12 h 194"/>
                <a:gd name="T28" fmla="*/ 68 w 70"/>
                <a:gd name="T29" fmla="*/ 12 h 194"/>
                <a:gd name="T30" fmla="*/ 70 w 70"/>
                <a:gd name="T31" fmla="*/ 8 h 194"/>
                <a:gd name="T32" fmla="*/ 68 w 70"/>
                <a:gd name="T33" fmla="*/ 4 h 194"/>
                <a:gd name="T34" fmla="*/ 66 w 70"/>
                <a:gd name="T35" fmla="*/ 2 h 194"/>
                <a:gd name="T36" fmla="*/ 62 w 70"/>
                <a:gd name="T37" fmla="*/ 0 h 194"/>
                <a:gd name="T38" fmla="*/ 58 w 70"/>
                <a:gd name="T39" fmla="*/ 0 h 194"/>
                <a:gd name="T40" fmla="*/ 56 w 70"/>
                <a:gd name="T41" fmla="*/ 2 h 194"/>
                <a:gd name="T42" fmla="*/ 52 w 70"/>
                <a:gd name="T43" fmla="*/ 4 h 194"/>
                <a:gd name="T44" fmla="*/ 50 w 70"/>
                <a:gd name="T45" fmla="*/ 8 h 194"/>
                <a:gd name="T46" fmla="*/ 50 w 70"/>
                <a:gd name="T47" fmla="*/ 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194">
                  <a:moveTo>
                    <a:pt x="50" y="8"/>
                  </a:moveTo>
                  <a:lnTo>
                    <a:pt x="50" y="8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186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8" y="194"/>
                  </a:lnTo>
                  <a:lnTo>
                    <a:pt x="10" y="194"/>
                  </a:lnTo>
                  <a:lnTo>
                    <a:pt x="14" y="194"/>
                  </a:lnTo>
                  <a:lnTo>
                    <a:pt x="18" y="192"/>
                  </a:lnTo>
                  <a:lnTo>
                    <a:pt x="20" y="188"/>
                  </a:lnTo>
                  <a:lnTo>
                    <a:pt x="20" y="188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8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56" y="2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7089775" y="579438"/>
              <a:ext cx="158750" cy="0"/>
            </a:xfrm>
            <a:custGeom>
              <a:avLst/>
              <a:gdLst>
                <a:gd name="T0" fmla="*/ 0 w 100"/>
                <a:gd name="T1" fmla="*/ 100 w 100"/>
                <a:gd name="T2" fmla="*/ 0 w 1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0">
                  <a:moveTo>
                    <a:pt x="0" y="0"/>
                  </a:moveTo>
                  <a:lnTo>
                    <a:pt x="1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7089775" y="579438"/>
              <a:ext cx="15875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7073900" y="566738"/>
              <a:ext cx="187325" cy="28575"/>
            </a:xfrm>
            <a:custGeom>
              <a:avLst/>
              <a:gdLst>
                <a:gd name="T0" fmla="*/ 10 w 118"/>
                <a:gd name="T1" fmla="*/ 18 h 18"/>
                <a:gd name="T2" fmla="*/ 10 w 118"/>
                <a:gd name="T3" fmla="*/ 18 h 18"/>
                <a:gd name="T4" fmla="*/ 110 w 118"/>
                <a:gd name="T5" fmla="*/ 18 h 18"/>
                <a:gd name="T6" fmla="*/ 110 w 118"/>
                <a:gd name="T7" fmla="*/ 18 h 18"/>
                <a:gd name="T8" fmla="*/ 114 w 118"/>
                <a:gd name="T9" fmla="*/ 18 h 18"/>
                <a:gd name="T10" fmla="*/ 116 w 118"/>
                <a:gd name="T11" fmla="*/ 16 h 18"/>
                <a:gd name="T12" fmla="*/ 118 w 118"/>
                <a:gd name="T13" fmla="*/ 12 h 18"/>
                <a:gd name="T14" fmla="*/ 118 w 118"/>
                <a:gd name="T15" fmla="*/ 8 h 18"/>
                <a:gd name="T16" fmla="*/ 118 w 118"/>
                <a:gd name="T17" fmla="*/ 6 h 18"/>
                <a:gd name="T18" fmla="*/ 116 w 118"/>
                <a:gd name="T19" fmla="*/ 2 h 18"/>
                <a:gd name="T20" fmla="*/ 114 w 118"/>
                <a:gd name="T21" fmla="*/ 0 h 18"/>
                <a:gd name="T22" fmla="*/ 110 w 118"/>
                <a:gd name="T23" fmla="*/ 0 h 18"/>
                <a:gd name="T24" fmla="*/ 110 w 118"/>
                <a:gd name="T25" fmla="*/ 0 h 18"/>
                <a:gd name="T26" fmla="*/ 10 w 118"/>
                <a:gd name="T27" fmla="*/ 0 h 18"/>
                <a:gd name="T28" fmla="*/ 10 w 118"/>
                <a:gd name="T29" fmla="*/ 0 h 18"/>
                <a:gd name="T30" fmla="*/ 6 w 118"/>
                <a:gd name="T31" fmla="*/ 0 h 18"/>
                <a:gd name="T32" fmla="*/ 2 w 118"/>
                <a:gd name="T33" fmla="*/ 2 h 18"/>
                <a:gd name="T34" fmla="*/ 2 w 118"/>
                <a:gd name="T35" fmla="*/ 6 h 18"/>
                <a:gd name="T36" fmla="*/ 0 w 118"/>
                <a:gd name="T37" fmla="*/ 8 h 18"/>
                <a:gd name="T38" fmla="*/ 2 w 118"/>
                <a:gd name="T39" fmla="*/ 12 h 18"/>
                <a:gd name="T40" fmla="*/ 2 w 118"/>
                <a:gd name="T41" fmla="*/ 16 h 18"/>
                <a:gd name="T42" fmla="*/ 6 w 118"/>
                <a:gd name="T43" fmla="*/ 18 h 18"/>
                <a:gd name="T44" fmla="*/ 10 w 118"/>
                <a:gd name="T45" fmla="*/ 18 h 18"/>
                <a:gd name="T46" fmla="*/ 10 w 118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8">
                  <a:moveTo>
                    <a:pt x="10" y="18"/>
                  </a:moveTo>
                  <a:lnTo>
                    <a:pt x="10" y="18"/>
                  </a:lnTo>
                  <a:lnTo>
                    <a:pt x="110" y="18"/>
                  </a:lnTo>
                  <a:lnTo>
                    <a:pt x="110" y="18"/>
                  </a:lnTo>
                  <a:lnTo>
                    <a:pt x="114" y="18"/>
                  </a:lnTo>
                  <a:lnTo>
                    <a:pt x="116" y="16"/>
                  </a:lnTo>
                  <a:lnTo>
                    <a:pt x="118" y="12"/>
                  </a:lnTo>
                  <a:lnTo>
                    <a:pt x="118" y="8"/>
                  </a:lnTo>
                  <a:lnTo>
                    <a:pt x="118" y="6"/>
                  </a:lnTo>
                  <a:lnTo>
                    <a:pt x="116" y="2"/>
                  </a:lnTo>
                  <a:lnTo>
                    <a:pt x="114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902045" y="3041858"/>
            <a:ext cx="1036352" cy="720785"/>
            <a:chOff x="5330825" y="268288"/>
            <a:chExt cx="917575" cy="63817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5994400" y="760413"/>
              <a:ext cx="146050" cy="146050"/>
            </a:xfrm>
            <a:custGeom>
              <a:avLst/>
              <a:gdLst>
                <a:gd name="T0" fmla="*/ 92 w 92"/>
                <a:gd name="T1" fmla="*/ 46 h 92"/>
                <a:gd name="T2" fmla="*/ 92 w 92"/>
                <a:gd name="T3" fmla="*/ 46 h 92"/>
                <a:gd name="T4" fmla="*/ 92 w 92"/>
                <a:gd name="T5" fmla="*/ 54 h 92"/>
                <a:gd name="T6" fmla="*/ 90 w 92"/>
                <a:gd name="T7" fmla="*/ 64 h 92"/>
                <a:gd name="T8" fmla="*/ 84 w 92"/>
                <a:gd name="T9" fmla="*/ 72 h 92"/>
                <a:gd name="T10" fmla="*/ 80 w 92"/>
                <a:gd name="T11" fmla="*/ 78 h 92"/>
                <a:gd name="T12" fmla="*/ 72 w 92"/>
                <a:gd name="T13" fmla="*/ 84 h 92"/>
                <a:gd name="T14" fmla="*/ 64 w 92"/>
                <a:gd name="T15" fmla="*/ 88 h 92"/>
                <a:gd name="T16" fmla="*/ 56 w 92"/>
                <a:gd name="T17" fmla="*/ 90 h 92"/>
                <a:gd name="T18" fmla="*/ 46 w 92"/>
                <a:gd name="T19" fmla="*/ 92 h 92"/>
                <a:gd name="T20" fmla="*/ 46 w 92"/>
                <a:gd name="T21" fmla="*/ 92 h 92"/>
                <a:gd name="T22" fmla="*/ 38 w 92"/>
                <a:gd name="T23" fmla="*/ 90 h 92"/>
                <a:gd name="T24" fmla="*/ 28 w 92"/>
                <a:gd name="T25" fmla="*/ 88 h 92"/>
                <a:gd name="T26" fmla="*/ 20 w 92"/>
                <a:gd name="T27" fmla="*/ 84 h 92"/>
                <a:gd name="T28" fmla="*/ 14 w 92"/>
                <a:gd name="T29" fmla="*/ 78 h 92"/>
                <a:gd name="T30" fmla="*/ 8 w 92"/>
                <a:gd name="T31" fmla="*/ 72 h 92"/>
                <a:gd name="T32" fmla="*/ 4 w 92"/>
                <a:gd name="T33" fmla="*/ 64 h 92"/>
                <a:gd name="T34" fmla="*/ 0 w 92"/>
                <a:gd name="T35" fmla="*/ 54 h 92"/>
                <a:gd name="T36" fmla="*/ 0 w 92"/>
                <a:gd name="T37" fmla="*/ 46 h 92"/>
                <a:gd name="T38" fmla="*/ 0 w 92"/>
                <a:gd name="T39" fmla="*/ 46 h 92"/>
                <a:gd name="T40" fmla="*/ 0 w 92"/>
                <a:gd name="T41" fmla="*/ 36 h 92"/>
                <a:gd name="T42" fmla="*/ 4 w 92"/>
                <a:gd name="T43" fmla="*/ 28 h 92"/>
                <a:gd name="T44" fmla="*/ 8 w 92"/>
                <a:gd name="T45" fmla="*/ 20 h 92"/>
                <a:gd name="T46" fmla="*/ 14 w 92"/>
                <a:gd name="T47" fmla="*/ 12 h 92"/>
                <a:gd name="T48" fmla="*/ 20 w 92"/>
                <a:gd name="T49" fmla="*/ 6 h 92"/>
                <a:gd name="T50" fmla="*/ 28 w 92"/>
                <a:gd name="T51" fmla="*/ 2 h 92"/>
                <a:gd name="T52" fmla="*/ 38 w 92"/>
                <a:gd name="T53" fmla="*/ 0 h 92"/>
                <a:gd name="T54" fmla="*/ 46 w 92"/>
                <a:gd name="T55" fmla="*/ 0 h 92"/>
                <a:gd name="T56" fmla="*/ 46 w 92"/>
                <a:gd name="T57" fmla="*/ 0 h 92"/>
                <a:gd name="T58" fmla="*/ 56 w 92"/>
                <a:gd name="T59" fmla="*/ 0 h 92"/>
                <a:gd name="T60" fmla="*/ 64 w 92"/>
                <a:gd name="T61" fmla="*/ 2 h 92"/>
                <a:gd name="T62" fmla="*/ 72 w 92"/>
                <a:gd name="T63" fmla="*/ 6 h 92"/>
                <a:gd name="T64" fmla="*/ 80 w 92"/>
                <a:gd name="T65" fmla="*/ 12 h 92"/>
                <a:gd name="T66" fmla="*/ 84 w 92"/>
                <a:gd name="T67" fmla="*/ 20 h 92"/>
                <a:gd name="T68" fmla="*/ 90 w 92"/>
                <a:gd name="T69" fmla="*/ 28 h 92"/>
                <a:gd name="T70" fmla="*/ 92 w 92"/>
                <a:gd name="T71" fmla="*/ 36 h 92"/>
                <a:gd name="T72" fmla="*/ 92 w 92"/>
                <a:gd name="T73" fmla="*/ 46 h 92"/>
                <a:gd name="T74" fmla="*/ 92 w 92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" h="92">
                  <a:moveTo>
                    <a:pt x="92" y="46"/>
                  </a:moveTo>
                  <a:lnTo>
                    <a:pt x="92" y="46"/>
                  </a:lnTo>
                  <a:lnTo>
                    <a:pt x="92" y="54"/>
                  </a:lnTo>
                  <a:lnTo>
                    <a:pt x="90" y="64"/>
                  </a:lnTo>
                  <a:lnTo>
                    <a:pt x="84" y="72"/>
                  </a:lnTo>
                  <a:lnTo>
                    <a:pt x="80" y="78"/>
                  </a:lnTo>
                  <a:lnTo>
                    <a:pt x="72" y="84"/>
                  </a:lnTo>
                  <a:lnTo>
                    <a:pt x="64" y="88"/>
                  </a:lnTo>
                  <a:lnTo>
                    <a:pt x="56" y="90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38" y="90"/>
                  </a:lnTo>
                  <a:lnTo>
                    <a:pt x="28" y="88"/>
                  </a:lnTo>
                  <a:lnTo>
                    <a:pt x="20" y="84"/>
                  </a:lnTo>
                  <a:lnTo>
                    <a:pt x="14" y="78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2"/>
                  </a:lnTo>
                  <a:lnTo>
                    <a:pt x="20" y="6"/>
                  </a:lnTo>
                  <a:lnTo>
                    <a:pt x="28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4" y="2"/>
                  </a:lnTo>
                  <a:lnTo>
                    <a:pt x="72" y="6"/>
                  </a:lnTo>
                  <a:lnTo>
                    <a:pt x="80" y="12"/>
                  </a:lnTo>
                  <a:lnTo>
                    <a:pt x="84" y="20"/>
                  </a:lnTo>
                  <a:lnTo>
                    <a:pt x="90" y="28"/>
                  </a:lnTo>
                  <a:lnTo>
                    <a:pt x="92" y="36"/>
                  </a:lnTo>
                  <a:lnTo>
                    <a:pt x="92" y="46"/>
                  </a:lnTo>
                  <a:lnTo>
                    <a:pt x="9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5527675" y="760413"/>
              <a:ext cx="149225" cy="146050"/>
            </a:xfrm>
            <a:custGeom>
              <a:avLst/>
              <a:gdLst>
                <a:gd name="T0" fmla="*/ 94 w 94"/>
                <a:gd name="T1" fmla="*/ 46 h 92"/>
                <a:gd name="T2" fmla="*/ 94 w 94"/>
                <a:gd name="T3" fmla="*/ 46 h 92"/>
                <a:gd name="T4" fmla="*/ 92 w 94"/>
                <a:gd name="T5" fmla="*/ 54 h 92"/>
                <a:gd name="T6" fmla="*/ 90 w 94"/>
                <a:gd name="T7" fmla="*/ 64 h 92"/>
                <a:gd name="T8" fmla="*/ 86 w 94"/>
                <a:gd name="T9" fmla="*/ 72 h 92"/>
                <a:gd name="T10" fmla="*/ 80 w 94"/>
                <a:gd name="T11" fmla="*/ 78 h 92"/>
                <a:gd name="T12" fmla="*/ 72 w 94"/>
                <a:gd name="T13" fmla="*/ 84 h 92"/>
                <a:gd name="T14" fmla="*/ 64 w 94"/>
                <a:gd name="T15" fmla="*/ 88 h 92"/>
                <a:gd name="T16" fmla="*/ 56 w 94"/>
                <a:gd name="T17" fmla="*/ 90 h 92"/>
                <a:gd name="T18" fmla="*/ 46 w 94"/>
                <a:gd name="T19" fmla="*/ 92 h 92"/>
                <a:gd name="T20" fmla="*/ 46 w 94"/>
                <a:gd name="T21" fmla="*/ 92 h 92"/>
                <a:gd name="T22" fmla="*/ 38 w 94"/>
                <a:gd name="T23" fmla="*/ 90 h 92"/>
                <a:gd name="T24" fmla="*/ 28 w 94"/>
                <a:gd name="T25" fmla="*/ 88 h 92"/>
                <a:gd name="T26" fmla="*/ 20 w 94"/>
                <a:gd name="T27" fmla="*/ 84 h 92"/>
                <a:gd name="T28" fmla="*/ 14 w 94"/>
                <a:gd name="T29" fmla="*/ 78 h 92"/>
                <a:gd name="T30" fmla="*/ 8 w 94"/>
                <a:gd name="T31" fmla="*/ 72 h 92"/>
                <a:gd name="T32" fmla="*/ 4 w 94"/>
                <a:gd name="T33" fmla="*/ 64 h 92"/>
                <a:gd name="T34" fmla="*/ 2 w 94"/>
                <a:gd name="T35" fmla="*/ 54 h 92"/>
                <a:gd name="T36" fmla="*/ 0 w 94"/>
                <a:gd name="T37" fmla="*/ 46 h 92"/>
                <a:gd name="T38" fmla="*/ 0 w 94"/>
                <a:gd name="T39" fmla="*/ 46 h 92"/>
                <a:gd name="T40" fmla="*/ 2 w 94"/>
                <a:gd name="T41" fmla="*/ 36 h 92"/>
                <a:gd name="T42" fmla="*/ 4 w 94"/>
                <a:gd name="T43" fmla="*/ 28 h 92"/>
                <a:gd name="T44" fmla="*/ 8 w 94"/>
                <a:gd name="T45" fmla="*/ 20 h 92"/>
                <a:gd name="T46" fmla="*/ 14 w 94"/>
                <a:gd name="T47" fmla="*/ 12 h 92"/>
                <a:gd name="T48" fmla="*/ 20 w 94"/>
                <a:gd name="T49" fmla="*/ 6 h 92"/>
                <a:gd name="T50" fmla="*/ 28 w 94"/>
                <a:gd name="T51" fmla="*/ 2 h 92"/>
                <a:gd name="T52" fmla="*/ 38 w 94"/>
                <a:gd name="T53" fmla="*/ 0 h 92"/>
                <a:gd name="T54" fmla="*/ 46 w 94"/>
                <a:gd name="T55" fmla="*/ 0 h 92"/>
                <a:gd name="T56" fmla="*/ 46 w 94"/>
                <a:gd name="T57" fmla="*/ 0 h 92"/>
                <a:gd name="T58" fmla="*/ 56 w 94"/>
                <a:gd name="T59" fmla="*/ 0 h 92"/>
                <a:gd name="T60" fmla="*/ 64 w 94"/>
                <a:gd name="T61" fmla="*/ 2 h 92"/>
                <a:gd name="T62" fmla="*/ 72 w 94"/>
                <a:gd name="T63" fmla="*/ 6 h 92"/>
                <a:gd name="T64" fmla="*/ 80 w 94"/>
                <a:gd name="T65" fmla="*/ 12 h 92"/>
                <a:gd name="T66" fmla="*/ 86 w 94"/>
                <a:gd name="T67" fmla="*/ 20 h 92"/>
                <a:gd name="T68" fmla="*/ 90 w 94"/>
                <a:gd name="T69" fmla="*/ 28 h 92"/>
                <a:gd name="T70" fmla="*/ 92 w 94"/>
                <a:gd name="T71" fmla="*/ 36 h 92"/>
                <a:gd name="T72" fmla="*/ 94 w 94"/>
                <a:gd name="T73" fmla="*/ 46 h 92"/>
                <a:gd name="T74" fmla="*/ 94 w 94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92">
                  <a:moveTo>
                    <a:pt x="94" y="46"/>
                  </a:moveTo>
                  <a:lnTo>
                    <a:pt x="94" y="46"/>
                  </a:lnTo>
                  <a:lnTo>
                    <a:pt x="92" y="54"/>
                  </a:lnTo>
                  <a:lnTo>
                    <a:pt x="90" y="64"/>
                  </a:lnTo>
                  <a:lnTo>
                    <a:pt x="86" y="72"/>
                  </a:lnTo>
                  <a:lnTo>
                    <a:pt x="80" y="78"/>
                  </a:lnTo>
                  <a:lnTo>
                    <a:pt x="72" y="84"/>
                  </a:lnTo>
                  <a:lnTo>
                    <a:pt x="64" y="88"/>
                  </a:lnTo>
                  <a:lnTo>
                    <a:pt x="56" y="90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38" y="90"/>
                  </a:lnTo>
                  <a:lnTo>
                    <a:pt x="28" y="88"/>
                  </a:lnTo>
                  <a:lnTo>
                    <a:pt x="20" y="84"/>
                  </a:lnTo>
                  <a:lnTo>
                    <a:pt x="14" y="78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2"/>
                  </a:lnTo>
                  <a:lnTo>
                    <a:pt x="20" y="6"/>
                  </a:lnTo>
                  <a:lnTo>
                    <a:pt x="28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4" y="2"/>
                  </a:lnTo>
                  <a:lnTo>
                    <a:pt x="72" y="6"/>
                  </a:lnTo>
                  <a:lnTo>
                    <a:pt x="80" y="12"/>
                  </a:lnTo>
                  <a:lnTo>
                    <a:pt x="86" y="20"/>
                  </a:lnTo>
                  <a:lnTo>
                    <a:pt x="90" y="28"/>
                  </a:lnTo>
                  <a:lnTo>
                    <a:pt x="92" y="36"/>
                  </a:lnTo>
                  <a:lnTo>
                    <a:pt x="94" y="46"/>
                  </a:lnTo>
                  <a:lnTo>
                    <a:pt x="94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5330825" y="268288"/>
              <a:ext cx="917575" cy="441325"/>
            </a:xfrm>
            <a:custGeom>
              <a:avLst/>
              <a:gdLst>
                <a:gd name="T0" fmla="*/ 152 w 578"/>
                <a:gd name="T1" fmla="*/ 30 h 278"/>
                <a:gd name="T2" fmla="*/ 128 w 578"/>
                <a:gd name="T3" fmla="*/ 26 h 278"/>
                <a:gd name="T4" fmla="*/ 120 w 578"/>
                <a:gd name="T5" fmla="*/ 18 h 278"/>
                <a:gd name="T6" fmla="*/ 120 w 578"/>
                <a:gd name="T7" fmla="*/ 16 h 278"/>
                <a:gd name="T8" fmla="*/ 116 w 578"/>
                <a:gd name="T9" fmla="*/ 10 h 278"/>
                <a:gd name="T10" fmla="*/ 100 w 578"/>
                <a:gd name="T11" fmla="*/ 2 h 278"/>
                <a:gd name="T12" fmla="*/ 34 w 578"/>
                <a:gd name="T13" fmla="*/ 0 h 278"/>
                <a:gd name="T14" fmla="*/ 26 w 578"/>
                <a:gd name="T15" fmla="*/ 0 h 278"/>
                <a:gd name="T16" fmla="*/ 16 w 578"/>
                <a:gd name="T17" fmla="*/ 6 h 278"/>
                <a:gd name="T18" fmla="*/ 6 w 578"/>
                <a:gd name="T19" fmla="*/ 14 h 278"/>
                <a:gd name="T20" fmla="*/ 2 w 578"/>
                <a:gd name="T21" fmla="*/ 26 h 278"/>
                <a:gd name="T22" fmla="*/ 0 w 578"/>
                <a:gd name="T23" fmla="*/ 40 h 278"/>
                <a:gd name="T24" fmla="*/ 2 w 578"/>
                <a:gd name="T25" fmla="*/ 46 h 278"/>
                <a:gd name="T26" fmla="*/ 6 w 578"/>
                <a:gd name="T27" fmla="*/ 58 h 278"/>
                <a:gd name="T28" fmla="*/ 16 w 578"/>
                <a:gd name="T29" fmla="*/ 66 h 278"/>
                <a:gd name="T30" fmla="*/ 26 w 578"/>
                <a:gd name="T31" fmla="*/ 72 h 278"/>
                <a:gd name="T32" fmla="*/ 82 w 578"/>
                <a:gd name="T33" fmla="*/ 72 h 278"/>
                <a:gd name="T34" fmla="*/ 90 w 578"/>
                <a:gd name="T35" fmla="*/ 72 h 278"/>
                <a:gd name="T36" fmla="*/ 108 w 578"/>
                <a:gd name="T37" fmla="*/ 82 h 278"/>
                <a:gd name="T38" fmla="*/ 122 w 578"/>
                <a:gd name="T39" fmla="*/ 98 h 278"/>
                <a:gd name="T40" fmla="*/ 162 w 578"/>
                <a:gd name="T41" fmla="*/ 246 h 278"/>
                <a:gd name="T42" fmla="*/ 164 w 578"/>
                <a:gd name="T43" fmla="*/ 254 h 278"/>
                <a:gd name="T44" fmla="*/ 178 w 578"/>
                <a:gd name="T45" fmla="*/ 268 h 278"/>
                <a:gd name="T46" fmla="*/ 196 w 578"/>
                <a:gd name="T47" fmla="*/ 278 h 278"/>
                <a:gd name="T48" fmla="*/ 452 w 578"/>
                <a:gd name="T49" fmla="*/ 278 h 278"/>
                <a:gd name="T50" fmla="*/ 466 w 578"/>
                <a:gd name="T51" fmla="*/ 276 h 278"/>
                <a:gd name="T52" fmla="*/ 490 w 578"/>
                <a:gd name="T53" fmla="*/ 260 h 278"/>
                <a:gd name="T54" fmla="*/ 576 w 578"/>
                <a:gd name="T55" fmla="*/ 60 h 278"/>
                <a:gd name="T56" fmla="*/ 578 w 578"/>
                <a:gd name="T57" fmla="*/ 54 h 278"/>
                <a:gd name="T58" fmla="*/ 576 w 578"/>
                <a:gd name="T59" fmla="*/ 44 h 278"/>
                <a:gd name="T60" fmla="*/ 572 w 578"/>
                <a:gd name="T61" fmla="*/ 36 h 278"/>
                <a:gd name="T62" fmla="*/ 562 w 578"/>
                <a:gd name="T63" fmla="*/ 32 h 278"/>
                <a:gd name="T64" fmla="*/ 152 w 578"/>
                <a:gd name="T65" fmla="*/ 3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8" h="278">
                  <a:moveTo>
                    <a:pt x="152" y="30"/>
                  </a:moveTo>
                  <a:lnTo>
                    <a:pt x="152" y="30"/>
                  </a:lnTo>
                  <a:lnTo>
                    <a:pt x="140" y="30"/>
                  </a:lnTo>
                  <a:lnTo>
                    <a:pt x="128" y="26"/>
                  </a:lnTo>
                  <a:lnTo>
                    <a:pt x="122" y="22"/>
                  </a:lnTo>
                  <a:lnTo>
                    <a:pt x="120" y="18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18" y="12"/>
                  </a:lnTo>
                  <a:lnTo>
                    <a:pt x="116" y="10"/>
                  </a:lnTo>
                  <a:lnTo>
                    <a:pt x="110" y="4"/>
                  </a:lnTo>
                  <a:lnTo>
                    <a:pt x="100" y="2"/>
                  </a:lnTo>
                  <a:lnTo>
                    <a:pt x="8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6" y="58"/>
                  </a:lnTo>
                  <a:lnTo>
                    <a:pt x="10" y="62"/>
                  </a:lnTo>
                  <a:lnTo>
                    <a:pt x="16" y="66"/>
                  </a:lnTo>
                  <a:lnTo>
                    <a:pt x="20" y="70"/>
                  </a:lnTo>
                  <a:lnTo>
                    <a:pt x="26" y="72"/>
                  </a:lnTo>
                  <a:lnTo>
                    <a:pt x="34" y="72"/>
                  </a:lnTo>
                  <a:lnTo>
                    <a:pt x="82" y="72"/>
                  </a:lnTo>
                  <a:lnTo>
                    <a:pt x="82" y="72"/>
                  </a:lnTo>
                  <a:lnTo>
                    <a:pt x="90" y="72"/>
                  </a:lnTo>
                  <a:lnTo>
                    <a:pt x="96" y="74"/>
                  </a:lnTo>
                  <a:lnTo>
                    <a:pt x="108" y="82"/>
                  </a:lnTo>
                  <a:lnTo>
                    <a:pt x="118" y="92"/>
                  </a:lnTo>
                  <a:lnTo>
                    <a:pt x="122" y="98"/>
                  </a:lnTo>
                  <a:lnTo>
                    <a:pt x="124" y="104"/>
                  </a:lnTo>
                  <a:lnTo>
                    <a:pt x="162" y="246"/>
                  </a:lnTo>
                  <a:lnTo>
                    <a:pt x="162" y="246"/>
                  </a:lnTo>
                  <a:lnTo>
                    <a:pt x="164" y="254"/>
                  </a:lnTo>
                  <a:lnTo>
                    <a:pt x="168" y="258"/>
                  </a:lnTo>
                  <a:lnTo>
                    <a:pt x="178" y="268"/>
                  </a:lnTo>
                  <a:lnTo>
                    <a:pt x="190" y="276"/>
                  </a:lnTo>
                  <a:lnTo>
                    <a:pt x="196" y="278"/>
                  </a:lnTo>
                  <a:lnTo>
                    <a:pt x="204" y="278"/>
                  </a:lnTo>
                  <a:lnTo>
                    <a:pt x="452" y="278"/>
                  </a:lnTo>
                  <a:lnTo>
                    <a:pt x="452" y="278"/>
                  </a:lnTo>
                  <a:lnTo>
                    <a:pt x="466" y="276"/>
                  </a:lnTo>
                  <a:lnTo>
                    <a:pt x="480" y="270"/>
                  </a:lnTo>
                  <a:lnTo>
                    <a:pt x="490" y="260"/>
                  </a:lnTo>
                  <a:lnTo>
                    <a:pt x="498" y="248"/>
                  </a:lnTo>
                  <a:lnTo>
                    <a:pt x="576" y="60"/>
                  </a:lnTo>
                  <a:lnTo>
                    <a:pt x="576" y="60"/>
                  </a:lnTo>
                  <a:lnTo>
                    <a:pt x="578" y="54"/>
                  </a:lnTo>
                  <a:lnTo>
                    <a:pt x="578" y="50"/>
                  </a:lnTo>
                  <a:lnTo>
                    <a:pt x="576" y="44"/>
                  </a:lnTo>
                  <a:lnTo>
                    <a:pt x="574" y="40"/>
                  </a:lnTo>
                  <a:lnTo>
                    <a:pt x="572" y="36"/>
                  </a:lnTo>
                  <a:lnTo>
                    <a:pt x="568" y="34"/>
                  </a:lnTo>
                  <a:lnTo>
                    <a:pt x="562" y="32"/>
                  </a:lnTo>
                  <a:lnTo>
                    <a:pt x="556" y="30"/>
                  </a:lnTo>
                  <a:lnTo>
                    <a:pt x="15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Freeform 7"/>
          <p:cNvSpPr>
            <a:spLocks noEditPoints="1"/>
          </p:cNvSpPr>
          <p:nvPr/>
        </p:nvSpPr>
        <p:spPr bwMode="auto">
          <a:xfrm>
            <a:off x="7098349" y="3511234"/>
            <a:ext cx="1017656" cy="1017656"/>
          </a:xfrm>
          <a:custGeom>
            <a:avLst/>
            <a:gdLst>
              <a:gd name="T0" fmla="*/ 304 w 548"/>
              <a:gd name="T1" fmla="*/ 278 h 548"/>
              <a:gd name="T2" fmla="*/ 282 w 548"/>
              <a:gd name="T3" fmla="*/ 320 h 548"/>
              <a:gd name="T4" fmla="*/ 238 w 548"/>
              <a:gd name="T5" fmla="*/ 352 h 548"/>
              <a:gd name="T6" fmla="*/ 156 w 548"/>
              <a:gd name="T7" fmla="*/ 370 h 548"/>
              <a:gd name="T8" fmla="*/ 96 w 548"/>
              <a:gd name="T9" fmla="*/ 374 h 548"/>
              <a:gd name="T10" fmla="*/ 72 w 548"/>
              <a:gd name="T11" fmla="*/ 406 h 548"/>
              <a:gd name="T12" fmla="*/ 40 w 548"/>
              <a:gd name="T13" fmla="*/ 414 h 548"/>
              <a:gd name="T14" fmla="*/ 0 w 548"/>
              <a:gd name="T15" fmla="*/ 400 h 548"/>
              <a:gd name="T16" fmla="*/ 26 w 548"/>
              <a:gd name="T17" fmla="*/ 388 h 548"/>
              <a:gd name="T18" fmla="*/ 44 w 548"/>
              <a:gd name="T19" fmla="*/ 364 h 548"/>
              <a:gd name="T20" fmla="*/ 46 w 548"/>
              <a:gd name="T21" fmla="*/ 334 h 548"/>
              <a:gd name="T22" fmla="*/ 16 w 548"/>
              <a:gd name="T23" fmla="*/ 298 h 548"/>
              <a:gd name="T24" fmla="*/ 6 w 548"/>
              <a:gd name="T25" fmla="*/ 256 h 548"/>
              <a:gd name="T26" fmla="*/ 12 w 548"/>
              <a:gd name="T27" fmla="*/ 224 h 548"/>
              <a:gd name="T28" fmla="*/ 40 w 548"/>
              <a:gd name="T29" fmla="*/ 186 h 548"/>
              <a:gd name="T30" fmla="*/ 98 w 548"/>
              <a:gd name="T31" fmla="*/ 154 h 548"/>
              <a:gd name="T32" fmla="*/ 186 w 548"/>
              <a:gd name="T33" fmla="*/ 148 h 548"/>
              <a:gd name="T34" fmla="*/ 262 w 548"/>
              <a:gd name="T35" fmla="*/ 178 h 548"/>
              <a:gd name="T36" fmla="*/ 294 w 548"/>
              <a:gd name="T37" fmla="*/ 214 h 548"/>
              <a:gd name="T38" fmla="*/ 306 w 548"/>
              <a:gd name="T39" fmla="*/ 256 h 548"/>
              <a:gd name="T40" fmla="*/ 490 w 548"/>
              <a:gd name="T41" fmla="*/ 412 h 548"/>
              <a:gd name="T42" fmla="*/ 454 w 548"/>
              <a:gd name="T43" fmla="*/ 452 h 548"/>
              <a:gd name="T44" fmla="*/ 360 w 548"/>
              <a:gd name="T45" fmla="*/ 484 h 548"/>
              <a:gd name="T46" fmla="*/ 332 w 548"/>
              <a:gd name="T47" fmla="*/ 528 h 548"/>
              <a:gd name="T48" fmla="*/ 292 w 548"/>
              <a:gd name="T49" fmla="*/ 546 h 548"/>
              <a:gd name="T50" fmla="*/ 264 w 548"/>
              <a:gd name="T51" fmla="*/ 544 h 548"/>
              <a:gd name="T52" fmla="*/ 292 w 548"/>
              <a:gd name="T53" fmla="*/ 516 h 548"/>
              <a:gd name="T54" fmla="*/ 298 w 548"/>
              <a:gd name="T55" fmla="*/ 488 h 548"/>
              <a:gd name="T56" fmla="*/ 200 w 548"/>
              <a:gd name="T57" fmla="*/ 464 h 548"/>
              <a:gd name="T58" fmla="*/ 154 w 548"/>
              <a:gd name="T59" fmla="*/ 430 h 548"/>
              <a:gd name="T60" fmla="*/ 162 w 548"/>
              <a:gd name="T61" fmla="*/ 416 h 548"/>
              <a:gd name="T62" fmla="*/ 238 w 548"/>
              <a:gd name="T63" fmla="*/ 414 h 548"/>
              <a:gd name="T64" fmla="*/ 290 w 548"/>
              <a:gd name="T65" fmla="*/ 388 h 548"/>
              <a:gd name="T66" fmla="*/ 330 w 548"/>
              <a:gd name="T67" fmla="*/ 344 h 548"/>
              <a:gd name="T68" fmla="*/ 342 w 548"/>
              <a:gd name="T69" fmla="*/ 304 h 548"/>
              <a:gd name="T70" fmla="*/ 440 w 548"/>
              <a:gd name="T71" fmla="*/ 324 h 548"/>
              <a:gd name="T72" fmla="*/ 472 w 548"/>
              <a:gd name="T73" fmla="*/ 344 h 548"/>
              <a:gd name="T74" fmla="*/ 492 w 548"/>
              <a:gd name="T75" fmla="*/ 384 h 548"/>
              <a:gd name="T76" fmla="*/ 548 w 548"/>
              <a:gd name="T77" fmla="*/ 108 h 548"/>
              <a:gd name="T78" fmla="*/ 534 w 548"/>
              <a:gd name="T79" fmla="*/ 156 h 548"/>
              <a:gd name="T80" fmla="*/ 494 w 548"/>
              <a:gd name="T81" fmla="*/ 194 h 548"/>
              <a:gd name="T82" fmla="*/ 494 w 548"/>
              <a:gd name="T83" fmla="*/ 222 h 548"/>
              <a:gd name="T84" fmla="*/ 506 w 548"/>
              <a:gd name="T85" fmla="*/ 250 h 548"/>
              <a:gd name="T86" fmla="*/ 494 w 548"/>
              <a:gd name="T87" fmla="*/ 270 h 548"/>
              <a:gd name="T88" fmla="*/ 456 w 548"/>
              <a:gd name="T89" fmla="*/ 250 h 548"/>
              <a:gd name="T90" fmla="*/ 434 w 548"/>
              <a:gd name="T91" fmla="*/ 218 h 548"/>
              <a:gd name="T92" fmla="*/ 376 w 548"/>
              <a:gd name="T93" fmla="*/ 220 h 548"/>
              <a:gd name="T94" fmla="*/ 340 w 548"/>
              <a:gd name="T95" fmla="*/ 184 h 548"/>
              <a:gd name="T96" fmla="*/ 300 w 548"/>
              <a:gd name="T97" fmla="*/ 142 h 548"/>
              <a:gd name="T98" fmla="*/ 250 w 548"/>
              <a:gd name="T99" fmla="*/ 122 h 548"/>
              <a:gd name="T100" fmla="*/ 252 w 548"/>
              <a:gd name="T101" fmla="*/ 84 h 548"/>
              <a:gd name="T102" fmla="*/ 272 w 548"/>
              <a:gd name="T103" fmla="*/ 46 h 548"/>
              <a:gd name="T104" fmla="*/ 314 w 548"/>
              <a:gd name="T105" fmla="*/ 18 h 548"/>
              <a:gd name="T106" fmla="*/ 398 w 548"/>
              <a:gd name="T107" fmla="*/ 0 h 548"/>
              <a:gd name="T108" fmla="*/ 504 w 548"/>
              <a:gd name="T109" fmla="*/ 30 h 548"/>
              <a:gd name="T110" fmla="*/ 530 w 548"/>
              <a:gd name="T111" fmla="*/ 56 h 548"/>
              <a:gd name="T112" fmla="*/ 546 w 548"/>
              <a:gd name="T113" fmla="*/ 9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8" h="548">
                <a:moveTo>
                  <a:pt x="306" y="256"/>
                </a:moveTo>
                <a:lnTo>
                  <a:pt x="306" y="256"/>
                </a:lnTo>
                <a:lnTo>
                  <a:pt x="306" y="268"/>
                </a:lnTo>
                <a:lnTo>
                  <a:pt x="304" y="278"/>
                </a:lnTo>
                <a:lnTo>
                  <a:pt x="300" y="290"/>
                </a:lnTo>
                <a:lnTo>
                  <a:pt x="294" y="300"/>
                </a:lnTo>
                <a:lnTo>
                  <a:pt x="288" y="310"/>
                </a:lnTo>
                <a:lnTo>
                  <a:pt x="282" y="320"/>
                </a:lnTo>
                <a:lnTo>
                  <a:pt x="272" y="328"/>
                </a:lnTo>
                <a:lnTo>
                  <a:pt x="262" y="336"/>
                </a:lnTo>
                <a:lnTo>
                  <a:pt x="262" y="336"/>
                </a:lnTo>
                <a:lnTo>
                  <a:pt x="238" y="352"/>
                </a:lnTo>
                <a:lnTo>
                  <a:pt x="214" y="362"/>
                </a:lnTo>
                <a:lnTo>
                  <a:pt x="186" y="368"/>
                </a:lnTo>
                <a:lnTo>
                  <a:pt x="156" y="370"/>
                </a:lnTo>
                <a:lnTo>
                  <a:pt x="156" y="370"/>
                </a:lnTo>
                <a:lnTo>
                  <a:pt x="126" y="368"/>
                </a:lnTo>
                <a:lnTo>
                  <a:pt x="98" y="362"/>
                </a:lnTo>
                <a:lnTo>
                  <a:pt x="98" y="362"/>
                </a:lnTo>
                <a:lnTo>
                  <a:pt x="96" y="374"/>
                </a:lnTo>
                <a:lnTo>
                  <a:pt x="92" y="384"/>
                </a:lnTo>
                <a:lnTo>
                  <a:pt x="86" y="392"/>
                </a:lnTo>
                <a:lnTo>
                  <a:pt x="80" y="400"/>
                </a:lnTo>
                <a:lnTo>
                  <a:pt x="72" y="406"/>
                </a:lnTo>
                <a:lnTo>
                  <a:pt x="62" y="410"/>
                </a:lnTo>
                <a:lnTo>
                  <a:pt x="52" y="412"/>
                </a:lnTo>
                <a:lnTo>
                  <a:pt x="40" y="414"/>
                </a:lnTo>
                <a:lnTo>
                  <a:pt x="40" y="414"/>
                </a:lnTo>
                <a:lnTo>
                  <a:pt x="32" y="412"/>
                </a:lnTo>
                <a:lnTo>
                  <a:pt x="22" y="410"/>
                </a:lnTo>
                <a:lnTo>
                  <a:pt x="10" y="406"/>
                </a:lnTo>
                <a:lnTo>
                  <a:pt x="0" y="400"/>
                </a:lnTo>
                <a:lnTo>
                  <a:pt x="0" y="400"/>
                </a:lnTo>
                <a:lnTo>
                  <a:pt x="10" y="398"/>
                </a:lnTo>
                <a:lnTo>
                  <a:pt x="18" y="394"/>
                </a:lnTo>
                <a:lnTo>
                  <a:pt x="26" y="388"/>
                </a:lnTo>
                <a:lnTo>
                  <a:pt x="34" y="382"/>
                </a:lnTo>
                <a:lnTo>
                  <a:pt x="34" y="382"/>
                </a:lnTo>
                <a:lnTo>
                  <a:pt x="40" y="374"/>
                </a:lnTo>
                <a:lnTo>
                  <a:pt x="44" y="364"/>
                </a:lnTo>
                <a:lnTo>
                  <a:pt x="46" y="354"/>
                </a:lnTo>
                <a:lnTo>
                  <a:pt x="48" y="342"/>
                </a:lnTo>
                <a:lnTo>
                  <a:pt x="48" y="342"/>
                </a:lnTo>
                <a:lnTo>
                  <a:pt x="46" y="334"/>
                </a:lnTo>
                <a:lnTo>
                  <a:pt x="46" y="334"/>
                </a:lnTo>
                <a:lnTo>
                  <a:pt x="30" y="318"/>
                </a:lnTo>
                <a:lnTo>
                  <a:pt x="22" y="308"/>
                </a:lnTo>
                <a:lnTo>
                  <a:pt x="16" y="298"/>
                </a:lnTo>
                <a:lnTo>
                  <a:pt x="12" y="288"/>
                </a:lnTo>
                <a:lnTo>
                  <a:pt x="8" y="278"/>
                </a:lnTo>
                <a:lnTo>
                  <a:pt x="6" y="268"/>
                </a:lnTo>
                <a:lnTo>
                  <a:pt x="6" y="256"/>
                </a:lnTo>
                <a:lnTo>
                  <a:pt x="6" y="256"/>
                </a:lnTo>
                <a:lnTo>
                  <a:pt x="6" y="244"/>
                </a:lnTo>
                <a:lnTo>
                  <a:pt x="8" y="234"/>
                </a:lnTo>
                <a:lnTo>
                  <a:pt x="12" y="224"/>
                </a:lnTo>
                <a:lnTo>
                  <a:pt x="18" y="214"/>
                </a:lnTo>
                <a:lnTo>
                  <a:pt x="24" y="204"/>
                </a:lnTo>
                <a:lnTo>
                  <a:pt x="30" y="194"/>
                </a:lnTo>
                <a:lnTo>
                  <a:pt x="40" y="186"/>
                </a:lnTo>
                <a:lnTo>
                  <a:pt x="50" y="178"/>
                </a:lnTo>
                <a:lnTo>
                  <a:pt x="50" y="178"/>
                </a:lnTo>
                <a:lnTo>
                  <a:pt x="72" y="164"/>
                </a:lnTo>
                <a:lnTo>
                  <a:pt x="98" y="154"/>
                </a:lnTo>
                <a:lnTo>
                  <a:pt x="126" y="148"/>
                </a:lnTo>
                <a:lnTo>
                  <a:pt x="156" y="146"/>
                </a:lnTo>
                <a:lnTo>
                  <a:pt x="156" y="146"/>
                </a:lnTo>
                <a:lnTo>
                  <a:pt x="186" y="148"/>
                </a:lnTo>
                <a:lnTo>
                  <a:pt x="214" y="154"/>
                </a:lnTo>
                <a:lnTo>
                  <a:pt x="238" y="164"/>
                </a:lnTo>
                <a:lnTo>
                  <a:pt x="262" y="178"/>
                </a:lnTo>
                <a:lnTo>
                  <a:pt x="262" y="178"/>
                </a:lnTo>
                <a:lnTo>
                  <a:pt x="272" y="186"/>
                </a:lnTo>
                <a:lnTo>
                  <a:pt x="282" y="194"/>
                </a:lnTo>
                <a:lnTo>
                  <a:pt x="288" y="204"/>
                </a:lnTo>
                <a:lnTo>
                  <a:pt x="294" y="214"/>
                </a:lnTo>
                <a:lnTo>
                  <a:pt x="300" y="224"/>
                </a:lnTo>
                <a:lnTo>
                  <a:pt x="304" y="234"/>
                </a:lnTo>
                <a:lnTo>
                  <a:pt x="306" y="244"/>
                </a:lnTo>
                <a:lnTo>
                  <a:pt x="306" y="256"/>
                </a:lnTo>
                <a:lnTo>
                  <a:pt x="306" y="256"/>
                </a:lnTo>
                <a:close/>
                <a:moveTo>
                  <a:pt x="492" y="396"/>
                </a:moveTo>
                <a:lnTo>
                  <a:pt x="492" y="396"/>
                </a:lnTo>
                <a:lnTo>
                  <a:pt x="490" y="412"/>
                </a:lnTo>
                <a:lnTo>
                  <a:pt x="482" y="426"/>
                </a:lnTo>
                <a:lnTo>
                  <a:pt x="472" y="440"/>
                </a:lnTo>
                <a:lnTo>
                  <a:pt x="454" y="452"/>
                </a:lnTo>
                <a:lnTo>
                  <a:pt x="454" y="452"/>
                </a:lnTo>
                <a:lnTo>
                  <a:pt x="436" y="464"/>
                </a:lnTo>
                <a:lnTo>
                  <a:pt x="412" y="474"/>
                </a:lnTo>
                <a:lnTo>
                  <a:pt x="388" y="480"/>
                </a:lnTo>
                <a:lnTo>
                  <a:pt x="360" y="484"/>
                </a:lnTo>
                <a:lnTo>
                  <a:pt x="360" y="484"/>
                </a:lnTo>
                <a:lnTo>
                  <a:pt x="352" y="502"/>
                </a:lnTo>
                <a:lnTo>
                  <a:pt x="344" y="516"/>
                </a:lnTo>
                <a:lnTo>
                  <a:pt x="332" y="528"/>
                </a:lnTo>
                <a:lnTo>
                  <a:pt x="320" y="536"/>
                </a:lnTo>
                <a:lnTo>
                  <a:pt x="320" y="536"/>
                </a:lnTo>
                <a:lnTo>
                  <a:pt x="306" y="542"/>
                </a:lnTo>
                <a:lnTo>
                  <a:pt x="292" y="546"/>
                </a:lnTo>
                <a:lnTo>
                  <a:pt x="274" y="548"/>
                </a:lnTo>
                <a:lnTo>
                  <a:pt x="254" y="548"/>
                </a:lnTo>
                <a:lnTo>
                  <a:pt x="254" y="548"/>
                </a:lnTo>
                <a:lnTo>
                  <a:pt x="264" y="544"/>
                </a:lnTo>
                <a:lnTo>
                  <a:pt x="272" y="538"/>
                </a:lnTo>
                <a:lnTo>
                  <a:pt x="280" y="532"/>
                </a:lnTo>
                <a:lnTo>
                  <a:pt x="286" y="524"/>
                </a:lnTo>
                <a:lnTo>
                  <a:pt x="292" y="516"/>
                </a:lnTo>
                <a:lnTo>
                  <a:pt x="296" y="508"/>
                </a:lnTo>
                <a:lnTo>
                  <a:pt x="298" y="498"/>
                </a:lnTo>
                <a:lnTo>
                  <a:pt x="298" y="488"/>
                </a:lnTo>
                <a:lnTo>
                  <a:pt x="298" y="488"/>
                </a:lnTo>
                <a:lnTo>
                  <a:pt x="270" y="484"/>
                </a:lnTo>
                <a:lnTo>
                  <a:pt x="246" y="480"/>
                </a:lnTo>
                <a:lnTo>
                  <a:pt x="222" y="474"/>
                </a:lnTo>
                <a:lnTo>
                  <a:pt x="200" y="464"/>
                </a:lnTo>
                <a:lnTo>
                  <a:pt x="200" y="464"/>
                </a:lnTo>
                <a:lnTo>
                  <a:pt x="180" y="454"/>
                </a:lnTo>
                <a:lnTo>
                  <a:pt x="166" y="442"/>
                </a:lnTo>
                <a:lnTo>
                  <a:pt x="154" y="430"/>
                </a:lnTo>
                <a:lnTo>
                  <a:pt x="146" y="416"/>
                </a:lnTo>
                <a:lnTo>
                  <a:pt x="146" y="416"/>
                </a:lnTo>
                <a:lnTo>
                  <a:pt x="162" y="416"/>
                </a:lnTo>
                <a:lnTo>
                  <a:pt x="162" y="416"/>
                </a:lnTo>
                <a:lnTo>
                  <a:pt x="190" y="418"/>
                </a:lnTo>
                <a:lnTo>
                  <a:pt x="190" y="418"/>
                </a:lnTo>
                <a:lnTo>
                  <a:pt x="214" y="418"/>
                </a:lnTo>
                <a:lnTo>
                  <a:pt x="238" y="414"/>
                </a:lnTo>
                <a:lnTo>
                  <a:pt x="258" y="406"/>
                </a:lnTo>
                <a:lnTo>
                  <a:pt x="278" y="396"/>
                </a:lnTo>
                <a:lnTo>
                  <a:pt x="278" y="396"/>
                </a:lnTo>
                <a:lnTo>
                  <a:pt x="290" y="388"/>
                </a:lnTo>
                <a:lnTo>
                  <a:pt x="302" y="378"/>
                </a:lnTo>
                <a:lnTo>
                  <a:pt x="314" y="366"/>
                </a:lnTo>
                <a:lnTo>
                  <a:pt x="322" y="356"/>
                </a:lnTo>
                <a:lnTo>
                  <a:pt x="330" y="344"/>
                </a:lnTo>
                <a:lnTo>
                  <a:pt x="334" y="332"/>
                </a:lnTo>
                <a:lnTo>
                  <a:pt x="338" y="318"/>
                </a:lnTo>
                <a:lnTo>
                  <a:pt x="342" y="304"/>
                </a:lnTo>
                <a:lnTo>
                  <a:pt x="342" y="304"/>
                </a:lnTo>
                <a:lnTo>
                  <a:pt x="370" y="306"/>
                </a:lnTo>
                <a:lnTo>
                  <a:pt x="394" y="308"/>
                </a:lnTo>
                <a:lnTo>
                  <a:pt x="418" y="314"/>
                </a:lnTo>
                <a:lnTo>
                  <a:pt x="440" y="324"/>
                </a:lnTo>
                <a:lnTo>
                  <a:pt x="440" y="324"/>
                </a:lnTo>
                <a:lnTo>
                  <a:pt x="452" y="330"/>
                </a:lnTo>
                <a:lnTo>
                  <a:pt x="462" y="336"/>
                </a:lnTo>
                <a:lnTo>
                  <a:pt x="472" y="344"/>
                </a:lnTo>
                <a:lnTo>
                  <a:pt x="478" y="354"/>
                </a:lnTo>
                <a:lnTo>
                  <a:pt x="484" y="362"/>
                </a:lnTo>
                <a:lnTo>
                  <a:pt x="488" y="374"/>
                </a:lnTo>
                <a:lnTo>
                  <a:pt x="492" y="384"/>
                </a:lnTo>
                <a:lnTo>
                  <a:pt x="492" y="396"/>
                </a:lnTo>
                <a:lnTo>
                  <a:pt x="492" y="396"/>
                </a:lnTo>
                <a:close/>
                <a:moveTo>
                  <a:pt x="548" y="108"/>
                </a:moveTo>
                <a:lnTo>
                  <a:pt x="548" y="108"/>
                </a:lnTo>
                <a:lnTo>
                  <a:pt x="546" y="120"/>
                </a:lnTo>
                <a:lnTo>
                  <a:pt x="544" y="132"/>
                </a:lnTo>
                <a:lnTo>
                  <a:pt x="540" y="144"/>
                </a:lnTo>
                <a:lnTo>
                  <a:pt x="534" y="156"/>
                </a:lnTo>
                <a:lnTo>
                  <a:pt x="526" y="166"/>
                </a:lnTo>
                <a:lnTo>
                  <a:pt x="518" y="176"/>
                </a:lnTo>
                <a:lnTo>
                  <a:pt x="506" y="186"/>
                </a:lnTo>
                <a:lnTo>
                  <a:pt x="494" y="194"/>
                </a:lnTo>
                <a:lnTo>
                  <a:pt x="494" y="194"/>
                </a:lnTo>
                <a:lnTo>
                  <a:pt x="492" y="212"/>
                </a:lnTo>
                <a:lnTo>
                  <a:pt x="492" y="212"/>
                </a:lnTo>
                <a:lnTo>
                  <a:pt x="494" y="222"/>
                </a:lnTo>
                <a:lnTo>
                  <a:pt x="496" y="232"/>
                </a:lnTo>
                <a:lnTo>
                  <a:pt x="500" y="242"/>
                </a:lnTo>
                <a:lnTo>
                  <a:pt x="506" y="250"/>
                </a:lnTo>
                <a:lnTo>
                  <a:pt x="506" y="250"/>
                </a:lnTo>
                <a:lnTo>
                  <a:pt x="534" y="274"/>
                </a:lnTo>
                <a:lnTo>
                  <a:pt x="534" y="274"/>
                </a:lnTo>
                <a:lnTo>
                  <a:pt x="514" y="274"/>
                </a:lnTo>
                <a:lnTo>
                  <a:pt x="494" y="270"/>
                </a:lnTo>
                <a:lnTo>
                  <a:pt x="478" y="266"/>
                </a:lnTo>
                <a:lnTo>
                  <a:pt x="464" y="258"/>
                </a:lnTo>
                <a:lnTo>
                  <a:pt x="464" y="258"/>
                </a:lnTo>
                <a:lnTo>
                  <a:pt x="456" y="250"/>
                </a:lnTo>
                <a:lnTo>
                  <a:pt x="448" y="242"/>
                </a:lnTo>
                <a:lnTo>
                  <a:pt x="440" y="230"/>
                </a:lnTo>
                <a:lnTo>
                  <a:pt x="434" y="218"/>
                </a:lnTo>
                <a:lnTo>
                  <a:pt x="434" y="218"/>
                </a:lnTo>
                <a:lnTo>
                  <a:pt x="416" y="220"/>
                </a:lnTo>
                <a:lnTo>
                  <a:pt x="398" y="222"/>
                </a:lnTo>
                <a:lnTo>
                  <a:pt x="398" y="222"/>
                </a:lnTo>
                <a:lnTo>
                  <a:pt x="376" y="220"/>
                </a:lnTo>
                <a:lnTo>
                  <a:pt x="354" y="214"/>
                </a:lnTo>
                <a:lnTo>
                  <a:pt x="354" y="214"/>
                </a:lnTo>
                <a:lnTo>
                  <a:pt x="348" y="198"/>
                </a:lnTo>
                <a:lnTo>
                  <a:pt x="340" y="184"/>
                </a:lnTo>
                <a:lnTo>
                  <a:pt x="330" y="168"/>
                </a:lnTo>
                <a:lnTo>
                  <a:pt x="316" y="154"/>
                </a:lnTo>
                <a:lnTo>
                  <a:pt x="316" y="154"/>
                </a:lnTo>
                <a:lnTo>
                  <a:pt x="300" y="142"/>
                </a:lnTo>
                <a:lnTo>
                  <a:pt x="284" y="132"/>
                </a:lnTo>
                <a:lnTo>
                  <a:pt x="268" y="126"/>
                </a:lnTo>
                <a:lnTo>
                  <a:pt x="250" y="122"/>
                </a:lnTo>
                <a:lnTo>
                  <a:pt x="250" y="122"/>
                </a:lnTo>
                <a:lnTo>
                  <a:pt x="248" y="108"/>
                </a:lnTo>
                <a:lnTo>
                  <a:pt x="248" y="108"/>
                </a:lnTo>
                <a:lnTo>
                  <a:pt x="248" y="96"/>
                </a:lnTo>
                <a:lnTo>
                  <a:pt x="252" y="84"/>
                </a:lnTo>
                <a:lnTo>
                  <a:pt x="254" y="74"/>
                </a:lnTo>
                <a:lnTo>
                  <a:pt x="260" y="64"/>
                </a:lnTo>
                <a:lnTo>
                  <a:pt x="266" y="56"/>
                </a:lnTo>
                <a:lnTo>
                  <a:pt x="272" y="46"/>
                </a:lnTo>
                <a:lnTo>
                  <a:pt x="282" y="38"/>
                </a:lnTo>
                <a:lnTo>
                  <a:pt x="292" y="30"/>
                </a:lnTo>
                <a:lnTo>
                  <a:pt x="292" y="30"/>
                </a:lnTo>
                <a:lnTo>
                  <a:pt x="314" y="18"/>
                </a:lnTo>
                <a:lnTo>
                  <a:pt x="340" y="8"/>
                </a:lnTo>
                <a:lnTo>
                  <a:pt x="368" y="2"/>
                </a:lnTo>
                <a:lnTo>
                  <a:pt x="398" y="0"/>
                </a:lnTo>
                <a:lnTo>
                  <a:pt x="398" y="0"/>
                </a:lnTo>
                <a:lnTo>
                  <a:pt x="428" y="2"/>
                </a:lnTo>
                <a:lnTo>
                  <a:pt x="456" y="8"/>
                </a:lnTo>
                <a:lnTo>
                  <a:pt x="482" y="18"/>
                </a:lnTo>
                <a:lnTo>
                  <a:pt x="504" y="30"/>
                </a:lnTo>
                <a:lnTo>
                  <a:pt x="504" y="30"/>
                </a:lnTo>
                <a:lnTo>
                  <a:pt x="514" y="38"/>
                </a:lnTo>
                <a:lnTo>
                  <a:pt x="524" y="46"/>
                </a:lnTo>
                <a:lnTo>
                  <a:pt x="530" y="56"/>
                </a:lnTo>
                <a:lnTo>
                  <a:pt x="536" y="64"/>
                </a:lnTo>
                <a:lnTo>
                  <a:pt x="542" y="74"/>
                </a:lnTo>
                <a:lnTo>
                  <a:pt x="544" y="84"/>
                </a:lnTo>
                <a:lnTo>
                  <a:pt x="546" y="96"/>
                </a:lnTo>
                <a:lnTo>
                  <a:pt x="548" y="108"/>
                </a:lnTo>
                <a:lnTo>
                  <a:pt x="548" y="108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8"/>
          <p:cNvSpPr>
            <a:spLocks noEditPoints="1"/>
          </p:cNvSpPr>
          <p:nvPr/>
        </p:nvSpPr>
        <p:spPr bwMode="auto">
          <a:xfrm>
            <a:off x="9778242" y="4630536"/>
            <a:ext cx="1032377" cy="734070"/>
          </a:xfrm>
          <a:custGeom>
            <a:avLst/>
            <a:gdLst>
              <a:gd name="T0" fmla="*/ 0 w 706"/>
              <a:gd name="T1" fmla="*/ 144 h 502"/>
              <a:gd name="T2" fmla="*/ 76 w 706"/>
              <a:gd name="T3" fmla="*/ 84 h 502"/>
              <a:gd name="T4" fmla="*/ 116 w 706"/>
              <a:gd name="T5" fmla="*/ 60 h 502"/>
              <a:gd name="T6" fmla="*/ 160 w 706"/>
              <a:gd name="T7" fmla="*/ 38 h 502"/>
              <a:gd name="T8" fmla="*/ 252 w 706"/>
              <a:gd name="T9" fmla="*/ 10 h 502"/>
              <a:gd name="T10" fmla="*/ 278 w 706"/>
              <a:gd name="T11" fmla="*/ 6 h 502"/>
              <a:gd name="T12" fmla="*/ 328 w 706"/>
              <a:gd name="T13" fmla="*/ 0 h 502"/>
              <a:gd name="T14" fmla="*/ 354 w 706"/>
              <a:gd name="T15" fmla="*/ 0 h 502"/>
              <a:gd name="T16" fmla="*/ 404 w 706"/>
              <a:gd name="T17" fmla="*/ 2 h 502"/>
              <a:gd name="T18" fmla="*/ 454 w 706"/>
              <a:gd name="T19" fmla="*/ 10 h 502"/>
              <a:gd name="T20" fmla="*/ 502 w 706"/>
              <a:gd name="T21" fmla="*/ 22 h 502"/>
              <a:gd name="T22" fmla="*/ 546 w 706"/>
              <a:gd name="T23" fmla="*/ 38 h 502"/>
              <a:gd name="T24" fmla="*/ 612 w 706"/>
              <a:gd name="T25" fmla="*/ 72 h 502"/>
              <a:gd name="T26" fmla="*/ 632 w 706"/>
              <a:gd name="T27" fmla="*/ 84 h 502"/>
              <a:gd name="T28" fmla="*/ 706 w 706"/>
              <a:gd name="T29" fmla="*/ 144 h 502"/>
              <a:gd name="T30" fmla="*/ 644 w 706"/>
              <a:gd name="T31" fmla="*/ 206 h 502"/>
              <a:gd name="T32" fmla="*/ 584 w 706"/>
              <a:gd name="T33" fmla="*/ 156 h 502"/>
              <a:gd name="T34" fmla="*/ 550 w 706"/>
              <a:gd name="T35" fmla="*/ 136 h 502"/>
              <a:gd name="T36" fmla="*/ 514 w 706"/>
              <a:gd name="T37" fmla="*/ 118 h 502"/>
              <a:gd name="T38" fmla="*/ 436 w 706"/>
              <a:gd name="T39" fmla="*/ 94 h 502"/>
              <a:gd name="T40" fmla="*/ 394 w 706"/>
              <a:gd name="T41" fmla="*/ 88 h 502"/>
              <a:gd name="T42" fmla="*/ 354 w 706"/>
              <a:gd name="T43" fmla="*/ 86 h 502"/>
              <a:gd name="T44" fmla="*/ 270 w 706"/>
              <a:gd name="T45" fmla="*/ 94 h 502"/>
              <a:gd name="T46" fmla="*/ 230 w 706"/>
              <a:gd name="T47" fmla="*/ 104 h 502"/>
              <a:gd name="T48" fmla="*/ 192 w 706"/>
              <a:gd name="T49" fmla="*/ 118 h 502"/>
              <a:gd name="T50" fmla="*/ 122 w 706"/>
              <a:gd name="T51" fmla="*/ 156 h 502"/>
              <a:gd name="T52" fmla="*/ 90 w 706"/>
              <a:gd name="T53" fmla="*/ 180 h 502"/>
              <a:gd name="T54" fmla="*/ 0 w 706"/>
              <a:gd name="T55" fmla="*/ 144 h 502"/>
              <a:gd name="T56" fmla="*/ 124 w 706"/>
              <a:gd name="T57" fmla="*/ 268 h 502"/>
              <a:gd name="T58" fmla="*/ 172 w 706"/>
              <a:gd name="T59" fmla="*/ 230 h 502"/>
              <a:gd name="T60" fmla="*/ 226 w 706"/>
              <a:gd name="T61" fmla="*/ 200 h 502"/>
              <a:gd name="T62" fmla="*/ 256 w 706"/>
              <a:gd name="T63" fmla="*/ 188 h 502"/>
              <a:gd name="T64" fmla="*/ 320 w 706"/>
              <a:gd name="T65" fmla="*/ 176 h 502"/>
              <a:gd name="T66" fmla="*/ 354 w 706"/>
              <a:gd name="T67" fmla="*/ 174 h 502"/>
              <a:gd name="T68" fmla="*/ 418 w 706"/>
              <a:gd name="T69" fmla="*/ 180 h 502"/>
              <a:gd name="T70" fmla="*/ 480 w 706"/>
              <a:gd name="T71" fmla="*/ 200 h 502"/>
              <a:gd name="T72" fmla="*/ 508 w 706"/>
              <a:gd name="T73" fmla="*/ 214 h 502"/>
              <a:gd name="T74" fmla="*/ 560 w 706"/>
              <a:gd name="T75" fmla="*/ 248 h 502"/>
              <a:gd name="T76" fmla="*/ 522 w 706"/>
              <a:gd name="T77" fmla="*/ 330 h 502"/>
              <a:gd name="T78" fmla="*/ 506 w 706"/>
              <a:gd name="T79" fmla="*/ 316 h 502"/>
              <a:gd name="T80" fmla="*/ 468 w 706"/>
              <a:gd name="T81" fmla="*/ 290 h 502"/>
              <a:gd name="T82" fmla="*/ 446 w 706"/>
              <a:gd name="T83" fmla="*/ 280 h 502"/>
              <a:gd name="T84" fmla="*/ 402 w 706"/>
              <a:gd name="T85" fmla="*/ 266 h 502"/>
              <a:gd name="T86" fmla="*/ 354 w 706"/>
              <a:gd name="T87" fmla="*/ 260 h 502"/>
              <a:gd name="T88" fmla="*/ 328 w 706"/>
              <a:gd name="T89" fmla="*/ 262 h 502"/>
              <a:gd name="T90" fmla="*/ 282 w 706"/>
              <a:gd name="T91" fmla="*/ 270 h 502"/>
              <a:gd name="T92" fmla="*/ 260 w 706"/>
              <a:gd name="T93" fmla="*/ 280 h 502"/>
              <a:gd name="T94" fmla="*/ 220 w 706"/>
              <a:gd name="T95" fmla="*/ 302 h 502"/>
              <a:gd name="T96" fmla="*/ 184 w 706"/>
              <a:gd name="T97" fmla="*/ 330 h 502"/>
              <a:gd name="T98" fmla="*/ 246 w 706"/>
              <a:gd name="T99" fmla="*/ 392 h 502"/>
              <a:gd name="T100" fmla="*/ 256 w 706"/>
              <a:gd name="T101" fmla="*/ 384 h 502"/>
              <a:gd name="T102" fmla="*/ 280 w 706"/>
              <a:gd name="T103" fmla="*/ 366 h 502"/>
              <a:gd name="T104" fmla="*/ 294 w 706"/>
              <a:gd name="T105" fmla="*/ 360 h 502"/>
              <a:gd name="T106" fmla="*/ 322 w 706"/>
              <a:gd name="T107" fmla="*/ 352 h 502"/>
              <a:gd name="T108" fmla="*/ 354 w 706"/>
              <a:gd name="T109" fmla="*/ 348 h 502"/>
              <a:gd name="T110" fmla="*/ 368 w 706"/>
              <a:gd name="T111" fmla="*/ 350 h 502"/>
              <a:gd name="T112" fmla="*/ 398 w 706"/>
              <a:gd name="T113" fmla="*/ 356 h 502"/>
              <a:gd name="T114" fmla="*/ 412 w 706"/>
              <a:gd name="T115" fmla="*/ 360 h 502"/>
              <a:gd name="T116" fmla="*/ 438 w 706"/>
              <a:gd name="T117" fmla="*/ 374 h 502"/>
              <a:gd name="T118" fmla="*/ 460 w 706"/>
              <a:gd name="T119" fmla="*/ 392 h 502"/>
              <a:gd name="T120" fmla="*/ 246 w 706"/>
              <a:gd name="T121" fmla="*/ 39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06" h="502">
                <a:moveTo>
                  <a:pt x="0" y="144"/>
                </a:moveTo>
                <a:lnTo>
                  <a:pt x="0" y="144"/>
                </a:lnTo>
                <a:lnTo>
                  <a:pt x="36" y="112"/>
                </a:lnTo>
                <a:lnTo>
                  <a:pt x="76" y="84"/>
                </a:lnTo>
                <a:lnTo>
                  <a:pt x="76" y="84"/>
                </a:lnTo>
                <a:lnTo>
                  <a:pt x="116" y="60"/>
                </a:lnTo>
                <a:lnTo>
                  <a:pt x="160" y="38"/>
                </a:lnTo>
                <a:lnTo>
                  <a:pt x="160" y="38"/>
                </a:lnTo>
                <a:lnTo>
                  <a:pt x="206" y="22"/>
                </a:lnTo>
                <a:lnTo>
                  <a:pt x="252" y="10"/>
                </a:lnTo>
                <a:lnTo>
                  <a:pt x="252" y="10"/>
                </a:lnTo>
                <a:lnTo>
                  <a:pt x="278" y="6"/>
                </a:lnTo>
                <a:lnTo>
                  <a:pt x="302" y="2"/>
                </a:lnTo>
                <a:lnTo>
                  <a:pt x="328" y="0"/>
                </a:lnTo>
                <a:lnTo>
                  <a:pt x="354" y="0"/>
                </a:lnTo>
                <a:lnTo>
                  <a:pt x="354" y="0"/>
                </a:lnTo>
                <a:lnTo>
                  <a:pt x="378" y="0"/>
                </a:lnTo>
                <a:lnTo>
                  <a:pt x="404" y="2"/>
                </a:lnTo>
                <a:lnTo>
                  <a:pt x="428" y="6"/>
                </a:lnTo>
                <a:lnTo>
                  <a:pt x="454" y="10"/>
                </a:lnTo>
                <a:lnTo>
                  <a:pt x="454" y="10"/>
                </a:lnTo>
                <a:lnTo>
                  <a:pt x="502" y="22"/>
                </a:lnTo>
                <a:lnTo>
                  <a:pt x="546" y="38"/>
                </a:lnTo>
                <a:lnTo>
                  <a:pt x="546" y="38"/>
                </a:lnTo>
                <a:lnTo>
                  <a:pt x="590" y="60"/>
                </a:lnTo>
                <a:lnTo>
                  <a:pt x="612" y="72"/>
                </a:lnTo>
                <a:lnTo>
                  <a:pt x="632" y="84"/>
                </a:lnTo>
                <a:lnTo>
                  <a:pt x="632" y="84"/>
                </a:lnTo>
                <a:lnTo>
                  <a:pt x="670" y="112"/>
                </a:lnTo>
                <a:lnTo>
                  <a:pt x="706" y="144"/>
                </a:lnTo>
                <a:lnTo>
                  <a:pt x="644" y="206"/>
                </a:lnTo>
                <a:lnTo>
                  <a:pt x="644" y="206"/>
                </a:lnTo>
                <a:lnTo>
                  <a:pt x="616" y="180"/>
                </a:lnTo>
                <a:lnTo>
                  <a:pt x="584" y="156"/>
                </a:lnTo>
                <a:lnTo>
                  <a:pt x="584" y="156"/>
                </a:lnTo>
                <a:lnTo>
                  <a:pt x="550" y="136"/>
                </a:lnTo>
                <a:lnTo>
                  <a:pt x="514" y="118"/>
                </a:lnTo>
                <a:lnTo>
                  <a:pt x="514" y="118"/>
                </a:lnTo>
                <a:lnTo>
                  <a:pt x="476" y="104"/>
                </a:lnTo>
                <a:lnTo>
                  <a:pt x="436" y="94"/>
                </a:lnTo>
                <a:lnTo>
                  <a:pt x="436" y="94"/>
                </a:lnTo>
                <a:lnTo>
                  <a:pt x="394" y="88"/>
                </a:lnTo>
                <a:lnTo>
                  <a:pt x="354" y="86"/>
                </a:lnTo>
                <a:lnTo>
                  <a:pt x="354" y="86"/>
                </a:lnTo>
                <a:lnTo>
                  <a:pt x="310" y="88"/>
                </a:lnTo>
                <a:lnTo>
                  <a:pt x="270" y="94"/>
                </a:lnTo>
                <a:lnTo>
                  <a:pt x="270" y="94"/>
                </a:lnTo>
                <a:lnTo>
                  <a:pt x="230" y="104"/>
                </a:lnTo>
                <a:lnTo>
                  <a:pt x="192" y="118"/>
                </a:lnTo>
                <a:lnTo>
                  <a:pt x="192" y="118"/>
                </a:lnTo>
                <a:lnTo>
                  <a:pt x="156" y="136"/>
                </a:lnTo>
                <a:lnTo>
                  <a:pt x="122" y="156"/>
                </a:lnTo>
                <a:lnTo>
                  <a:pt x="122" y="156"/>
                </a:lnTo>
                <a:lnTo>
                  <a:pt x="90" y="180"/>
                </a:lnTo>
                <a:lnTo>
                  <a:pt x="62" y="206"/>
                </a:lnTo>
                <a:lnTo>
                  <a:pt x="0" y="144"/>
                </a:lnTo>
                <a:close/>
                <a:moveTo>
                  <a:pt x="124" y="268"/>
                </a:moveTo>
                <a:lnTo>
                  <a:pt x="124" y="268"/>
                </a:lnTo>
                <a:lnTo>
                  <a:pt x="146" y="248"/>
                </a:lnTo>
                <a:lnTo>
                  <a:pt x="172" y="230"/>
                </a:lnTo>
                <a:lnTo>
                  <a:pt x="198" y="214"/>
                </a:lnTo>
                <a:lnTo>
                  <a:pt x="226" y="200"/>
                </a:lnTo>
                <a:lnTo>
                  <a:pt x="226" y="200"/>
                </a:lnTo>
                <a:lnTo>
                  <a:pt x="256" y="188"/>
                </a:lnTo>
                <a:lnTo>
                  <a:pt x="288" y="180"/>
                </a:lnTo>
                <a:lnTo>
                  <a:pt x="320" y="176"/>
                </a:lnTo>
                <a:lnTo>
                  <a:pt x="354" y="174"/>
                </a:lnTo>
                <a:lnTo>
                  <a:pt x="354" y="174"/>
                </a:lnTo>
                <a:lnTo>
                  <a:pt x="386" y="176"/>
                </a:lnTo>
                <a:lnTo>
                  <a:pt x="418" y="180"/>
                </a:lnTo>
                <a:lnTo>
                  <a:pt x="450" y="188"/>
                </a:lnTo>
                <a:lnTo>
                  <a:pt x="480" y="200"/>
                </a:lnTo>
                <a:lnTo>
                  <a:pt x="480" y="200"/>
                </a:lnTo>
                <a:lnTo>
                  <a:pt x="508" y="214"/>
                </a:lnTo>
                <a:lnTo>
                  <a:pt x="534" y="230"/>
                </a:lnTo>
                <a:lnTo>
                  <a:pt x="560" y="248"/>
                </a:lnTo>
                <a:lnTo>
                  <a:pt x="584" y="268"/>
                </a:lnTo>
                <a:lnTo>
                  <a:pt x="522" y="330"/>
                </a:lnTo>
                <a:lnTo>
                  <a:pt x="522" y="330"/>
                </a:lnTo>
                <a:lnTo>
                  <a:pt x="506" y="316"/>
                </a:lnTo>
                <a:lnTo>
                  <a:pt x="488" y="302"/>
                </a:lnTo>
                <a:lnTo>
                  <a:pt x="468" y="290"/>
                </a:lnTo>
                <a:lnTo>
                  <a:pt x="446" y="280"/>
                </a:lnTo>
                <a:lnTo>
                  <a:pt x="446" y="280"/>
                </a:lnTo>
                <a:lnTo>
                  <a:pt x="424" y="270"/>
                </a:lnTo>
                <a:lnTo>
                  <a:pt x="402" y="266"/>
                </a:lnTo>
                <a:lnTo>
                  <a:pt x="378" y="262"/>
                </a:lnTo>
                <a:lnTo>
                  <a:pt x="354" y="260"/>
                </a:lnTo>
                <a:lnTo>
                  <a:pt x="354" y="260"/>
                </a:lnTo>
                <a:lnTo>
                  <a:pt x="328" y="262"/>
                </a:lnTo>
                <a:lnTo>
                  <a:pt x="304" y="266"/>
                </a:lnTo>
                <a:lnTo>
                  <a:pt x="282" y="270"/>
                </a:lnTo>
                <a:lnTo>
                  <a:pt x="260" y="280"/>
                </a:lnTo>
                <a:lnTo>
                  <a:pt x="260" y="280"/>
                </a:lnTo>
                <a:lnTo>
                  <a:pt x="238" y="290"/>
                </a:lnTo>
                <a:lnTo>
                  <a:pt x="220" y="302"/>
                </a:lnTo>
                <a:lnTo>
                  <a:pt x="200" y="314"/>
                </a:lnTo>
                <a:lnTo>
                  <a:pt x="184" y="330"/>
                </a:lnTo>
                <a:lnTo>
                  <a:pt x="124" y="268"/>
                </a:lnTo>
                <a:close/>
                <a:moveTo>
                  <a:pt x="246" y="392"/>
                </a:moveTo>
                <a:lnTo>
                  <a:pt x="246" y="392"/>
                </a:lnTo>
                <a:lnTo>
                  <a:pt x="256" y="384"/>
                </a:lnTo>
                <a:lnTo>
                  <a:pt x="268" y="374"/>
                </a:lnTo>
                <a:lnTo>
                  <a:pt x="280" y="366"/>
                </a:lnTo>
                <a:lnTo>
                  <a:pt x="294" y="360"/>
                </a:lnTo>
                <a:lnTo>
                  <a:pt x="294" y="360"/>
                </a:lnTo>
                <a:lnTo>
                  <a:pt x="308" y="356"/>
                </a:lnTo>
                <a:lnTo>
                  <a:pt x="322" y="352"/>
                </a:lnTo>
                <a:lnTo>
                  <a:pt x="338" y="350"/>
                </a:lnTo>
                <a:lnTo>
                  <a:pt x="354" y="348"/>
                </a:lnTo>
                <a:lnTo>
                  <a:pt x="354" y="348"/>
                </a:lnTo>
                <a:lnTo>
                  <a:pt x="368" y="350"/>
                </a:lnTo>
                <a:lnTo>
                  <a:pt x="384" y="352"/>
                </a:lnTo>
                <a:lnTo>
                  <a:pt x="398" y="356"/>
                </a:lnTo>
                <a:lnTo>
                  <a:pt x="412" y="360"/>
                </a:lnTo>
                <a:lnTo>
                  <a:pt x="412" y="360"/>
                </a:lnTo>
                <a:lnTo>
                  <a:pt x="426" y="366"/>
                </a:lnTo>
                <a:lnTo>
                  <a:pt x="438" y="374"/>
                </a:lnTo>
                <a:lnTo>
                  <a:pt x="450" y="384"/>
                </a:lnTo>
                <a:lnTo>
                  <a:pt x="460" y="392"/>
                </a:lnTo>
                <a:lnTo>
                  <a:pt x="354" y="502"/>
                </a:lnTo>
                <a:lnTo>
                  <a:pt x="246" y="39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53774" y="3455476"/>
            <a:ext cx="5332884" cy="2631490"/>
          </a:xfrm>
          <a:prstGeom prst="rect">
            <a:avLst/>
          </a:prstGeom>
        </p:spPr>
        <p:txBody>
          <a:bodyPr wrap="square" numCol="1" spcCol="144000">
            <a:spAutoFit/>
          </a:bodyPr>
          <a:lstStyle/>
          <a:p>
            <a:pPr fontAlgn="base"/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关于逼格</a:t>
            </a:r>
            <a:r>
              <a:rPr lang="en-US" altLang="zh-CN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</a:p>
          <a:p>
            <a:pPr fontAlgn="base"/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正如你所看到的，这是一个逗比的博客；另外，这也是一个关于</a:t>
            </a:r>
            <a:r>
              <a:rPr lang="en-US" altLang="zh-CN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的分</a:t>
            </a:r>
            <a:r>
              <a:rPr lang="en-US" altLang="zh-CN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sz="1100" dirty="0" err="1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zhuang</a:t>
            </a:r>
            <a:r>
              <a:rPr lang="en-US" altLang="zh-CN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享</a:t>
            </a:r>
            <a:r>
              <a:rPr lang="en-US" altLang="zh-CN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(bi)</a:t>
            </a:r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网站。因为工作的（或者装逼的）需要，我必须做</a:t>
            </a:r>
            <a:r>
              <a:rPr lang="en-US" altLang="zh-CN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，并希望能在网上找到让自己满意的</a:t>
            </a:r>
            <a:r>
              <a:rPr lang="en-US" altLang="zh-CN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模板和素材。但令人失望的是，我经常会为此花费大量时间，并且并不一定能找到能满足我兽欲的东西。</a:t>
            </a:r>
          </a:p>
          <a:p>
            <a:pPr fontAlgn="base"/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于是，我产生了做一个免费分享高逼格</a:t>
            </a:r>
            <a:r>
              <a:rPr lang="en-US" altLang="zh-CN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网站的想法，这就是你现在看到“逼格</a:t>
            </a:r>
            <a:r>
              <a:rPr lang="en-US" altLang="zh-CN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PPT”</a:t>
            </a:r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pPr algn="just"/>
            <a:endParaRPr lang="en-US" altLang="zh-CN" sz="1100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base"/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关于内容</a:t>
            </a:r>
          </a:p>
          <a:p>
            <a:pPr fontAlgn="base"/>
            <a:r>
              <a:rPr lang="en-US" altLang="zh-CN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、内容品质</a:t>
            </a:r>
          </a:p>
          <a:p>
            <a:pPr fontAlgn="base"/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逼格人人有，远近高低各不同。博主自己并不是学设计的，也没有什么很高的水平</a:t>
            </a:r>
            <a:r>
              <a:rPr lang="en-US" altLang="zh-CN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装逼除外</a:t>
            </a:r>
            <a:r>
              <a:rPr lang="en-US" altLang="zh-CN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，所以并不能保证各个</a:t>
            </a:r>
            <a:r>
              <a:rPr lang="en-US" altLang="zh-CN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都经典，也不能保证每个人都喜欢。我只能按照自己的理解去制作、搜集。</a:t>
            </a:r>
          </a:p>
          <a:p>
            <a:pPr fontAlgn="base"/>
            <a:r>
              <a:rPr lang="zh-CN" altLang="en-US" sz="11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如果你认为你逼格更高，那你也可以带我装逼带我飞，一起分享，一起搭建内容，一起为逼格而生</a:t>
            </a:r>
            <a:r>
              <a:rPr lang="zh-CN" altLang="en-US" sz="11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1100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53774" y="2070414"/>
            <a:ext cx="3924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Bige ppt</a:t>
            </a:r>
            <a:endParaRPr lang="zh-CN" altLang="en-US" sz="72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99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693920" y="731520"/>
            <a:ext cx="2804160" cy="2804160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16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21740" y="3535680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Four</a:t>
            </a:r>
            <a:endParaRPr lang="zh-CN" altLang="en-US" sz="7200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074919" y="4675312"/>
            <a:ext cx="2042160" cy="0"/>
          </a:xfrm>
          <a:prstGeom prst="line">
            <a:avLst/>
          </a:prstGeom>
          <a:ln>
            <a:solidFill>
              <a:srgbClr val="0D9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067299" y="5669280"/>
            <a:ext cx="2057400" cy="0"/>
          </a:xfrm>
          <a:prstGeom prst="line">
            <a:avLst/>
          </a:prstGeom>
          <a:ln>
            <a:solidFill>
              <a:srgbClr val="0D9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3"/>
          <p:cNvSpPr txBox="1"/>
          <p:nvPr/>
        </p:nvSpPr>
        <p:spPr>
          <a:xfrm>
            <a:off x="2527316" y="4858100"/>
            <a:ext cx="713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pPr algn="ctr"/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制作资源。有逼格才有未来</a:t>
            </a:r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2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9326" y="1361758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rgbClr val="485766"/>
                </a:solidFill>
              </a:rPr>
              <a:t>逼格</a:t>
            </a:r>
            <a:r>
              <a:rPr lang="en-US" altLang="zh-CN" dirty="0" smtClean="0">
                <a:solidFill>
                  <a:srgbClr val="485766"/>
                </a:solidFill>
              </a:rPr>
              <a:t>PPT</a:t>
            </a:r>
            <a:endParaRPr lang="zh-CN" altLang="en-US" dirty="0">
              <a:solidFill>
                <a:srgbClr val="48576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9326" y="1823423"/>
            <a:ext cx="318340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050" dirty="0" smtClean="0">
                <a:solidFill>
                  <a:srgbClr val="4857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为了让网站更好的运营下去，帮我点广告吧，自然地点点广告。为了让网站更好的运营下去，帮我点广告吧，自然地点点广告。</a:t>
            </a:r>
            <a:endParaRPr lang="zh-CN" altLang="en-US" sz="1050" b="0" i="0" dirty="0" smtClean="0">
              <a:solidFill>
                <a:srgbClr val="4857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sz="1050" dirty="0" smtClean="0">
                <a:solidFill>
                  <a:srgbClr val="4857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为了让网站更好的运营下去，帮我点广告吧，自然地点点广告。为了让网站更好的运营下去，帮我点广告吧，自然地点点广告。</a:t>
            </a:r>
            <a:endParaRPr lang="zh-CN" altLang="en-US" sz="1050" b="0" i="0" dirty="0" smtClean="0">
              <a:solidFill>
                <a:srgbClr val="4857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23386" y="308365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485766"/>
                </a:solidFill>
              </a:rPr>
              <a:t>逼格</a:t>
            </a:r>
            <a:r>
              <a:rPr lang="en-US" altLang="zh-CN" dirty="0">
                <a:solidFill>
                  <a:srgbClr val="485766"/>
                </a:solidFill>
              </a:rPr>
              <a:t>PPT</a:t>
            </a:r>
            <a:endParaRPr lang="zh-CN" altLang="en-US" dirty="0">
              <a:solidFill>
                <a:srgbClr val="48576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23386" y="3545316"/>
            <a:ext cx="318340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050" dirty="0" smtClean="0">
                <a:solidFill>
                  <a:srgbClr val="4857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为了让网站更好的运营下去，帮我点广告吧，自然地点点广告。为了让网站更好的运营下去，帮我点广告吧，自然地点点广告。</a:t>
            </a:r>
            <a:endParaRPr lang="zh-CN" altLang="en-US" sz="1050" b="0" i="0" dirty="0" smtClean="0">
              <a:solidFill>
                <a:srgbClr val="4857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sz="1050" dirty="0" smtClean="0">
                <a:solidFill>
                  <a:srgbClr val="4857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为了让网站更好的运营下去，帮我点广告吧，自然地点点广告。为了让网站更好的运营下去，帮我点广告吧，自然地点点广告。</a:t>
            </a:r>
            <a:endParaRPr lang="zh-CN" altLang="en-US" sz="1050" b="0" i="0" dirty="0" smtClean="0">
              <a:solidFill>
                <a:srgbClr val="4857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7019827" y="2447262"/>
            <a:ext cx="1628315" cy="1403720"/>
          </a:xfrm>
          <a:prstGeom prst="hexagon">
            <a:avLst/>
          </a:prstGeom>
          <a:solidFill>
            <a:srgbClr val="71C0B7">
              <a:alpha val="73000"/>
            </a:srgbClr>
          </a:solidFill>
          <a:ln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>
            <a:off x="8924400" y="1862514"/>
            <a:ext cx="1646604" cy="1419486"/>
          </a:xfrm>
          <a:prstGeom prst="hexagon">
            <a:avLst/>
          </a:prstGeom>
          <a:solidFill>
            <a:srgbClr val="71C0B7">
              <a:alpha val="73000"/>
            </a:srgbClr>
          </a:solidFill>
          <a:ln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9580412" y="3796259"/>
            <a:ext cx="1945015" cy="1676737"/>
          </a:xfrm>
          <a:prstGeom prst="hexagon">
            <a:avLst/>
          </a:prstGeom>
          <a:solidFill>
            <a:srgbClr val="71C0B7"/>
          </a:solidFill>
          <a:ln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7554333" y="3484659"/>
            <a:ext cx="2306471" cy="1988337"/>
          </a:xfrm>
          <a:prstGeom prst="hexagon">
            <a:avLst/>
          </a:prstGeom>
          <a:solidFill>
            <a:srgbClr val="404040"/>
          </a:solidFill>
          <a:ln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95402" y="29644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执行力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53570" y="42652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策划能力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86174" y="44499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沟通协调能力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179836" y="2386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组织能力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8546" y="4986899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rgbClr val="485766"/>
                </a:solidFill>
              </a:rPr>
              <a:t>逼格</a:t>
            </a:r>
            <a:r>
              <a:rPr lang="en-US" altLang="zh-CN" dirty="0">
                <a:solidFill>
                  <a:srgbClr val="485766"/>
                </a:solidFill>
              </a:rPr>
              <a:t>PPT</a:t>
            </a:r>
            <a:endParaRPr lang="zh-CN" altLang="en-US" dirty="0">
              <a:solidFill>
                <a:srgbClr val="48576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8546" y="5448564"/>
            <a:ext cx="318340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050" dirty="0" smtClean="0">
                <a:solidFill>
                  <a:srgbClr val="4857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为了让网站更好的运营下去，帮我点广告吧，自然地点点广告。为了让网站更好的运营下去，帮我点广告吧，自然地点点广告。</a:t>
            </a:r>
            <a:endParaRPr lang="zh-CN" altLang="en-US" sz="1050" b="0" i="0" dirty="0" smtClean="0">
              <a:solidFill>
                <a:srgbClr val="4857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sz="1050" dirty="0" smtClean="0">
                <a:solidFill>
                  <a:srgbClr val="4857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为了让网站更好的运营下去，帮我点广告吧，自然地点点广告。为了让网站更好的运营下去，帮我点广告吧，自然地点点广告。</a:t>
            </a:r>
            <a:endParaRPr lang="zh-CN" altLang="en-US" sz="1050" b="0" i="0" dirty="0" smtClean="0">
              <a:solidFill>
                <a:srgbClr val="4857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7171689" y="5335312"/>
            <a:ext cx="1363094" cy="1175081"/>
          </a:xfrm>
          <a:prstGeom prst="hexagon">
            <a:avLst/>
          </a:prstGeom>
          <a:solidFill>
            <a:srgbClr val="71C0B7"/>
          </a:solidFill>
          <a:ln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388405" y="574962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Others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97351" y="228600"/>
            <a:ext cx="6268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 here</a:t>
            </a:r>
            <a:endParaRPr lang="zh-CN" altLang="en-US" sz="72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29036" y="1188720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here, so that it can be more clearly.</a:t>
            </a:r>
            <a:endParaRPr lang="zh-CN" altLang="en-US" sz="2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28244" y="3274543"/>
            <a:ext cx="1818884" cy="1265038"/>
            <a:chOff x="5330825" y="268288"/>
            <a:chExt cx="917575" cy="638175"/>
          </a:xfrm>
          <a:solidFill>
            <a:srgbClr val="71C0B7"/>
          </a:solidFill>
        </p:grpSpPr>
        <p:sp>
          <p:nvSpPr>
            <p:cNvPr id="23" name="Freeform 61"/>
            <p:cNvSpPr>
              <a:spLocks/>
            </p:cNvSpPr>
            <p:nvPr/>
          </p:nvSpPr>
          <p:spPr bwMode="auto">
            <a:xfrm>
              <a:off x="5994400" y="760413"/>
              <a:ext cx="146050" cy="146050"/>
            </a:xfrm>
            <a:custGeom>
              <a:avLst/>
              <a:gdLst>
                <a:gd name="T0" fmla="*/ 92 w 92"/>
                <a:gd name="T1" fmla="*/ 46 h 92"/>
                <a:gd name="T2" fmla="*/ 92 w 92"/>
                <a:gd name="T3" fmla="*/ 46 h 92"/>
                <a:gd name="T4" fmla="*/ 92 w 92"/>
                <a:gd name="T5" fmla="*/ 54 h 92"/>
                <a:gd name="T6" fmla="*/ 90 w 92"/>
                <a:gd name="T7" fmla="*/ 64 h 92"/>
                <a:gd name="T8" fmla="*/ 84 w 92"/>
                <a:gd name="T9" fmla="*/ 72 h 92"/>
                <a:gd name="T10" fmla="*/ 80 w 92"/>
                <a:gd name="T11" fmla="*/ 78 h 92"/>
                <a:gd name="T12" fmla="*/ 72 w 92"/>
                <a:gd name="T13" fmla="*/ 84 h 92"/>
                <a:gd name="T14" fmla="*/ 64 w 92"/>
                <a:gd name="T15" fmla="*/ 88 h 92"/>
                <a:gd name="T16" fmla="*/ 56 w 92"/>
                <a:gd name="T17" fmla="*/ 90 h 92"/>
                <a:gd name="T18" fmla="*/ 46 w 92"/>
                <a:gd name="T19" fmla="*/ 92 h 92"/>
                <a:gd name="T20" fmla="*/ 46 w 92"/>
                <a:gd name="T21" fmla="*/ 92 h 92"/>
                <a:gd name="T22" fmla="*/ 38 w 92"/>
                <a:gd name="T23" fmla="*/ 90 h 92"/>
                <a:gd name="T24" fmla="*/ 28 w 92"/>
                <a:gd name="T25" fmla="*/ 88 h 92"/>
                <a:gd name="T26" fmla="*/ 20 w 92"/>
                <a:gd name="T27" fmla="*/ 84 h 92"/>
                <a:gd name="T28" fmla="*/ 14 w 92"/>
                <a:gd name="T29" fmla="*/ 78 h 92"/>
                <a:gd name="T30" fmla="*/ 8 w 92"/>
                <a:gd name="T31" fmla="*/ 72 h 92"/>
                <a:gd name="T32" fmla="*/ 4 w 92"/>
                <a:gd name="T33" fmla="*/ 64 h 92"/>
                <a:gd name="T34" fmla="*/ 0 w 92"/>
                <a:gd name="T35" fmla="*/ 54 h 92"/>
                <a:gd name="T36" fmla="*/ 0 w 92"/>
                <a:gd name="T37" fmla="*/ 46 h 92"/>
                <a:gd name="T38" fmla="*/ 0 w 92"/>
                <a:gd name="T39" fmla="*/ 46 h 92"/>
                <a:gd name="T40" fmla="*/ 0 w 92"/>
                <a:gd name="T41" fmla="*/ 36 h 92"/>
                <a:gd name="T42" fmla="*/ 4 w 92"/>
                <a:gd name="T43" fmla="*/ 28 h 92"/>
                <a:gd name="T44" fmla="*/ 8 w 92"/>
                <a:gd name="T45" fmla="*/ 20 h 92"/>
                <a:gd name="T46" fmla="*/ 14 w 92"/>
                <a:gd name="T47" fmla="*/ 12 h 92"/>
                <a:gd name="T48" fmla="*/ 20 w 92"/>
                <a:gd name="T49" fmla="*/ 6 h 92"/>
                <a:gd name="T50" fmla="*/ 28 w 92"/>
                <a:gd name="T51" fmla="*/ 2 h 92"/>
                <a:gd name="T52" fmla="*/ 38 w 92"/>
                <a:gd name="T53" fmla="*/ 0 h 92"/>
                <a:gd name="T54" fmla="*/ 46 w 92"/>
                <a:gd name="T55" fmla="*/ 0 h 92"/>
                <a:gd name="T56" fmla="*/ 46 w 92"/>
                <a:gd name="T57" fmla="*/ 0 h 92"/>
                <a:gd name="T58" fmla="*/ 56 w 92"/>
                <a:gd name="T59" fmla="*/ 0 h 92"/>
                <a:gd name="T60" fmla="*/ 64 w 92"/>
                <a:gd name="T61" fmla="*/ 2 h 92"/>
                <a:gd name="T62" fmla="*/ 72 w 92"/>
                <a:gd name="T63" fmla="*/ 6 h 92"/>
                <a:gd name="T64" fmla="*/ 80 w 92"/>
                <a:gd name="T65" fmla="*/ 12 h 92"/>
                <a:gd name="T66" fmla="*/ 84 w 92"/>
                <a:gd name="T67" fmla="*/ 20 h 92"/>
                <a:gd name="T68" fmla="*/ 90 w 92"/>
                <a:gd name="T69" fmla="*/ 28 h 92"/>
                <a:gd name="T70" fmla="*/ 92 w 92"/>
                <a:gd name="T71" fmla="*/ 36 h 92"/>
                <a:gd name="T72" fmla="*/ 92 w 92"/>
                <a:gd name="T73" fmla="*/ 46 h 92"/>
                <a:gd name="T74" fmla="*/ 92 w 92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" h="92">
                  <a:moveTo>
                    <a:pt x="92" y="46"/>
                  </a:moveTo>
                  <a:lnTo>
                    <a:pt x="92" y="46"/>
                  </a:lnTo>
                  <a:lnTo>
                    <a:pt x="92" y="54"/>
                  </a:lnTo>
                  <a:lnTo>
                    <a:pt x="90" y="64"/>
                  </a:lnTo>
                  <a:lnTo>
                    <a:pt x="84" y="72"/>
                  </a:lnTo>
                  <a:lnTo>
                    <a:pt x="80" y="78"/>
                  </a:lnTo>
                  <a:lnTo>
                    <a:pt x="72" y="84"/>
                  </a:lnTo>
                  <a:lnTo>
                    <a:pt x="64" y="88"/>
                  </a:lnTo>
                  <a:lnTo>
                    <a:pt x="56" y="90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38" y="90"/>
                  </a:lnTo>
                  <a:lnTo>
                    <a:pt x="28" y="88"/>
                  </a:lnTo>
                  <a:lnTo>
                    <a:pt x="20" y="84"/>
                  </a:lnTo>
                  <a:lnTo>
                    <a:pt x="14" y="78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2"/>
                  </a:lnTo>
                  <a:lnTo>
                    <a:pt x="20" y="6"/>
                  </a:lnTo>
                  <a:lnTo>
                    <a:pt x="28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4" y="2"/>
                  </a:lnTo>
                  <a:lnTo>
                    <a:pt x="72" y="6"/>
                  </a:lnTo>
                  <a:lnTo>
                    <a:pt x="80" y="12"/>
                  </a:lnTo>
                  <a:lnTo>
                    <a:pt x="84" y="20"/>
                  </a:lnTo>
                  <a:lnTo>
                    <a:pt x="90" y="28"/>
                  </a:lnTo>
                  <a:lnTo>
                    <a:pt x="92" y="36"/>
                  </a:lnTo>
                  <a:lnTo>
                    <a:pt x="92" y="46"/>
                  </a:lnTo>
                  <a:lnTo>
                    <a:pt x="9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2"/>
            <p:cNvSpPr>
              <a:spLocks/>
            </p:cNvSpPr>
            <p:nvPr/>
          </p:nvSpPr>
          <p:spPr bwMode="auto">
            <a:xfrm>
              <a:off x="5527675" y="760413"/>
              <a:ext cx="149225" cy="146050"/>
            </a:xfrm>
            <a:custGeom>
              <a:avLst/>
              <a:gdLst>
                <a:gd name="T0" fmla="*/ 94 w 94"/>
                <a:gd name="T1" fmla="*/ 46 h 92"/>
                <a:gd name="T2" fmla="*/ 94 w 94"/>
                <a:gd name="T3" fmla="*/ 46 h 92"/>
                <a:gd name="T4" fmla="*/ 92 w 94"/>
                <a:gd name="T5" fmla="*/ 54 h 92"/>
                <a:gd name="T6" fmla="*/ 90 w 94"/>
                <a:gd name="T7" fmla="*/ 64 h 92"/>
                <a:gd name="T8" fmla="*/ 86 w 94"/>
                <a:gd name="T9" fmla="*/ 72 h 92"/>
                <a:gd name="T10" fmla="*/ 80 w 94"/>
                <a:gd name="T11" fmla="*/ 78 h 92"/>
                <a:gd name="T12" fmla="*/ 72 w 94"/>
                <a:gd name="T13" fmla="*/ 84 h 92"/>
                <a:gd name="T14" fmla="*/ 64 w 94"/>
                <a:gd name="T15" fmla="*/ 88 h 92"/>
                <a:gd name="T16" fmla="*/ 56 w 94"/>
                <a:gd name="T17" fmla="*/ 90 h 92"/>
                <a:gd name="T18" fmla="*/ 46 w 94"/>
                <a:gd name="T19" fmla="*/ 92 h 92"/>
                <a:gd name="T20" fmla="*/ 46 w 94"/>
                <a:gd name="T21" fmla="*/ 92 h 92"/>
                <a:gd name="T22" fmla="*/ 38 w 94"/>
                <a:gd name="T23" fmla="*/ 90 h 92"/>
                <a:gd name="T24" fmla="*/ 28 w 94"/>
                <a:gd name="T25" fmla="*/ 88 h 92"/>
                <a:gd name="T26" fmla="*/ 20 w 94"/>
                <a:gd name="T27" fmla="*/ 84 h 92"/>
                <a:gd name="T28" fmla="*/ 14 w 94"/>
                <a:gd name="T29" fmla="*/ 78 h 92"/>
                <a:gd name="T30" fmla="*/ 8 w 94"/>
                <a:gd name="T31" fmla="*/ 72 h 92"/>
                <a:gd name="T32" fmla="*/ 4 w 94"/>
                <a:gd name="T33" fmla="*/ 64 h 92"/>
                <a:gd name="T34" fmla="*/ 2 w 94"/>
                <a:gd name="T35" fmla="*/ 54 h 92"/>
                <a:gd name="T36" fmla="*/ 0 w 94"/>
                <a:gd name="T37" fmla="*/ 46 h 92"/>
                <a:gd name="T38" fmla="*/ 0 w 94"/>
                <a:gd name="T39" fmla="*/ 46 h 92"/>
                <a:gd name="T40" fmla="*/ 2 w 94"/>
                <a:gd name="T41" fmla="*/ 36 h 92"/>
                <a:gd name="T42" fmla="*/ 4 w 94"/>
                <a:gd name="T43" fmla="*/ 28 h 92"/>
                <a:gd name="T44" fmla="*/ 8 w 94"/>
                <a:gd name="T45" fmla="*/ 20 h 92"/>
                <a:gd name="T46" fmla="*/ 14 w 94"/>
                <a:gd name="T47" fmla="*/ 12 h 92"/>
                <a:gd name="T48" fmla="*/ 20 w 94"/>
                <a:gd name="T49" fmla="*/ 6 h 92"/>
                <a:gd name="T50" fmla="*/ 28 w 94"/>
                <a:gd name="T51" fmla="*/ 2 h 92"/>
                <a:gd name="T52" fmla="*/ 38 w 94"/>
                <a:gd name="T53" fmla="*/ 0 h 92"/>
                <a:gd name="T54" fmla="*/ 46 w 94"/>
                <a:gd name="T55" fmla="*/ 0 h 92"/>
                <a:gd name="T56" fmla="*/ 46 w 94"/>
                <a:gd name="T57" fmla="*/ 0 h 92"/>
                <a:gd name="T58" fmla="*/ 56 w 94"/>
                <a:gd name="T59" fmla="*/ 0 h 92"/>
                <a:gd name="T60" fmla="*/ 64 w 94"/>
                <a:gd name="T61" fmla="*/ 2 h 92"/>
                <a:gd name="T62" fmla="*/ 72 w 94"/>
                <a:gd name="T63" fmla="*/ 6 h 92"/>
                <a:gd name="T64" fmla="*/ 80 w 94"/>
                <a:gd name="T65" fmla="*/ 12 h 92"/>
                <a:gd name="T66" fmla="*/ 86 w 94"/>
                <a:gd name="T67" fmla="*/ 20 h 92"/>
                <a:gd name="T68" fmla="*/ 90 w 94"/>
                <a:gd name="T69" fmla="*/ 28 h 92"/>
                <a:gd name="T70" fmla="*/ 92 w 94"/>
                <a:gd name="T71" fmla="*/ 36 h 92"/>
                <a:gd name="T72" fmla="*/ 94 w 94"/>
                <a:gd name="T73" fmla="*/ 46 h 92"/>
                <a:gd name="T74" fmla="*/ 94 w 94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92">
                  <a:moveTo>
                    <a:pt x="94" y="46"/>
                  </a:moveTo>
                  <a:lnTo>
                    <a:pt x="94" y="46"/>
                  </a:lnTo>
                  <a:lnTo>
                    <a:pt x="92" y="54"/>
                  </a:lnTo>
                  <a:lnTo>
                    <a:pt x="90" y="64"/>
                  </a:lnTo>
                  <a:lnTo>
                    <a:pt x="86" y="72"/>
                  </a:lnTo>
                  <a:lnTo>
                    <a:pt x="80" y="78"/>
                  </a:lnTo>
                  <a:lnTo>
                    <a:pt x="72" y="84"/>
                  </a:lnTo>
                  <a:lnTo>
                    <a:pt x="64" y="88"/>
                  </a:lnTo>
                  <a:lnTo>
                    <a:pt x="56" y="90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38" y="90"/>
                  </a:lnTo>
                  <a:lnTo>
                    <a:pt x="28" y="88"/>
                  </a:lnTo>
                  <a:lnTo>
                    <a:pt x="20" y="84"/>
                  </a:lnTo>
                  <a:lnTo>
                    <a:pt x="14" y="78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2"/>
                  </a:lnTo>
                  <a:lnTo>
                    <a:pt x="20" y="6"/>
                  </a:lnTo>
                  <a:lnTo>
                    <a:pt x="28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4" y="2"/>
                  </a:lnTo>
                  <a:lnTo>
                    <a:pt x="72" y="6"/>
                  </a:lnTo>
                  <a:lnTo>
                    <a:pt x="80" y="12"/>
                  </a:lnTo>
                  <a:lnTo>
                    <a:pt x="86" y="20"/>
                  </a:lnTo>
                  <a:lnTo>
                    <a:pt x="90" y="28"/>
                  </a:lnTo>
                  <a:lnTo>
                    <a:pt x="92" y="36"/>
                  </a:lnTo>
                  <a:lnTo>
                    <a:pt x="94" y="46"/>
                  </a:lnTo>
                  <a:lnTo>
                    <a:pt x="94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5330825" y="268288"/>
              <a:ext cx="917575" cy="441325"/>
            </a:xfrm>
            <a:custGeom>
              <a:avLst/>
              <a:gdLst>
                <a:gd name="T0" fmla="*/ 152 w 578"/>
                <a:gd name="T1" fmla="*/ 30 h 278"/>
                <a:gd name="T2" fmla="*/ 128 w 578"/>
                <a:gd name="T3" fmla="*/ 26 h 278"/>
                <a:gd name="T4" fmla="*/ 120 w 578"/>
                <a:gd name="T5" fmla="*/ 18 h 278"/>
                <a:gd name="T6" fmla="*/ 120 w 578"/>
                <a:gd name="T7" fmla="*/ 16 h 278"/>
                <a:gd name="T8" fmla="*/ 116 w 578"/>
                <a:gd name="T9" fmla="*/ 10 h 278"/>
                <a:gd name="T10" fmla="*/ 100 w 578"/>
                <a:gd name="T11" fmla="*/ 2 h 278"/>
                <a:gd name="T12" fmla="*/ 34 w 578"/>
                <a:gd name="T13" fmla="*/ 0 h 278"/>
                <a:gd name="T14" fmla="*/ 26 w 578"/>
                <a:gd name="T15" fmla="*/ 0 h 278"/>
                <a:gd name="T16" fmla="*/ 16 w 578"/>
                <a:gd name="T17" fmla="*/ 6 h 278"/>
                <a:gd name="T18" fmla="*/ 6 w 578"/>
                <a:gd name="T19" fmla="*/ 14 h 278"/>
                <a:gd name="T20" fmla="*/ 2 w 578"/>
                <a:gd name="T21" fmla="*/ 26 h 278"/>
                <a:gd name="T22" fmla="*/ 0 w 578"/>
                <a:gd name="T23" fmla="*/ 40 h 278"/>
                <a:gd name="T24" fmla="*/ 2 w 578"/>
                <a:gd name="T25" fmla="*/ 46 h 278"/>
                <a:gd name="T26" fmla="*/ 6 w 578"/>
                <a:gd name="T27" fmla="*/ 58 h 278"/>
                <a:gd name="T28" fmla="*/ 16 w 578"/>
                <a:gd name="T29" fmla="*/ 66 h 278"/>
                <a:gd name="T30" fmla="*/ 26 w 578"/>
                <a:gd name="T31" fmla="*/ 72 h 278"/>
                <a:gd name="T32" fmla="*/ 82 w 578"/>
                <a:gd name="T33" fmla="*/ 72 h 278"/>
                <a:gd name="T34" fmla="*/ 90 w 578"/>
                <a:gd name="T35" fmla="*/ 72 h 278"/>
                <a:gd name="T36" fmla="*/ 108 w 578"/>
                <a:gd name="T37" fmla="*/ 82 h 278"/>
                <a:gd name="T38" fmla="*/ 122 w 578"/>
                <a:gd name="T39" fmla="*/ 98 h 278"/>
                <a:gd name="T40" fmla="*/ 162 w 578"/>
                <a:gd name="T41" fmla="*/ 246 h 278"/>
                <a:gd name="T42" fmla="*/ 164 w 578"/>
                <a:gd name="T43" fmla="*/ 254 h 278"/>
                <a:gd name="T44" fmla="*/ 178 w 578"/>
                <a:gd name="T45" fmla="*/ 268 h 278"/>
                <a:gd name="T46" fmla="*/ 196 w 578"/>
                <a:gd name="T47" fmla="*/ 278 h 278"/>
                <a:gd name="T48" fmla="*/ 452 w 578"/>
                <a:gd name="T49" fmla="*/ 278 h 278"/>
                <a:gd name="T50" fmla="*/ 466 w 578"/>
                <a:gd name="T51" fmla="*/ 276 h 278"/>
                <a:gd name="T52" fmla="*/ 490 w 578"/>
                <a:gd name="T53" fmla="*/ 260 h 278"/>
                <a:gd name="T54" fmla="*/ 576 w 578"/>
                <a:gd name="T55" fmla="*/ 60 h 278"/>
                <a:gd name="T56" fmla="*/ 578 w 578"/>
                <a:gd name="T57" fmla="*/ 54 h 278"/>
                <a:gd name="T58" fmla="*/ 576 w 578"/>
                <a:gd name="T59" fmla="*/ 44 h 278"/>
                <a:gd name="T60" fmla="*/ 572 w 578"/>
                <a:gd name="T61" fmla="*/ 36 h 278"/>
                <a:gd name="T62" fmla="*/ 562 w 578"/>
                <a:gd name="T63" fmla="*/ 32 h 278"/>
                <a:gd name="T64" fmla="*/ 152 w 578"/>
                <a:gd name="T65" fmla="*/ 3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8" h="278">
                  <a:moveTo>
                    <a:pt x="152" y="30"/>
                  </a:moveTo>
                  <a:lnTo>
                    <a:pt x="152" y="30"/>
                  </a:lnTo>
                  <a:lnTo>
                    <a:pt x="140" y="30"/>
                  </a:lnTo>
                  <a:lnTo>
                    <a:pt x="128" y="26"/>
                  </a:lnTo>
                  <a:lnTo>
                    <a:pt x="122" y="22"/>
                  </a:lnTo>
                  <a:lnTo>
                    <a:pt x="120" y="18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18" y="12"/>
                  </a:lnTo>
                  <a:lnTo>
                    <a:pt x="116" y="10"/>
                  </a:lnTo>
                  <a:lnTo>
                    <a:pt x="110" y="4"/>
                  </a:lnTo>
                  <a:lnTo>
                    <a:pt x="100" y="2"/>
                  </a:lnTo>
                  <a:lnTo>
                    <a:pt x="8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6" y="58"/>
                  </a:lnTo>
                  <a:lnTo>
                    <a:pt x="10" y="62"/>
                  </a:lnTo>
                  <a:lnTo>
                    <a:pt x="16" y="66"/>
                  </a:lnTo>
                  <a:lnTo>
                    <a:pt x="20" y="70"/>
                  </a:lnTo>
                  <a:lnTo>
                    <a:pt x="26" y="72"/>
                  </a:lnTo>
                  <a:lnTo>
                    <a:pt x="34" y="72"/>
                  </a:lnTo>
                  <a:lnTo>
                    <a:pt x="82" y="72"/>
                  </a:lnTo>
                  <a:lnTo>
                    <a:pt x="82" y="72"/>
                  </a:lnTo>
                  <a:lnTo>
                    <a:pt x="90" y="72"/>
                  </a:lnTo>
                  <a:lnTo>
                    <a:pt x="96" y="74"/>
                  </a:lnTo>
                  <a:lnTo>
                    <a:pt x="108" y="82"/>
                  </a:lnTo>
                  <a:lnTo>
                    <a:pt x="118" y="92"/>
                  </a:lnTo>
                  <a:lnTo>
                    <a:pt x="122" y="98"/>
                  </a:lnTo>
                  <a:lnTo>
                    <a:pt x="124" y="104"/>
                  </a:lnTo>
                  <a:lnTo>
                    <a:pt x="162" y="246"/>
                  </a:lnTo>
                  <a:lnTo>
                    <a:pt x="162" y="246"/>
                  </a:lnTo>
                  <a:lnTo>
                    <a:pt x="164" y="254"/>
                  </a:lnTo>
                  <a:lnTo>
                    <a:pt x="168" y="258"/>
                  </a:lnTo>
                  <a:lnTo>
                    <a:pt x="178" y="268"/>
                  </a:lnTo>
                  <a:lnTo>
                    <a:pt x="190" y="276"/>
                  </a:lnTo>
                  <a:lnTo>
                    <a:pt x="196" y="278"/>
                  </a:lnTo>
                  <a:lnTo>
                    <a:pt x="204" y="278"/>
                  </a:lnTo>
                  <a:lnTo>
                    <a:pt x="452" y="278"/>
                  </a:lnTo>
                  <a:lnTo>
                    <a:pt x="452" y="278"/>
                  </a:lnTo>
                  <a:lnTo>
                    <a:pt x="466" y="276"/>
                  </a:lnTo>
                  <a:lnTo>
                    <a:pt x="480" y="270"/>
                  </a:lnTo>
                  <a:lnTo>
                    <a:pt x="490" y="260"/>
                  </a:lnTo>
                  <a:lnTo>
                    <a:pt x="498" y="248"/>
                  </a:lnTo>
                  <a:lnTo>
                    <a:pt x="576" y="60"/>
                  </a:lnTo>
                  <a:lnTo>
                    <a:pt x="576" y="60"/>
                  </a:lnTo>
                  <a:lnTo>
                    <a:pt x="578" y="54"/>
                  </a:lnTo>
                  <a:lnTo>
                    <a:pt x="578" y="50"/>
                  </a:lnTo>
                  <a:lnTo>
                    <a:pt x="576" y="44"/>
                  </a:lnTo>
                  <a:lnTo>
                    <a:pt x="574" y="40"/>
                  </a:lnTo>
                  <a:lnTo>
                    <a:pt x="572" y="36"/>
                  </a:lnTo>
                  <a:lnTo>
                    <a:pt x="568" y="34"/>
                  </a:lnTo>
                  <a:lnTo>
                    <a:pt x="562" y="32"/>
                  </a:lnTo>
                  <a:lnTo>
                    <a:pt x="556" y="30"/>
                  </a:lnTo>
                  <a:lnTo>
                    <a:pt x="15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06482" y="1446844"/>
            <a:ext cx="1490869" cy="1490869"/>
            <a:chOff x="6721475" y="195263"/>
            <a:chExt cx="746125" cy="746125"/>
          </a:xfrm>
          <a:solidFill>
            <a:srgbClr val="71C0B7"/>
          </a:solidFill>
        </p:grpSpPr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6721475" y="195263"/>
              <a:ext cx="746125" cy="746125"/>
            </a:xfrm>
            <a:custGeom>
              <a:avLst/>
              <a:gdLst>
                <a:gd name="T0" fmla="*/ 2 w 470"/>
                <a:gd name="T1" fmla="*/ 212 h 470"/>
                <a:gd name="T2" fmla="*/ 20 w 470"/>
                <a:gd name="T3" fmla="*/ 144 h 470"/>
                <a:gd name="T4" fmla="*/ 54 w 470"/>
                <a:gd name="T5" fmla="*/ 86 h 470"/>
                <a:gd name="T6" fmla="*/ 104 w 470"/>
                <a:gd name="T7" fmla="*/ 40 h 470"/>
                <a:gd name="T8" fmla="*/ 166 w 470"/>
                <a:gd name="T9" fmla="*/ 10 h 470"/>
                <a:gd name="T10" fmla="*/ 236 w 470"/>
                <a:gd name="T11" fmla="*/ 0 h 470"/>
                <a:gd name="T12" fmla="*/ 260 w 470"/>
                <a:gd name="T13" fmla="*/ 2 h 470"/>
                <a:gd name="T14" fmla="*/ 328 w 470"/>
                <a:gd name="T15" fmla="*/ 18 h 470"/>
                <a:gd name="T16" fmla="*/ 386 w 470"/>
                <a:gd name="T17" fmla="*/ 54 h 470"/>
                <a:gd name="T18" fmla="*/ 430 w 470"/>
                <a:gd name="T19" fmla="*/ 104 h 470"/>
                <a:gd name="T20" fmla="*/ 460 w 470"/>
                <a:gd name="T21" fmla="*/ 166 h 470"/>
                <a:gd name="T22" fmla="*/ 470 w 470"/>
                <a:gd name="T23" fmla="*/ 236 h 470"/>
                <a:gd name="T24" fmla="*/ 470 w 470"/>
                <a:gd name="T25" fmla="*/ 260 h 470"/>
                <a:gd name="T26" fmla="*/ 452 w 470"/>
                <a:gd name="T27" fmla="*/ 326 h 470"/>
                <a:gd name="T28" fmla="*/ 416 w 470"/>
                <a:gd name="T29" fmla="*/ 384 h 470"/>
                <a:gd name="T30" fmla="*/ 368 w 470"/>
                <a:gd name="T31" fmla="*/ 430 h 470"/>
                <a:gd name="T32" fmla="*/ 306 w 470"/>
                <a:gd name="T33" fmla="*/ 460 h 470"/>
                <a:gd name="T34" fmla="*/ 236 w 470"/>
                <a:gd name="T35" fmla="*/ 470 h 470"/>
                <a:gd name="T36" fmla="*/ 212 w 470"/>
                <a:gd name="T37" fmla="*/ 468 h 470"/>
                <a:gd name="T38" fmla="*/ 144 w 470"/>
                <a:gd name="T39" fmla="*/ 452 h 470"/>
                <a:gd name="T40" fmla="*/ 86 w 470"/>
                <a:gd name="T41" fmla="*/ 416 h 470"/>
                <a:gd name="T42" fmla="*/ 40 w 470"/>
                <a:gd name="T43" fmla="*/ 366 h 470"/>
                <a:gd name="T44" fmla="*/ 12 w 470"/>
                <a:gd name="T45" fmla="*/ 306 h 470"/>
                <a:gd name="T46" fmla="*/ 0 w 470"/>
                <a:gd name="T47" fmla="*/ 236 h 470"/>
                <a:gd name="T48" fmla="*/ 28 w 470"/>
                <a:gd name="T49" fmla="*/ 236 h 470"/>
                <a:gd name="T50" fmla="*/ 38 w 470"/>
                <a:gd name="T51" fmla="*/ 296 h 470"/>
                <a:gd name="T52" fmla="*/ 64 w 470"/>
                <a:gd name="T53" fmla="*/ 352 h 470"/>
                <a:gd name="T54" fmla="*/ 104 w 470"/>
                <a:gd name="T55" fmla="*/ 396 h 470"/>
                <a:gd name="T56" fmla="*/ 156 w 470"/>
                <a:gd name="T57" fmla="*/ 426 h 470"/>
                <a:gd name="T58" fmla="*/ 214 w 470"/>
                <a:gd name="T59" fmla="*/ 442 h 470"/>
                <a:gd name="T60" fmla="*/ 236 w 470"/>
                <a:gd name="T61" fmla="*/ 442 h 470"/>
                <a:gd name="T62" fmla="*/ 298 w 470"/>
                <a:gd name="T63" fmla="*/ 434 h 470"/>
                <a:gd name="T64" fmla="*/ 352 w 470"/>
                <a:gd name="T65" fmla="*/ 408 h 470"/>
                <a:gd name="T66" fmla="*/ 396 w 470"/>
                <a:gd name="T67" fmla="*/ 368 h 470"/>
                <a:gd name="T68" fmla="*/ 426 w 470"/>
                <a:gd name="T69" fmla="*/ 316 h 470"/>
                <a:gd name="T70" fmla="*/ 442 w 470"/>
                <a:gd name="T71" fmla="*/ 256 h 470"/>
                <a:gd name="T72" fmla="*/ 444 w 470"/>
                <a:gd name="T73" fmla="*/ 236 h 470"/>
                <a:gd name="T74" fmla="*/ 434 w 470"/>
                <a:gd name="T75" fmla="*/ 174 h 470"/>
                <a:gd name="T76" fmla="*/ 408 w 470"/>
                <a:gd name="T77" fmla="*/ 120 h 470"/>
                <a:gd name="T78" fmla="*/ 368 w 470"/>
                <a:gd name="T79" fmla="*/ 76 h 470"/>
                <a:gd name="T80" fmla="*/ 316 w 470"/>
                <a:gd name="T81" fmla="*/ 44 h 470"/>
                <a:gd name="T82" fmla="*/ 256 w 470"/>
                <a:gd name="T83" fmla="*/ 30 h 470"/>
                <a:gd name="T84" fmla="*/ 236 w 470"/>
                <a:gd name="T85" fmla="*/ 28 h 470"/>
                <a:gd name="T86" fmla="*/ 174 w 470"/>
                <a:gd name="T87" fmla="*/ 38 h 470"/>
                <a:gd name="T88" fmla="*/ 120 w 470"/>
                <a:gd name="T89" fmla="*/ 64 h 470"/>
                <a:gd name="T90" fmla="*/ 76 w 470"/>
                <a:gd name="T91" fmla="*/ 104 h 470"/>
                <a:gd name="T92" fmla="*/ 44 w 470"/>
                <a:gd name="T93" fmla="*/ 154 h 470"/>
                <a:gd name="T94" fmla="*/ 30 w 470"/>
                <a:gd name="T95" fmla="*/ 21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0" h="470">
                  <a:moveTo>
                    <a:pt x="0" y="236"/>
                  </a:moveTo>
                  <a:lnTo>
                    <a:pt x="0" y="236"/>
                  </a:lnTo>
                  <a:lnTo>
                    <a:pt x="2" y="212"/>
                  </a:lnTo>
                  <a:lnTo>
                    <a:pt x="6" y="188"/>
                  </a:lnTo>
                  <a:lnTo>
                    <a:pt x="12" y="166"/>
                  </a:lnTo>
                  <a:lnTo>
                    <a:pt x="20" y="144"/>
                  </a:lnTo>
                  <a:lnTo>
                    <a:pt x="30" y="124"/>
                  </a:lnTo>
                  <a:lnTo>
                    <a:pt x="40" y="104"/>
                  </a:lnTo>
                  <a:lnTo>
                    <a:pt x="54" y="86"/>
                  </a:lnTo>
                  <a:lnTo>
                    <a:pt x="70" y="70"/>
                  </a:lnTo>
                  <a:lnTo>
                    <a:pt x="86" y="54"/>
                  </a:lnTo>
                  <a:lnTo>
                    <a:pt x="104" y="40"/>
                  </a:lnTo>
                  <a:lnTo>
                    <a:pt x="124" y="28"/>
                  </a:lnTo>
                  <a:lnTo>
                    <a:pt x="144" y="18"/>
                  </a:lnTo>
                  <a:lnTo>
                    <a:pt x="166" y="10"/>
                  </a:lnTo>
                  <a:lnTo>
                    <a:pt x="188" y="6"/>
                  </a:lnTo>
                  <a:lnTo>
                    <a:pt x="212" y="2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60" y="2"/>
                  </a:lnTo>
                  <a:lnTo>
                    <a:pt x="284" y="6"/>
                  </a:lnTo>
                  <a:lnTo>
                    <a:pt x="306" y="10"/>
                  </a:lnTo>
                  <a:lnTo>
                    <a:pt x="328" y="18"/>
                  </a:lnTo>
                  <a:lnTo>
                    <a:pt x="348" y="28"/>
                  </a:lnTo>
                  <a:lnTo>
                    <a:pt x="368" y="40"/>
                  </a:lnTo>
                  <a:lnTo>
                    <a:pt x="386" y="54"/>
                  </a:lnTo>
                  <a:lnTo>
                    <a:pt x="402" y="70"/>
                  </a:lnTo>
                  <a:lnTo>
                    <a:pt x="416" y="86"/>
                  </a:lnTo>
                  <a:lnTo>
                    <a:pt x="430" y="104"/>
                  </a:lnTo>
                  <a:lnTo>
                    <a:pt x="442" y="124"/>
                  </a:lnTo>
                  <a:lnTo>
                    <a:pt x="452" y="144"/>
                  </a:lnTo>
                  <a:lnTo>
                    <a:pt x="460" y="166"/>
                  </a:lnTo>
                  <a:lnTo>
                    <a:pt x="466" y="188"/>
                  </a:lnTo>
                  <a:lnTo>
                    <a:pt x="470" y="212"/>
                  </a:lnTo>
                  <a:lnTo>
                    <a:pt x="470" y="236"/>
                  </a:lnTo>
                  <a:lnTo>
                    <a:pt x="470" y="236"/>
                  </a:lnTo>
                  <a:lnTo>
                    <a:pt x="470" y="236"/>
                  </a:lnTo>
                  <a:lnTo>
                    <a:pt x="470" y="260"/>
                  </a:lnTo>
                  <a:lnTo>
                    <a:pt x="466" y="282"/>
                  </a:lnTo>
                  <a:lnTo>
                    <a:pt x="460" y="306"/>
                  </a:lnTo>
                  <a:lnTo>
                    <a:pt x="452" y="326"/>
                  </a:lnTo>
                  <a:lnTo>
                    <a:pt x="442" y="348"/>
                  </a:lnTo>
                  <a:lnTo>
                    <a:pt x="430" y="366"/>
                  </a:lnTo>
                  <a:lnTo>
                    <a:pt x="416" y="384"/>
                  </a:lnTo>
                  <a:lnTo>
                    <a:pt x="402" y="402"/>
                  </a:lnTo>
                  <a:lnTo>
                    <a:pt x="386" y="416"/>
                  </a:lnTo>
                  <a:lnTo>
                    <a:pt x="368" y="430"/>
                  </a:lnTo>
                  <a:lnTo>
                    <a:pt x="348" y="442"/>
                  </a:lnTo>
                  <a:lnTo>
                    <a:pt x="328" y="452"/>
                  </a:lnTo>
                  <a:lnTo>
                    <a:pt x="306" y="460"/>
                  </a:lnTo>
                  <a:lnTo>
                    <a:pt x="284" y="466"/>
                  </a:lnTo>
                  <a:lnTo>
                    <a:pt x="260" y="468"/>
                  </a:lnTo>
                  <a:lnTo>
                    <a:pt x="236" y="470"/>
                  </a:lnTo>
                  <a:lnTo>
                    <a:pt x="236" y="470"/>
                  </a:lnTo>
                  <a:lnTo>
                    <a:pt x="236" y="470"/>
                  </a:lnTo>
                  <a:lnTo>
                    <a:pt x="212" y="468"/>
                  </a:lnTo>
                  <a:lnTo>
                    <a:pt x="188" y="466"/>
                  </a:lnTo>
                  <a:lnTo>
                    <a:pt x="166" y="460"/>
                  </a:lnTo>
                  <a:lnTo>
                    <a:pt x="144" y="452"/>
                  </a:lnTo>
                  <a:lnTo>
                    <a:pt x="124" y="442"/>
                  </a:lnTo>
                  <a:lnTo>
                    <a:pt x="104" y="430"/>
                  </a:lnTo>
                  <a:lnTo>
                    <a:pt x="86" y="416"/>
                  </a:lnTo>
                  <a:lnTo>
                    <a:pt x="70" y="402"/>
                  </a:lnTo>
                  <a:lnTo>
                    <a:pt x="54" y="384"/>
                  </a:lnTo>
                  <a:lnTo>
                    <a:pt x="40" y="366"/>
                  </a:lnTo>
                  <a:lnTo>
                    <a:pt x="30" y="348"/>
                  </a:lnTo>
                  <a:lnTo>
                    <a:pt x="20" y="326"/>
                  </a:lnTo>
                  <a:lnTo>
                    <a:pt x="12" y="306"/>
                  </a:lnTo>
                  <a:lnTo>
                    <a:pt x="6" y="282"/>
                  </a:lnTo>
                  <a:lnTo>
                    <a:pt x="2" y="260"/>
                  </a:lnTo>
                  <a:lnTo>
                    <a:pt x="0" y="236"/>
                  </a:lnTo>
                  <a:lnTo>
                    <a:pt x="0" y="236"/>
                  </a:lnTo>
                  <a:close/>
                  <a:moveTo>
                    <a:pt x="28" y="236"/>
                  </a:moveTo>
                  <a:lnTo>
                    <a:pt x="28" y="236"/>
                  </a:lnTo>
                  <a:lnTo>
                    <a:pt x="30" y="256"/>
                  </a:lnTo>
                  <a:lnTo>
                    <a:pt x="32" y="278"/>
                  </a:lnTo>
                  <a:lnTo>
                    <a:pt x="38" y="296"/>
                  </a:lnTo>
                  <a:lnTo>
                    <a:pt x="44" y="316"/>
                  </a:lnTo>
                  <a:lnTo>
                    <a:pt x="54" y="334"/>
                  </a:lnTo>
                  <a:lnTo>
                    <a:pt x="64" y="352"/>
                  </a:lnTo>
                  <a:lnTo>
                    <a:pt x="76" y="368"/>
                  </a:lnTo>
                  <a:lnTo>
                    <a:pt x="90" y="382"/>
                  </a:lnTo>
                  <a:lnTo>
                    <a:pt x="104" y="396"/>
                  </a:lnTo>
                  <a:lnTo>
                    <a:pt x="120" y="408"/>
                  </a:lnTo>
                  <a:lnTo>
                    <a:pt x="136" y="418"/>
                  </a:lnTo>
                  <a:lnTo>
                    <a:pt x="156" y="426"/>
                  </a:lnTo>
                  <a:lnTo>
                    <a:pt x="174" y="434"/>
                  </a:lnTo>
                  <a:lnTo>
                    <a:pt x="194" y="438"/>
                  </a:lnTo>
                  <a:lnTo>
                    <a:pt x="214" y="442"/>
                  </a:lnTo>
                  <a:lnTo>
                    <a:pt x="236" y="442"/>
                  </a:lnTo>
                  <a:lnTo>
                    <a:pt x="236" y="442"/>
                  </a:lnTo>
                  <a:lnTo>
                    <a:pt x="236" y="442"/>
                  </a:lnTo>
                  <a:lnTo>
                    <a:pt x="256" y="442"/>
                  </a:lnTo>
                  <a:lnTo>
                    <a:pt x="278" y="438"/>
                  </a:lnTo>
                  <a:lnTo>
                    <a:pt x="298" y="434"/>
                  </a:lnTo>
                  <a:lnTo>
                    <a:pt x="316" y="426"/>
                  </a:lnTo>
                  <a:lnTo>
                    <a:pt x="334" y="418"/>
                  </a:lnTo>
                  <a:lnTo>
                    <a:pt x="352" y="408"/>
                  </a:lnTo>
                  <a:lnTo>
                    <a:pt x="368" y="396"/>
                  </a:lnTo>
                  <a:lnTo>
                    <a:pt x="382" y="382"/>
                  </a:lnTo>
                  <a:lnTo>
                    <a:pt x="396" y="368"/>
                  </a:lnTo>
                  <a:lnTo>
                    <a:pt x="408" y="352"/>
                  </a:lnTo>
                  <a:lnTo>
                    <a:pt x="418" y="334"/>
                  </a:lnTo>
                  <a:lnTo>
                    <a:pt x="426" y="316"/>
                  </a:lnTo>
                  <a:lnTo>
                    <a:pt x="434" y="296"/>
                  </a:lnTo>
                  <a:lnTo>
                    <a:pt x="438" y="278"/>
                  </a:lnTo>
                  <a:lnTo>
                    <a:pt x="442" y="256"/>
                  </a:lnTo>
                  <a:lnTo>
                    <a:pt x="444" y="236"/>
                  </a:lnTo>
                  <a:lnTo>
                    <a:pt x="444" y="236"/>
                  </a:lnTo>
                  <a:lnTo>
                    <a:pt x="444" y="236"/>
                  </a:lnTo>
                  <a:lnTo>
                    <a:pt x="442" y="214"/>
                  </a:lnTo>
                  <a:lnTo>
                    <a:pt x="438" y="194"/>
                  </a:lnTo>
                  <a:lnTo>
                    <a:pt x="434" y="174"/>
                  </a:lnTo>
                  <a:lnTo>
                    <a:pt x="426" y="154"/>
                  </a:lnTo>
                  <a:lnTo>
                    <a:pt x="418" y="136"/>
                  </a:lnTo>
                  <a:lnTo>
                    <a:pt x="408" y="120"/>
                  </a:lnTo>
                  <a:lnTo>
                    <a:pt x="396" y="104"/>
                  </a:lnTo>
                  <a:lnTo>
                    <a:pt x="382" y="88"/>
                  </a:lnTo>
                  <a:lnTo>
                    <a:pt x="368" y="76"/>
                  </a:lnTo>
                  <a:lnTo>
                    <a:pt x="352" y="64"/>
                  </a:lnTo>
                  <a:lnTo>
                    <a:pt x="334" y="54"/>
                  </a:lnTo>
                  <a:lnTo>
                    <a:pt x="316" y="44"/>
                  </a:lnTo>
                  <a:lnTo>
                    <a:pt x="298" y="38"/>
                  </a:lnTo>
                  <a:lnTo>
                    <a:pt x="278" y="32"/>
                  </a:lnTo>
                  <a:lnTo>
                    <a:pt x="256" y="30"/>
                  </a:lnTo>
                  <a:lnTo>
                    <a:pt x="236" y="28"/>
                  </a:lnTo>
                  <a:lnTo>
                    <a:pt x="236" y="28"/>
                  </a:lnTo>
                  <a:lnTo>
                    <a:pt x="236" y="28"/>
                  </a:lnTo>
                  <a:lnTo>
                    <a:pt x="214" y="30"/>
                  </a:lnTo>
                  <a:lnTo>
                    <a:pt x="194" y="32"/>
                  </a:lnTo>
                  <a:lnTo>
                    <a:pt x="174" y="38"/>
                  </a:lnTo>
                  <a:lnTo>
                    <a:pt x="156" y="44"/>
                  </a:lnTo>
                  <a:lnTo>
                    <a:pt x="136" y="54"/>
                  </a:lnTo>
                  <a:lnTo>
                    <a:pt x="120" y="64"/>
                  </a:lnTo>
                  <a:lnTo>
                    <a:pt x="104" y="76"/>
                  </a:lnTo>
                  <a:lnTo>
                    <a:pt x="90" y="88"/>
                  </a:lnTo>
                  <a:lnTo>
                    <a:pt x="76" y="104"/>
                  </a:lnTo>
                  <a:lnTo>
                    <a:pt x="64" y="120"/>
                  </a:lnTo>
                  <a:lnTo>
                    <a:pt x="54" y="136"/>
                  </a:lnTo>
                  <a:lnTo>
                    <a:pt x="44" y="154"/>
                  </a:lnTo>
                  <a:lnTo>
                    <a:pt x="38" y="174"/>
                  </a:lnTo>
                  <a:lnTo>
                    <a:pt x="32" y="194"/>
                  </a:lnTo>
                  <a:lnTo>
                    <a:pt x="30" y="214"/>
                  </a:lnTo>
                  <a:lnTo>
                    <a:pt x="28" y="236"/>
                  </a:lnTo>
                  <a:lnTo>
                    <a:pt x="28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7096125" y="290513"/>
              <a:ext cx="0" cy="73025"/>
            </a:xfrm>
            <a:custGeom>
              <a:avLst/>
              <a:gdLst>
                <a:gd name="T0" fmla="*/ 0 h 46"/>
                <a:gd name="T1" fmla="*/ 46 h 46"/>
                <a:gd name="T2" fmla="*/ 0 h 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6">
                  <a:moveTo>
                    <a:pt x="0" y="0"/>
                  </a:move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7096125" y="290513"/>
              <a:ext cx="0" cy="730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7080250" y="274638"/>
              <a:ext cx="31750" cy="101600"/>
            </a:xfrm>
            <a:custGeom>
              <a:avLst/>
              <a:gdLst>
                <a:gd name="T0" fmla="*/ 0 w 20"/>
                <a:gd name="T1" fmla="*/ 10 h 64"/>
                <a:gd name="T2" fmla="*/ 0 w 20"/>
                <a:gd name="T3" fmla="*/ 10 h 64"/>
                <a:gd name="T4" fmla="*/ 0 w 20"/>
                <a:gd name="T5" fmla="*/ 56 h 64"/>
                <a:gd name="T6" fmla="*/ 0 w 20"/>
                <a:gd name="T7" fmla="*/ 56 h 64"/>
                <a:gd name="T8" fmla="*/ 0 w 20"/>
                <a:gd name="T9" fmla="*/ 60 h 64"/>
                <a:gd name="T10" fmla="*/ 4 w 20"/>
                <a:gd name="T11" fmla="*/ 62 h 64"/>
                <a:gd name="T12" fmla="*/ 6 w 20"/>
                <a:gd name="T13" fmla="*/ 64 h 64"/>
                <a:gd name="T14" fmla="*/ 10 w 20"/>
                <a:gd name="T15" fmla="*/ 64 h 64"/>
                <a:gd name="T16" fmla="*/ 14 w 20"/>
                <a:gd name="T17" fmla="*/ 64 h 64"/>
                <a:gd name="T18" fmla="*/ 16 w 20"/>
                <a:gd name="T19" fmla="*/ 62 h 64"/>
                <a:gd name="T20" fmla="*/ 18 w 20"/>
                <a:gd name="T21" fmla="*/ 60 h 64"/>
                <a:gd name="T22" fmla="*/ 20 w 20"/>
                <a:gd name="T23" fmla="*/ 56 h 64"/>
                <a:gd name="T24" fmla="*/ 20 w 20"/>
                <a:gd name="T25" fmla="*/ 56 h 64"/>
                <a:gd name="T26" fmla="*/ 20 w 20"/>
                <a:gd name="T27" fmla="*/ 10 h 64"/>
                <a:gd name="T28" fmla="*/ 20 w 20"/>
                <a:gd name="T29" fmla="*/ 10 h 64"/>
                <a:gd name="T30" fmla="*/ 18 w 20"/>
                <a:gd name="T31" fmla="*/ 6 h 64"/>
                <a:gd name="T32" fmla="*/ 16 w 20"/>
                <a:gd name="T33" fmla="*/ 2 h 64"/>
                <a:gd name="T34" fmla="*/ 14 w 20"/>
                <a:gd name="T35" fmla="*/ 2 h 64"/>
                <a:gd name="T36" fmla="*/ 10 w 20"/>
                <a:gd name="T37" fmla="*/ 0 h 64"/>
                <a:gd name="T38" fmla="*/ 6 w 20"/>
                <a:gd name="T39" fmla="*/ 2 h 64"/>
                <a:gd name="T40" fmla="*/ 4 w 20"/>
                <a:gd name="T41" fmla="*/ 2 h 64"/>
                <a:gd name="T42" fmla="*/ 0 w 20"/>
                <a:gd name="T43" fmla="*/ 6 h 64"/>
                <a:gd name="T44" fmla="*/ 0 w 20"/>
                <a:gd name="T45" fmla="*/ 10 h 64"/>
                <a:gd name="T46" fmla="*/ 0 w 20"/>
                <a:gd name="T47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64">
                  <a:moveTo>
                    <a:pt x="0" y="10"/>
                  </a:moveTo>
                  <a:lnTo>
                    <a:pt x="0" y="1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10" y="64"/>
                  </a:lnTo>
                  <a:lnTo>
                    <a:pt x="14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7096125" y="785813"/>
              <a:ext cx="0" cy="73025"/>
            </a:xfrm>
            <a:custGeom>
              <a:avLst/>
              <a:gdLst>
                <a:gd name="T0" fmla="*/ 0 h 46"/>
                <a:gd name="T1" fmla="*/ 46 h 46"/>
                <a:gd name="T2" fmla="*/ 0 h 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6">
                  <a:moveTo>
                    <a:pt x="0" y="0"/>
                  </a:move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7096125" y="785813"/>
              <a:ext cx="0" cy="730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7080250" y="773113"/>
              <a:ext cx="31750" cy="101600"/>
            </a:xfrm>
            <a:custGeom>
              <a:avLst/>
              <a:gdLst>
                <a:gd name="T0" fmla="*/ 0 w 20"/>
                <a:gd name="T1" fmla="*/ 8 h 64"/>
                <a:gd name="T2" fmla="*/ 0 w 20"/>
                <a:gd name="T3" fmla="*/ 8 h 64"/>
                <a:gd name="T4" fmla="*/ 0 w 20"/>
                <a:gd name="T5" fmla="*/ 54 h 64"/>
                <a:gd name="T6" fmla="*/ 0 w 20"/>
                <a:gd name="T7" fmla="*/ 54 h 64"/>
                <a:gd name="T8" fmla="*/ 0 w 20"/>
                <a:gd name="T9" fmla="*/ 58 h 64"/>
                <a:gd name="T10" fmla="*/ 4 w 20"/>
                <a:gd name="T11" fmla="*/ 62 h 64"/>
                <a:gd name="T12" fmla="*/ 6 w 20"/>
                <a:gd name="T13" fmla="*/ 64 h 64"/>
                <a:gd name="T14" fmla="*/ 10 w 20"/>
                <a:gd name="T15" fmla="*/ 64 h 64"/>
                <a:gd name="T16" fmla="*/ 14 w 20"/>
                <a:gd name="T17" fmla="*/ 64 h 64"/>
                <a:gd name="T18" fmla="*/ 16 w 20"/>
                <a:gd name="T19" fmla="*/ 62 h 64"/>
                <a:gd name="T20" fmla="*/ 18 w 20"/>
                <a:gd name="T21" fmla="*/ 58 h 64"/>
                <a:gd name="T22" fmla="*/ 20 w 20"/>
                <a:gd name="T23" fmla="*/ 54 h 64"/>
                <a:gd name="T24" fmla="*/ 20 w 20"/>
                <a:gd name="T25" fmla="*/ 54 h 64"/>
                <a:gd name="T26" fmla="*/ 20 w 20"/>
                <a:gd name="T27" fmla="*/ 8 h 64"/>
                <a:gd name="T28" fmla="*/ 20 w 20"/>
                <a:gd name="T29" fmla="*/ 8 h 64"/>
                <a:gd name="T30" fmla="*/ 18 w 20"/>
                <a:gd name="T31" fmla="*/ 4 h 64"/>
                <a:gd name="T32" fmla="*/ 16 w 20"/>
                <a:gd name="T33" fmla="*/ 2 h 64"/>
                <a:gd name="T34" fmla="*/ 14 w 20"/>
                <a:gd name="T35" fmla="*/ 0 h 64"/>
                <a:gd name="T36" fmla="*/ 10 w 20"/>
                <a:gd name="T37" fmla="*/ 0 h 64"/>
                <a:gd name="T38" fmla="*/ 6 w 20"/>
                <a:gd name="T39" fmla="*/ 0 h 64"/>
                <a:gd name="T40" fmla="*/ 4 w 20"/>
                <a:gd name="T41" fmla="*/ 2 h 64"/>
                <a:gd name="T42" fmla="*/ 0 w 20"/>
                <a:gd name="T43" fmla="*/ 4 h 64"/>
                <a:gd name="T44" fmla="*/ 0 w 20"/>
                <a:gd name="T45" fmla="*/ 8 h 64"/>
                <a:gd name="T46" fmla="*/ 0 w 20"/>
                <a:gd name="T47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64">
                  <a:moveTo>
                    <a:pt x="0" y="8"/>
                  </a:moveTo>
                  <a:lnTo>
                    <a:pt x="0" y="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10" y="64"/>
                  </a:lnTo>
                  <a:lnTo>
                    <a:pt x="14" y="64"/>
                  </a:lnTo>
                  <a:lnTo>
                    <a:pt x="16" y="62"/>
                  </a:lnTo>
                  <a:lnTo>
                    <a:pt x="18" y="58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7305675" y="566738"/>
              <a:ext cx="73025" cy="0"/>
            </a:xfrm>
            <a:custGeom>
              <a:avLst/>
              <a:gdLst>
                <a:gd name="T0" fmla="*/ 46 w 46"/>
                <a:gd name="T1" fmla="*/ 0 w 46"/>
                <a:gd name="T2" fmla="*/ 46 w 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6">
                  <a:moveTo>
                    <a:pt x="46" y="0"/>
                  </a:move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7305675" y="566738"/>
              <a:ext cx="73025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7289800" y="550863"/>
              <a:ext cx="101600" cy="31750"/>
            </a:xfrm>
            <a:custGeom>
              <a:avLst/>
              <a:gdLst>
                <a:gd name="T0" fmla="*/ 56 w 64"/>
                <a:gd name="T1" fmla="*/ 0 h 20"/>
                <a:gd name="T2" fmla="*/ 56 w 64"/>
                <a:gd name="T3" fmla="*/ 0 h 20"/>
                <a:gd name="T4" fmla="*/ 10 w 64"/>
                <a:gd name="T5" fmla="*/ 0 h 20"/>
                <a:gd name="T6" fmla="*/ 10 w 64"/>
                <a:gd name="T7" fmla="*/ 0 h 20"/>
                <a:gd name="T8" fmla="*/ 6 w 64"/>
                <a:gd name="T9" fmla="*/ 2 h 20"/>
                <a:gd name="T10" fmla="*/ 2 w 64"/>
                <a:gd name="T11" fmla="*/ 4 h 20"/>
                <a:gd name="T12" fmla="*/ 0 w 64"/>
                <a:gd name="T13" fmla="*/ 6 h 20"/>
                <a:gd name="T14" fmla="*/ 0 w 64"/>
                <a:gd name="T15" fmla="*/ 10 h 20"/>
                <a:gd name="T16" fmla="*/ 0 w 64"/>
                <a:gd name="T17" fmla="*/ 14 h 20"/>
                <a:gd name="T18" fmla="*/ 2 w 64"/>
                <a:gd name="T19" fmla="*/ 16 h 20"/>
                <a:gd name="T20" fmla="*/ 6 w 64"/>
                <a:gd name="T21" fmla="*/ 18 h 20"/>
                <a:gd name="T22" fmla="*/ 10 w 64"/>
                <a:gd name="T23" fmla="*/ 20 h 20"/>
                <a:gd name="T24" fmla="*/ 10 w 64"/>
                <a:gd name="T25" fmla="*/ 20 h 20"/>
                <a:gd name="T26" fmla="*/ 56 w 64"/>
                <a:gd name="T27" fmla="*/ 20 h 20"/>
                <a:gd name="T28" fmla="*/ 56 w 64"/>
                <a:gd name="T29" fmla="*/ 20 h 20"/>
                <a:gd name="T30" fmla="*/ 60 w 64"/>
                <a:gd name="T31" fmla="*/ 18 h 20"/>
                <a:gd name="T32" fmla="*/ 62 w 64"/>
                <a:gd name="T33" fmla="*/ 16 h 20"/>
                <a:gd name="T34" fmla="*/ 64 w 64"/>
                <a:gd name="T35" fmla="*/ 14 h 20"/>
                <a:gd name="T36" fmla="*/ 64 w 64"/>
                <a:gd name="T37" fmla="*/ 10 h 20"/>
                <a:gd name="T38" fmla="*/ 64 w 64"/>
                <a:gd name="T39" fmla="*/ 6 h 20"/>
                <a:gd name="T40" fmla="*/ 62 w 64"/>
                <a:gd name="T41" fmla="*/ 4 h 20"/>
                <a:gd name="T42" fmla="*/ 60 w 64"/>
                <a:gd name="T43" fmla="*/ 2 h 20"/>
                <a:gd name="T44" fmla="*/ 56 w 64"/>
                <a:gd name="T45" fmla="*/ 0 h 20"/>
                <a:gd name="T46" fmla="*/ 56 w 6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20">
                  <a:moveTo>
                    <a:pt x="56" y="0"/>
                  </a:moveTo>
                  <a:lnTo>
                    <a:pt x="5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4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2" y="4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6807200" y="566738"/>
              <a:ext cx="73025" cy="0"/>
            </a:xfrm>
            <a:custGeom>
              <a:avLst/>
              <a:gdLst>
                <a:gd name="T0" fmla="*/ 46 w 46"/>
                <a:gd name="T1" fmla="*/ 0 w 46"/>
                <a:gd name="T2" fmla="*/ 46 w 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6">
                  <a:moveTo>
                    <a:pt x="46" y="0"/>
                  </a:move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 flipH="1">
              <a:off x="6807200" y="566738"/>
              <a:ext cx="73025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6794500" y="550863"/>
              <a:ext cx="101600" cy="31750"/>
            </a:xfrm>
            <a:custGeom>
              <a:avLst/>
              <a:gdLst>
                <a:gd name="T0" fmla="*/ 54 w 64"/>
                <a:gd name="T1" fmla="*/ 0 h 20"/>
                <a:gd name="T2" fmla="*/ 54 w 64"/>
                <a:gd name="T3" fmla="*/ 0 h 20"/>
                <a:gd name="T4" fmla="*/ 8 w 64"/>
                <a:gd name="T5" fmla="*/ 0 h 20"/>
                <a:gd name="T6" fmla="*/ 8 w 64"/>
                <a:gd name="T7" fmla="*/ 0 h 20"/>
                <a:gd name="T8" fmla="*/ 4 w 64"/>
                <a:gd name="T9" fmla="*/ 2 h 20"/>
                <a:gd name="T10" fmla="*/ 2 w 64"/>
                <a:gd name="T11" fmla="*/ 4 h 20"/>
                <a:gd name="T12" fmla="*/ 0 w 64"/>
                <a:gd name="T13" fmla="*/ 6 h 20"/>
                <a:gd name="T14" fmla="*/ 0 w 64"/>
                <a:gd name="T15" fmla="*/ 10 h 20"/>
                <a:gd name="T16" fmla="*/ 0 w 64"/>
                <a:gd name="T17" fmla="*/ 14 h 20"/>
                <a:gd name="T18" fmla="*/ 2 w 64"/>
                <a:gd name="T19" fmla="*/ 16 h 20"/>
                <a:gd name="T20" fmla="*/ 4 w 64"/>
                <a:gd name="T21" fmla="*/ 18 h 20"/>
                <a:gd name="T22" fmla="*/ 8 w 64"/>
                <a:gd name="T23" fmla="*/ 20 h 20"/>
                <a:gd name="T24" fmla="*/ 8 w 64"/>
                <a:gd name="T25" fmla="*/ 20 h 20"/>
                <a:gd name="T26" fmla="*/ 54 w 64"/>
                <a:gd name="T27" fmla="*/ 20 h 20"/>
                <a:gd name="T28" fmla="*/ 54 w 64"/>
                <a:gd name="T29" fmla="*/ 20 h 20"/>
                <a:gd name="T30" fmla="*/ 58 w 64"/>
                <a:gd name="T31" fmla="*/ 18 h 20"/>
                <a:gd name="T32" fmla="*/ 62 w 64"/>
                <a:gd name="T33" fmla="*/ 16 h 20"/>
                <a:gd name="T34" fmla="*/ 64 w 64"/>
                <a:gd name="T35" fmla="*/ 14 h 20"/>
                <a:gd name="T36" fmla="*/ 64 w 64"/>
                <a:gd name="T37" fmla="*/ 10 h 20"/>
                <a:gd name="T38" fmla="*/ 64 w 64"/>
                <a:gd name="T39" fmla="*/ 6 h 20"/>
                <a:gd name="T40" fmla="*/ 62 w 64"/>
                <a:gd name="T41" fmla="*/ 4 h 20"/>
                <a:gd name="T42" fmla="*/ 58 w 64"/>
                <a:gd name="T43" fmla="*/ 2 h 20"/>
                <a:gd name="T44" fmla="*/ 54 w 64"/>
                <a:gd name="T45" fmla="*/ 0 h 20"/>
                <a:gd name="T46" fmla="*/ 54 w 6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20">
                  <a:moveTo>
                    <a:pt x="54" y="0"/>
                  </a:moveTo>
                  <a:lnTo>
                    <a:pt x="5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2" y="16"/>
                  </a:lnTo>
                  <a:lnTo>
                    <a:pt x="64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6892925" y="366713"/>
              <a:ext cx="50800" cy="50800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0 w 3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6892925" y="366713"/>
              <a:ext cx="50800" cy="508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6883400" y="357188"/>
              <a:ext cx="66675" cy="66675"/>
            </a:xfrm>
            <a:custGeom>
              <a:avLst/>
              <a:gdLst>
                <a:gd name="T0" fmla="*/ 2 w 42"/>
                <a:gd name="T1" fmla="*/ 8 h 42"/>
                <a:gd name="T2" fmla="*/ 2 w 42"/>
                <a:gd name="T3" fmla="*/ 8 h 42"/>
                <a:gd name="T4" fmla="*/ 34 w 42"/>
                <a:gd name="T5" fmla="*/ 42 h 42"/>
                <a:gd name="T6" fmla="*/ 34 w 42"/>
                <a:gd name="T7" fmla="*/ 42 h 42"/>
                <a:gd name="T8" fmla="*/ 38 w 42"/>
                <a:gd name="T9" fmla="*/ 42 h 42"/>
                <a:gd name="T10" fmla="*/ 40 w 42"/>
                <a:gd name="T11" fmla="*/ 40 h 42"/>
                <a:gd name="T12" fmla="*/ 42 w 42"/>
                <a:gd name="T13" fmla="*/ 38 h 42"/>
                <a:gd name="T14" fmla="*/ 42 w 42"/>
                <a:gd name="T15" fmla="*/ 34 h 42"/>
                <a:gd name="T16" fmla="*/ 42 w 42"/>
                <a:gd name="T17" fmla="*/ 34 h 42"/>
                <a:gd name="T18" fmla="*/ 8 w 42"/>
                <a:gd name="T19" fmla="*/ 2 h 42"/>
                <a:gd name="T20" fmla="*/ 8 w 42"/>
                <a:gd name="T21" fmla="*/ 2 h 42"/>
                <a:gd name="T22" fmla="*/ 6 w 42"/>
                <a:gd name="T23" fmla="*/ 0 h 42"/>
                <a:gd name="T24" fmla="*/ 2 w 42"/>
                <a:gd name="T25" fmla="*/ 2 h 42"/>
                <a:gd name="T26" fmla="*/ 0 w 42"/>
                <a:gd name="T27" fmla="*/ 6 h 42"/>
                <a:gd name="T28" fmla="*/ 2 w 42"/>
                <a:gd name="T29" fmla="*/ 8 h 42"/>
                <a:gd name="T30" fmla="*/ 2 w 42"/>
                <a:gd name="T3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2">
                  <a:moveTo>
                    <a:pt x="2" y="8"/>
                  </a:moveTo>
                  <a:lnTo>
                    <a:pt x="2" y="8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7242175" y="715963"/>
              <a:ext cx="50800" cy="50800"/>
            </a:xfrm>
            <a:custGeom>
              <a:avLst/>
              <a:gdLst>
                <a:gd name="T0" fmla="*/ 0 w 32"/>
                <a:gd name="T1" fmla="*/ 0 h 32"/>
                <a:gd name="T2" fmla="*/ 32 w 32"/>
                <a:gd name="T3" fmla="*/ 32 h 32"/>
                <a:gd name="T4" fmla="*/ 0 w 3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>
              <a:off x="7242175" y="715963"/>
              <a:ext cx="50800" cy="508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7235825" y="709613"/>
              <a:ext cx="66675" cy="66675"/>
            </a:xfrm>
            <a:custGeom>
              <a:avLst/>
              <a:gdLst>
                <a:gd name="T0" fmla="*/ 2 w 42"/>
                <a:gd name="T1" fmla="*/ 8 h 42"/>
                <a:gd name="T2" fmla="*/ 2 w 42"/>
                <a:gd name="T3" fmla="*/ 8 h 42"/>
                <a:gd name="T4" fmla="*/ 34 w 42"/>
                <a:gd name="T5" fmla="*/ 40 h 42"/>
                <a:gd name="T6" fmla="*/ 34 w 42"/>
                <a:gd name="T7" fmla="*/ 40 h 42"/>
                <a:gd name="T8" fmla="*/ 36 w 42"/>
                <a:gd name="T9" fmla="*/ 42 h 42"/>
                <a:gd name="T10" fmla="*/ 40 w 42"/>
                <a:gd name="T11" fmla="*/ 40 h 42"/>
                <a:gd name="T12" fmla="*/ 42 w 42"/>
                <a:gd name="T13" fmla="*/ 36 h 42"/>
                <a:gd name="T14" fmla="*/ 40 w 42"/>
                <a:gd name="T15" fmla="*/ 34 h 42"/>
                <a:gd name="T16" fmla="*/ 40 w 42"/>
                <a:gd name="T17" fmla="*/ 34 h 42"/>
                <a:gd name="T18" fmla="*/ 8 w 42"/>
                <a:gd name="T19" fmla="*/ 2 h 42"/>
                <a:gd name="T20" fmla="*/ 8 w 42"/>
                <a:gd name="T21" fmla="*/ 2 h 42"/>
                <a:gd name="T22" fmla="*/ 4 w 42"/>
                <a:gd name="T23" fmla="*/ 0 h 42"/>
                <a:gd name="T24" fmla="*/ 2 w 42"/>
                <a:gd name="T25" fmla="*/ 2 h 42"/>
                <a:gd name="T26" fmla="*/ 0 w 42"/>
                <a:gd name="T27" fmla="*/ 4 h 42"/>
                <a:gd name="T28" fmla="*/ 2 w 42"/>
                <a:gd name="T29" fmla="*/ 8 h 42"/>
                <a:gd name="T30" fmla="*/ 2 w 42"/>
                <a:gd name="T3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2">
                  <a:moveTo>
                    <a:pt x="2" y="8"/>
                  </a:moveTo>
                  <a:lnTo>
                    <a:pt x="2" y="8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6" y="42"/>
                  </a:lnTo>
                  <a:lnTo>
                    <a:pt x="40" y="40"/>
                  </a:lnTo>
                  <a:lnTo>
                    <a:pt x="42" y="36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7242175" y="366713"/>
              <a:ext cx="50800" cy="50800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32 w 3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0" y="32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 flipH="1">
              <a:off x="7242175" y="366713"/>
              <a:ext cx="50800" cy="508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7235825" y="357188"/>
              <a:ext cx="66675" cy="66675"/>
            </a:xfrm>
            <a:custGeom>
              <a:avLst/>
              <a:gdLst>
                <a:gd name="T0" fmla="*/ 34 w 42"/>
                <a:gd name="T1" fmla="*/ 2 h 42"/>
                <a:gd name="T2" fmla="*/ 34 w 42"/>
                <a:gd name="T3" fmla="*/ 2 h 42"/>
                <a:gd name="T4" fmla="*/ 2 w 42"/>
                <a:gd name="T5" fmla="*/ 34 h 42"/>
                <a:gd name="T6" fmla="*/ 2 w 42"/>
                <a:gd name="T7" fmla="*/ 34 h 42"/>
                <a:gd name="T8" fmla="*/ 0 w 42"/>
                <a:gd name="T9" fmla="*/ 38 h 42"/>
                <a:gd name="T10" fmla="*/ 2 w 42"/>
                <a:gd name="T11" fmla="*/ 40 h 42"/>
                <a:gd name="T12" fmla="*/ 4 w 42"/>
                <a:gd name="T13" fmla="*/ 42 h 42"/>
                <a:gd name="T14" fmla="*/ 8 w 42"/>
                <a:gd name="T15" fmla="*/ 42 h 42"/>
                <a:gd name="T16" fmla="*/ 8 w 42"/>
                <a:gd name="T17" fmla="*/ 42 h 42"/>
                <a:gd name="T18" fmla="*/ 40 w 42"/>
                <a:gd name="T19" fmla="*/ 8 h 42"/>
                <a:gd name="T20" fmla="*/ 40 w 42"/>
                <a:gd name="T21" fmla="*/ 8 h 42"/>
                <a:gd name="T22" fmla="*/ 42 w 42"/>
                <a:gd name="T23" fmla="*/ 6 h 42"/>
                <a:gd name="T24" fmla="*/ 40 w 42"/>
                <a:gd name="T25" fmla="*/ 2 h 42"/>
                <a:gd name="T26" fmla="*/ 36 w 42"/>
                <a:gd name="T27" fmla="*/ 0 h 42"/>
                <a:gd name="T28" fmla="*/ 34 w 42"/>
                <a:gd name="T29" fmla="*/ 2 h 42"/>
                <a:gd name="T30" fmla="*/ 34 w 42"/>
                <a:gd name="T3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2">
                  <a:moveTo>
                    <a:pt x="34" y="2"/>
                  </a:moveTo>
                  <a:lnTo>
                    <a:pt x="34" y="2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6892925" y="715963"/>
              <a:ext cx="50800" cy="50800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2 h 32"/>
                <a:gd name="T4" fmla="*/ 32 w 3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0" y="32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 flipH="1">
              <a:off x="6892925" y="715963"/>
              <a:ext cx="50800" cy="508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6883400" y="709613"/>
              <a:ext cx="66675" cy="66675"/>
            </a:xfrm>
            <a:custGeom>
              <a:avLst/>
              <a:gdLst>
                <a:gd name="T0" fmla="*/ 34 w 42"/>
                <a:gd name="T1" fmla="*/ 2 h 42"/>
                <a:gd name="T2" fmla="*/ 34 w 42"/>
                <a:gd name="T3" fmla="*/ 2 h 42"/>
                <a:gd name="T4" fmla="*/ 2 w 42"/>
                <a:gd name="T5" fmla="*/ 34 h 42"/>
                <a:gd name="T6" fmla="*/ 2 w 42"/>
                <a:gd name="T7" fmla="*/ 34 h 42"/>
                <a:gd name="T8" fmla="*/ 0 w 42"/>
                <a:gd name="T9" fmla="*/ 36 h 42"/>
                <a:gd name="T10" fmla="*/ 2 w 42"/>
                <a:gd name="T11" fmla="*/ 40 h 42"/>
                <a:gd name="T12" fmla="*/ 6 w 42"/>
                <a:gd name="T13" fmla="*/ 42 h 42"/>
                <a:gd name="T14" fmla="*/ 8 w 42"/>
                <a:gd name="T15" fmla="*/ 40 h 42"/>
                <a:gd name="T16" fmla="*/ 8 w 42"/>
                <a:gd name="T17" fmla="*/ 40 h 42"/>
                <a:gd name="T18" fmla="*/ 42 w 42"/>
                <a:gd name="T19" fmla="*/ 8 h 42"/>
                <a:gd name="T20" fmla="*/ 42 w 42"/>
                <a:gd name="T21" fmla="*/ 8 h 42"/>
                <a:gd name="T22" fmla="*/ 42 w 42"/>
                <a:gd name="T23" fmla="*/ 4 h 42"/>
                <a:gd name="T24" fmla="*/ 40 w 42"/>
                <a:gd name="T25" fmla="*/ 2 h 42"/>
                <a:gd name="T26" fmla="*/ 38 w 42"/>
                <a:gd name="T27" fmla="*/ 0 h 42"/>
                <a:gd name="T28" fmla="*/ 34 w 42"/>
                <a:gd name="T29" fmla="*/ 2 h 42"/>
                <a:gd name="T30" fmla="*/ 34 w 42"/>
                <a:gd name="T3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42">
                  <a:moveTo>
                    <a:pt x="34" y="2"/>
                  </a:moveTo>
                  <a:lnTo>
                    <a:pt x="34" y="2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2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4" y="2"/>
                  </a:lnTo>
                  <a:lnTo>
                    <a:pt x="3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7089775" y="303213"/>
              <a:ext cx="79375" cy="276225"/>
            </a:xfrm>
            <a:custGeom>
              <a:avLst/>
              <a:gdLst>
                <a:gd name="T0" fmla="*/ 50 w 50"/>
                <a:gd name="T1" fmla="*/ 0 h 174"/>
                <a:gd name="T2" fmla="*/ 0 w 50"/>
                <a:gd name="T3" fmla="*/ 174 h 174"/>
                <a:gd name="T4" fmla="*/ 50 w 50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174">
                  <a:moveTo>
                    <a:pt x="50" y="0"/>
                  </a:moveTo>
                  <a:lnTo>
                    <a:pt x="0" y="174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 flipH="1">
              <a:off x="7089775" y="303213"/>
              <a:ext cx="79375" cy="276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7073900" y="287338"/>
              <a:ext cx="111125" cy="307975"/>
            </a:xfrm>
            <a:custGeom>
              <a:avLst/>
              <a:gdLst>
                <a:gd name="T0" fmla="*/ 50 w 70"/>
                <a:gd name="T1" fmla="*/ 8 h 194"/>
                <a:gd name="T2" fmla="*/ 50 w 70"/>
                <a:gd name="T3" fmla="*/ 8 h 194"/>
                <a:gd name="T4" fmla="*/ 0 w 70"/>
                <a:gd name="T5" fmla="*/ 182 h 194"/>
                <a:gd name="T6" fmla="*/ 0 w 70"/>
                <a:gd name="T7" fmla="*/ 182 h 194"/>
                <a:gd name="T8" fmla="*/ 0 w 70"/>
                <a:gd name="T9" fmla="*/ 186 h 194"/>
                <a:gd name="T10" fmla="*/ 2 w 70"/>
                <a:gd name="T11" fmla="*/ 190 h 194"/>
                <a:gd name="T12" fmla="*/ 4 w 70"/>
                <a:gd name="T13" fmla="*/ 192 h 194"/>
                <a:gd name="T14" fmla="*/ 8 w 70"/>
                <a:gd name="T15" fmla="*/ 194 h 194"/>
                <a:gd name="T16" fmla="*/ 10 w 70"/>
                <a:gd name="T17" fmla="*/ 194 h 194"/>
                <a:gd name="T18" fmla="*/ 14 w 70"/>
                <a:gd name="T19" fmla="*/ 194 h 194"/>
                <a:gd name="T20" fmla="*/ 18 w 70"/>
                <a:gd name="T21" fmla="*/ 192 h 194"/>
                <a:gd name="T22" fmla="*/ 20 w 70"/>
                <a:gd name="T23" fmla="*/ 188 h 194"/>
                <a:gd name="T24" fmla="*/ 20 w 70"/>
                <a:gd name="T25" fmla="*/ 188 h 194"/>
                <a:gd name="T26" fmla="*/ 68 w 70"/>
                <a:gd name="T27" fmla="*/ 12 h 194"/>
                <a:gd name="T28" fmla="*/ 68 w 70"/>
                <a:gd name="T29" fmla="*/ 12 h 194"/>
                <a:gd name="T30" fmla="*/ 70 w 70"/>
                <a:gd name="T31" fmla="*/ 8 h 194"/>
                <a:gd name="T32" fmla="*/ 68 w 70"/>
                <a:gd name="T33" fmla="*/ 4 h 194"/>
                <a:gd name="T34" fmla="*/ 66 w 70"/>
                <a:gd name="T35" fmla="*/ 2 h 194"/>
                <a:gd name="T36" fmla="*/ 62 w 70"/>
                <a:gd name="T37" fmla="*/ 0 h 194"/>
                <a:gd name="T38" fmla="*/ 58 w 70"/>
                <a:gd name="T39" fmla="*/ 0 h 194"/>
                <a:gd name="T40" fmla="*/ 56 w 70"/>
                <a:gd name="T41" fmla="*/ 2 h 194"/>
                <a:gd name="T42" fmla="*/ 52 w 70"/>
                <a:gd name="T43" fmla="*/ 4 h 194"/>
                <a:gd name="T44" fmla="*/ 50 w 70"/>
                <a:gd name="T45" fmla="*/ 8 h 194"/>
                <a:gd name="T46" fmla="*/ 50 w 70"/>
                <a:gd name="T47" fmla="*/ 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194">
                  <a:moveTo>
                    <a:pt x="50" y="8"/>
                  </a:moveTo>
                  <a:lnTo>
                    <a:pt x="50" y="8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186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8" y="194"/>
                  </a:lnTo>
                  <a:lnTo>
                    <a:pt x="10" y="194"/>
                  </a:lnTo>
                  <a:lnTo>
                    <a:pt x="14" y="194"/>
                  </a:lnTo>
                  <a:lnTo>
                    <a:pt x="18" y="192"/>
                  </a:lnTo>
                  <a:lnTo>
                    <a:pt x="20" y="188"/>
                  </a:lnTo>
                  <a:lnTo>
                    <a:pt x="20" y="188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8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56" y="2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7089775" y="579438"/>
              <a:ext cx="158750" cy="0"/>
            </a:xfrm>
            <a:custGeom>
              <a:avLst/>
              <a:gdLst>
                <a:gd name="T0" fmla="*/ 0 w 100"/>
                <a:gd name="T1" fmla="*/ 100 w 100"/>
                <a:gd name="T2" fmla="*/ 0 w 1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0">
                  <a:moveTo>
                    <a:pt x="0" y="0"/>
                  </a:moveTo>
                  <a:lnTo>
                    <a:pt x="1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48"/>
            <p:cNvSpPr>
              <a:spLocks noChangeShapeType="1"/>
            </p:cNvSpPr>
            <p:nvPr/>
          </p:nvSpPr>
          <p:spPr bwMode="auto">
            <a:xfrm>
              <a:off x="7089775" y="579438"/>
              <a:ext cx="15875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7073900" y="566738"/>
              <a:ext cx="187325" cy="28575"/>
            </a:xfrm>
            <a:custGeom>
              <a:avLst/>
              <a:gdLst>
                <a:gd name="T0" fmla="*/ 10 w 118"/>
                <a:gd name="T1" fmla="*/ 18 h 18"/>
                <a:gd name="T2" fmla="*/ 10 w 118"/>
                <a:gd name="T3" fmla="*/ 18 h 18"/>
                <a:gd name="T4" fmla="*/ 110 w 118"/>
                <a:gd name="T5" fmla="*/ 18 h 18"/>
                <a:gd name="T6" fmla="*/ 110 w 118"/>
                <a:gd name="T7" fmla="*/ 18 h 18"/>
                <a:gd name="T8" fmla="*/ 114 w 118"/>
                <a:gd name="T9" fmla="*/ 18 h 18"/>
                <a:gd name="T10" fmla="*/ 116 w 118"/>
                <a:gd name="T11" fmla="*/ 16 h 18"/>
                <a:gd name="T12" fmla="*/ 118 w 118"/>
                <a:gd name="T13" fmla="*/ 12 h 18"/>
                <a:gd name="T14" fmla="*/ 118 w 118"/>
                <a:gd name="T15" fmla="*/ 8 h 18"/>
                <a:gd name="T16" fmla="*/ 118 w 118"/>
                <a:gd name="T17" fmla="*/ 6 h 18"/>
                <a:gd name="T18" fmla="*/ 116 w 118"/>
                <a:gd name="T19" fmla="*/ 2 h 18"/>
                <a:gd name="T20" fmla="*/ 114 w 118"/>
                <a:gd name="T21" fmla="*/ 0 h 18"/>
                <a:gd name="T22" fmla="*/ 110 w 118"/>
                <a:gd name="T23" fmla="*/ 0 h 18"/>
                <a:gd name="T24" fmla="*/ 110 w 118"/>
                <a:gd name="T25" fmla="*/ 0 h 18"/>
                <a:gd name="T26" fmla="*/ 10 w 118"/>
                <a:gd name="T27" fmla="*/ 0 h 18"/>
                <a:gd name="T28" fmla="*/ 10 w 118"/>
                <a:gd name="T29" fmla="*/ 0 h 18"/>
                <a:gd name="T30" fmla="*/ 6 w 118"/>
                <a:gd name="T31" fmla="*/ 0 h 18"/>
                <a:gd name="T32" fmla="*/ 2 w 118"/>
                <a:gd name="T33" fmla="*/ 2 h 18"/>
                <a:gd name="T34" fmla="*/ 2 w 118"/>
                <a:gd name="T35" fmla="*/ 6 h 18"/>
                <a:gd name="T36" fmla="*/ 0 w 118"/>
                <a:gd name="T37" fmla="*/ 8 h 18"/>
                <a:gd name="T38" fmla="*/ 2 w 118"/>
                <a:gd name="T39" fmla="*/ 12 h 18"/>
                <a:gd name="T40" fmla="*/ 2 w 118"/>
                <a:gd name="T41" fmla="*/ 16 h 18"/>
                <a:gd name="T42" fmla="*/ 6 w 118"/>
                <a:gd name="T43" fmla="*/ 18 h 18"/>
                <a:gd name="T44" fmla="*/ 10 w 118"/>
                <a:gd name="T45" fmla="*/ 18 h 18"/>
                <a:gd name="T46" fmla="*/ 10 w 118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8">
                  <a:moveTo>
                    <a:pt x="10" y="18"/>
                  </a:moveTo>
                  <a:lnTo>
                    <a:pt x="10" y="18"/>
                  </a:lnTo>
                  <a:lnTo>
                    <a:pt x="110" y="18"/>
                  </a:lnTo>
                  <a:lnTo>
                    <a:pt x="110" y="18"/>
                  </a:lnTo>
                  <a:lnTo>
                    <a:pt x="114" y="18"/>
                  </a:lnTo>
                  <a:lnTo>
                    <a:pt x="116" y="16"/>
                  </a:lnTo>
                  <a:lnTo>
                    <a:pt x="118" y="12"/>
                  </a:lnTo>
                  <a:lnTo>
                    <a:pt x="118" y="8"/>
                  </a:lnTo>
                  <a:lnTo>
                    <a:pt x="118" y="6"/>
                  </a:lnTo>
                  <a:lnTo>
                    <a:pt x="116" y="2"/>
                  </a:lnTo>
                  <a:lnTo>
                    <a:pt x="114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Freeform 7"/>
          <p:cNvSpPr>
            <a:spLocks noEditPoints="1"/>
          </p:cNvSpPr>
          <p:nvPr/>
        </p:nvSpPr>
        <p:spPr bwMode="auto">
          <a:xfrm>
            <a:off x="4056935" y="5066905"/>
            <a:ext cx="1509980" cy="1509980"/>
          </a:xfrm>
          <a:custGeom>
            <a:avLst/>
            <a:gdLst>
              <a:gd name="T0" fmla="*/ 304 w 548"/>
              <a:gd name="T1" fmla="*/ 278 h 548"/>
              <a:gd name="T2" fmla="*/ 282 w 548"/>
              <a:gd name="T3" fmla="*/ 320 h 548"/>
              <a:gd name="T4" fmla="*/ 238 w 548"/>
              <a:gd name="T5" fmla="*/ 352 h 548"/>
              <a:gd name="T6" fmla="*/ 156 w 548"/>
              <a:gd name="T7" fmla="*/ 370 h 548"/>
              <a:gd name="T8" fmla="*/ 96 w 548"/>
              <a:gd name="T9" fmla="*/ 374 h 548"/>
              <a:gd name="T10" fmla="*/ 72 w 548"/>
              <a:gd name="T11" fmla="*/ 406 h 548"/>
              <a:gd name="T12" fmla="*/ 40 w 548"/>
              <a:gd name="T13" fmla="*/ 414 h 548"/>
              <a:gd name="T14" fmla="*/ 0 w 548"/>
              <a:gd name="T15" fmla="*/ 400 h 548"/>
              <a:gd name="T16" fmla="*/ 26 w 548"/>
              <a:gd name="T17" fmla="*/ 388 h 548"/>
              <a:gd name="T18" fmla="*/ 44 w 548"/>
              <a:gd name="T19" fmla="*/ 364 h 548"/>
              <a:gd name="T20" fmla="*/ 46 w 548"/>
              <a:gd name="T21" fmla="*/ 334 h 548"/>
              <a:gd name="T22" fmla="*/ 16 w 548"/>
              <a:gd name="T23" fmla="*/ 298 h 548"/>
              <a:gd name="T24" fmla="*/ 6 w 548"/>
              <a:gd name="T25" fmla="*/ 256 h 548"/>
              <a:gd name="T26" fmla="*/ 12 w 548"/>
              <a:gd name="T27" fmla="*/ 224 h 548"/>
              <a:gd name="T28" fmla="*/ 40 w 548"/>
              <a:gd name="T29" fmla="*/ 186 h 548"/>
              <a:gd name="T30" fmla="*/ 98 w 548"/>
              <a:gd name="T31" fmla="*/ 154 h 548"/>
              <a:gd name="T32" fmla="*/ 186 w 548"/>
              <a:gd name="T33" fmla="*/ 148 h 548"/>
              <a:gd name="T34" fmla="*/ 262 w 548"/>
              <a:gd name="T35" fmla="*/ 178 h 548"/>
              <a:gd name="T36" fmla="*/ 294 w 548"/>
              <a:gd name="T37" fmla="*/ 214 h 548"/>
              <a:gd name="T38" fmla="*/ 306 w 548"/>
              <a:gd name="T39" fmla="*/ 256 h 548"/>
              <a:gd name="T40" fmla="*/ 490 w 548"/>
              <a:gd name="T41" fmla="*/ 412 h 548"/>
              <a:gd name="T42" fmla="*/ 454 w 548"/>
              <a:gd name="T43" fmla="*/ 452 h 548"/>
              <a:gd name="T44" fmla="*/ 360 w 548"/>
              <a:gd name="T45" fmla="*/ 484 h 548"/>
              <a:gd name="T46" fmla="*/ 332 w 548"/>
              <a:gd name="T47" fmla="*/ 528 h 548"/>
              <a:gd name="T48" fmla="*/ 292 w 548"/>
              <a:gd name="T49" fmla="*/ 546 h 548"/>
              <a:gd name="T50" fmla="*/ 264 w 548"/>
              <a:gd name="T51" fmla="*/ 544 h 548"/>
              <a:gd name="T52" fmla="*/ 292 w 548"/>
              <a:gd name="T53" fmla="*/ 516 h 548"/>
              <a:gd name="T54" fmla="*/ 298 w 548"/>
              <a:gd name="T55" fmla="*/ 488 h 548"/>
              <a:gd name="T56" fmla="*/ 200 w 548"/>
              <a:gd name="T57" fmla="*/ 464 h 548"/>
              <a:gd name="T58" fmla="*/ 154 w 548"/>
              <a:gd name="T59" fmla="*/ 430 h 548"/>
              <a:gd name="T60" fmla="*/ 162 w 548"/>
              <a:gd name="T61" fmla="*/ 416 h 548"/>
              <a:gd name="T62" fmla="*/ 238 w 548"/>
              <a:gd name="T63" fmla="*/ 414 h 548"/>
              <a:gd name="T64" fmla="*/ 290 w 548"/>
              <a:gd name="T65" fmla="*/ 388 h 548"/>
              <a:gd name="T66" fmla="*/ 330 w 548"/>
              <a:gd name="T67" fmla="*/ 344 h 548"/>
              <a:gd name="T68" fmla="*/ 342 w 548"/>
              <a:gd name="T69" fmla="*/ 304 h 548"/>
              <a:gd name="T70" fmla="*/ 440 w 548"/>
              <a:gd name="T71" fmla="*/ 324 h 548"/>
              <a:gd name="T72" fmla="*/ 472 w 548"/>
              <a:gd name="T73" fmla="*/ 344 h 548"/>
              <a:gd name="T74" fmla="*/ 492 w 548"/>
              <a:gd name="T75" fmla="*/ 384 h 548"/>
              <a:gd name="T76" fmla="*/ 548 w 548"/>
              <a:gd name="T77" fmla="*/ 108 h 548"/>
              <a:gd name="T78" fmla="*/ 534 w 548"/>
              <a:gd name="T79" fmla="*/ 156 h 548"/>
              <a:gd name="T80" fmla="*/ 494 w 548"/>
              <a:gd name="T81" fmla="*/ 194 h 548"/>
              <a:gd name="T82" fmla="*/ 494 w 548"/>
              <a:gd name="T83" fmla="*/ 222 h 548"/>
              <a:gd name="T84" fmla="*/ 506 w 548"/>
              <a:gd name="T85" fmla="*/ 250 h 548"/>
              <a:gd name="T86" fmla="*/ 494 w 548"/>
              <a:gd name="T87" fmla="*/ 270 h 548"/>
              <a:gd name="T88" fmla="*/ 456 w 548"/>
              <a:gd name="T89" fmla="*/ 250 h 548"/>
              <a:gd name="T90" fmla="*/ 434 w 548"/>
              <a:gd name="T91" fmla="*/ 218 h 548"/>
              <a:gd name="T92" fmla="*/ 376 w 548"/>
              <a:gd name="T93" fmla="*/ 220 h 548"/>
              <a:gd name="T94" fmla="*/ 340 w 548"/>
              <a:gd name="T95" fmla="*/ 184 h 548"/>
              <a:gd name="T96" fmla="*/ 300 w 548"/>
              <a:gd name="T97" fmla="*/ 142 h 548"/>
              <a:gd name="T98" fmla="*/ 250 w 548"/>
              <a:gd name="T99" fmla="*/ 122 h 548"/>
              <a:gd name="T100" fmla="*/ 252 w 548"/>
              <a:gd name="T101" fmla="*/ 84 h 548"/>
              <a:gd name="T102" fmla="*/ 272 w 548"/>
              <a:gd name="T103" fmla="*/ 46 h 548"/>
              <a:gd name="T104" fmla="*/ 314 w 548"/>
              <a:gd name="T105" fmla="*/ 18 h 548"/>
              <a:gd name="T106" fmla="*/ 398 w 548"/>
              <a:gd name="T107" fmla="*/ 0 h 548"/>
              <a:gd name="T108" fmla="*/ 504 w 548"/>
              <a:gd name="T109" fmla="*/ 30 h 548"/>
              <a:gd name="T110" fmla="*/ 530 w 548"/>
              <a:gd name="T111" fmla="*/ 56 h 548"/>
              <a:gd name="T112" fmla="*/ 546 w 548"/>
              <a:gd name="T113" fmla="*/ 9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8" h="548">
                <a:moveTo>
                  <a:pt x="306" y="256"/>
                </a:moveTo>
                <a:lnTo>
                  <a:pt x="306" y="256"/>
                </a:lnTo>
                <a:lnTo>
                  <a:pt x="306" y="268"/>
                </a:lnTo>
                <a:lnTo>
                  <a:pt x="304" y="278"/>
                </a:lnTo>
                <a:lnTo>
                  <a:pt x="300" y="290"/>
                </a:lnTo>
                <a:lnTo>
                  <a:pt x="294" y="300"/>
                </a:lnTo>
                <a:lnTo>
                  <a:pt x="288" y="310"/>
                </a:lnTo>
                <a:lnTo>
                  <a:pt x="282" y="320"/>
                </a:lnTo>
                <a:lnTo>
                  <a:pt x="272" y="328"/>
                </a:lnTo>
                <a:lnTo>
                  <a:pt x="262" y="336"/>
                </a:lnTo>
                <a:lnTo>
                  <a:pt x="262" y="336"/>
                </a:lnTo>
                <a:lnTo>
                  <a:pt x="238" y="352"/>
                </a:lnTo>
                <a:lnTo>
                  <a:pt x="214" y="362"/>
                </a:lnTo>
                <a:lnTo>
                  <a:pt x="186" y="368"/>
                </a:lnTo>
                <a:lnTo>
                  <a:pt x="156" y="370"/>
                </a:lnTo>
                <a:lnTo>
                  <a:pt x="156" y="370"/>
                </a:lnTo>
                <a:lnTo>
                  <a:pt x="126" y="368"/>
                </a:lnTo>
                <a:lnTo>
                  <a:pt x="98" y="362"/>
                </a:lnTo>
                <a:lnTo>
                  <a:pt x="98" y="362"/>
                </a:lnTo>
                <a:lnTo>
                  <a:pt x="96" y="374"/>
                </a:lnTo>
                <a:lnTo>
                  <a:pt x="92" y="384"/>
                </a:lnTo>
                <a:lnTo>
                  <a:pt x="86" y="392"/>
                </a:lnTo>
                <a:lnTo>
                  <a:pt x="80" y="400"/>
                </a:lnTo>
                <a:lnTo>
                  <a:pt x="72" y="406"/>
                </a:lnTo>
                <a:lnTo>
                  <a:pt x="62" y="410"/>
                </a:lnTo>
                <a:lnTo>
                  <a:pt x="52" y="412"/>
                </a:lnTo>
                <a:lnTo>
                  <a:pt x="40" y="414"/>
                </a:lnTo>
                <a:lnTo>
                  <a:pt x="40" y="414"/>
                </a:lnTo>
                <a:lnTo>
                  <a:pt x="32" y="412"/>
                </a:lnTo>
                <a:lnTo>
                  <a:pt x="22" y="410"/>
                </a:lnTo>
                <a:lnTo>
                  <a:pt x="10" y="406"/>
                </a:lnTo>
                <a:lnTo>
                  <a:pt x="0" y="400"/>
                </a:lnTo>
                <a:lnTo>
                  <a:pt x="0" y="400"/>
                </a:lnTo>
                <a:lnTo>
                  <a:pt x="10" y="398"/>
                </a:lnTo>
                <a:lnTo>
                  <a:pt x="18" y="394"/>
                </a:lnTo>
                <a:lnTo>
                  <a:pt x="26" y="388"/>
                </a:lnTo>
                <a:lnTo>
                  <a:pt x="34" y="382"/>
                </a:lnTo>
                <a:lnTo>
                  <a:pt x="34" y="382"/>
                </a:lnTo>
                <a:lnTo>
                  <a:pt x="40" y="374"/>
                </a:lnTo>
                <a:lnTo>
                  <a:pt x="44" y="364"/>
                </a:lnTo>
                <a:lnTo>
                  <a:pt x="46" y="354"/>
                </a:lnTo>
                <a:lnTo>
                  <a:pt x="48" y="342"/>
                </a:lnTo>
                <a:lnTo>
                  <a:pt x="48" y="342"/>
                </a:lnTo>
                <a:lnTo>
                  <a:pt x="46" y="334"/>
                </a:lnTo>
                <a:lnTo>
                  <a:pt x="46" y="334"/>
                </a:lnTo>
                <a:lnTo>
                  <a:pt x="30" y="318"/>
                </a:lnTo>
                <a:lnTo>
                  <a:pt x="22" y="308"/>
                </a:lnTo>
                <a:lnTo>
                  <a:pt x="16" y="298"/>
                </a:lnTo>
                <a:lnTo>
                  <a:pt x="12" y="288"/>
                </a:lnTo>
                <a:lnTo>
                  <a:pt x="8" y="278"/>
                </a:lnTo>
                <a:lnTo>
                  <a:pt x="6" y="268"/>
                </a:lnTo>
                <a:lnTo>
                  <a:pt x="6" y="256"/>
                </a:lnTo>
                <a:lnTo>
                  <a:pt x="6" y="256"/>
                </a:lnTo>
                <a:lnTo>
                  <a:pt x="6" y="244"/>
                </a:lnTo>
                <a:lnTo>
                  <a:pt x="8" y="234"/>
                </a:lnTo>
                <a:lnTo>
                  <a:pt x="12" y="224"/>
                </a:lnTo>
                <a:lnTo>
                  <a:pt x="18" y="214"/>
                </a:lnTo>
                <a:lnTo>
                  <a:pt x="24" y="204"/>
                </a:lnTo>
                <a:lnTo>
                  <a:pt x="30" y="194"/>
                </a:lnTo>
                <a:lnTo>
                  <a:pt x="40" y="186"/>
                </a:lnTo>
                <a:lnTo>
                  <a:pt x="50" y="178"/>
                </a:lnTo>
                <a:lnTo>
                  <a:pt x="50" y="178"/>
                </a:lnTo>
                <a:lnTo>
                  <a:pt x="72" y="164"/>
                </a:lnTo>
                <a:lnTo>
                  <a:pt x="98" y="154"/>
                </a:lnTo>
                <a:lnTo>
                  <a:pt x="126" y="148"/>
                </a:lnTo>
                <a:lnTo>
                  <a:pt x="156" y="146"/>
                </a:lnTo>
                <a:lnTo>
                  <a:pt x="156" y="146"/>
                </a:lnTo>
                <a:lnTo>
                  <a:pt x="186" y="148"/>
                </a:lnTo>
                <a:lnTo>
                  <a:pt x="214" y="154"/>
                </a:lnTo>
                <a:lnTo>
                  <a:pt x="238" y="164"/>
                </a:lnTo>
                <a:lnTo>
                  <a:pt x="262" y="178"/>
                </a:lnTo>
                <a:lnTo>
                  <a:pt x="262" y="178"/>
                </a:lnTo>
                <a:lnTo>
                  <a:pt x="272" y="186"/>
                </a:lnTo>
                <a:lnTo>
                  <a:pt x="282" y="194"/>
                </a:lnTo>
                <a:lnTo>
                  <a:pt x="288" y="204"/>
                </a:lnTo>
                <a:lnTo>
                  <a:pt x="294" y="214"/>
                </a:lnTo>
                <a:lnTo>
                  <a:pt x="300" y="224"/>
                </a:lnTo>
                <a:lnTo>
                  <a:pt x="304" y="234"/>
                </a:lnTo>
                <a:lnTo>
                  <a:pt x="306" y="244"/>
                </a:lnTo>
                <a:lnTo>
                  <a:pt x="306" y="256"/>
                </a:lnTo>
                <a:lnTo>
                  <a:pt x="306" y="256"/>
                </a:lnTo>
                <a:close/>
                <a:moveTo>
                  <a:pt x="492" y="396"/>
                </a:moveTo>
                <a:lnTo>
                  <a:pt x="492" y="396"/>
                </a:lnTo>
                <a:lnTo>
                  <a:pt x="490" y="412"/>
                </a:lnTo>
                <a:lnTo>
                  <a:pt x="482" y="426"/>
                </a:lnTo>
                <a:lnTo>
                  <a:pt x="472" y="440"/>
                </a:lnTo>
                <a:lnTo>
                  <a:pt x="454" y="452"/>
                </a:lnTo>
                <a:lnTo>
                  <a:pt x="454" y="452"/>
                </a:lnTo>
                <a:lnTo>
                  <a:pt x="436" y="464"/>
                </a:lnTo>
                <a:lnTo>
                  <a:pt x="412" y="474"/>
                </a:lnTo>
                <a:lnTo>
                  <a:pt x="388" y="480"/>
                </a:lnTo>
                <a:lnTo>
                  <a:pt x="360" y="484"/>
                </a:lnTo>
                <a:lnTo>
                  <a:pt x="360" y="484"/>
                </a:lnTo>
                <a:lnTo>
                  <a:pt x="352" y="502"/>
                </a:lnTo>
                <a:lnTo>
                  <a:pt x="344" y="516"/>
                </a:lnTo>
                <a:lnTo>
                  <a:pt x="332" y="528"/>
                </a:lnTo>
                <a:lnTo>
                  <a:pt x="320" y="536"/>
                </a:lnTo>
                <a:lnTo>
                  <a:pt x="320" y="536"/>
                </a:lnTo>
                <a:lnTo>
                  <a:pt x="306" y="542"/>
                </a:lnTo>
                <a:lnTo>
                  <a:pt x="292" y="546"/>
                </a:lnTo>
                <a:lnTo>
                  <a:pt x="274" y="548"/>
                </a:lnTo>
                <a:lnTo>
                  <a:pt x="254" y="548"/>
                </a:lnTo>
                <a:lnTo>
                  <a:pt x="254" y="548"/>
                </a:lnTo>
                <a:lnTo>
                  <a:pt x="264" y="544"/>
                </a:lnTo>
                <a:lnTo>
                  <a:pt x="272" y="538"/>
                </a:lnTo>
                <a:lnTo>
                  <a:pt x="280" y="532"/>
                </a:lnTo>
                <a:lnTo>
                  <a:pt x="286" y="524"/>
                </a:lnTo>
                <a:lnTo>
                  <a:pt x="292" y="516"/>
                </a:lnTo>
                <a:lnTo>
                  <a:pt x="296" y="508"/>
                </a:lnTo>
                <a:lnTo>
                  <a:pt x="298" y="498"/>
                </a:lnTo>
                <a:lnTo>
                  <a:pt x="298" y="488"/>
                </a:lnTo>
                <a:lnTo>
                  <a:pt x="298" y="488"/>
                </a:lnTo>
                <a:lnTo>
                  <a:pt x="270" y="484"/>
                </a:lnTo>
                <a:lnTo>
                  <a:pt x="246" y="480"/>
                </a:lnTo>
                <a:lnTo>
                  <a:pt x="222" y="474"/>
                </a:lnTo>
                <a:lnTo>
                  <a:pt x="200" y="464"/>
                </a:lnTo>
                <a:lnTo>
                  <a:pt x="200" y="464"/>
                </a:lnTo>
                <a:lnTo>
                  <a:pt x="180" y="454"/>
                </a:lnTo>
                <a:lnTo>
                  <a:pt x="166" y="442"/>
                </a:lnTo>
                <a:lnTo>
                  <a:pt x="154" y="430"/>
                </a:lnTo>
                <a:lnTo>
                  <a:pt x="146" y="416"/>
                </a:lnTo>
                <a:lnTo>
                  <a:pt x="146" y="416"/>
                </a:lnTo>
                <a:lnTo>
                  <a:pt x="162" y="416"/>
                </a:lnTo>
                <a:lnTo>
                  <a:pt x="162" y="416"/>
                </a:lnTo>
                <a:lnTo>
                  <a:pt x="190" y="418"/>
                </a:lnTo>
                <a:lnTo>
                  <a:pt x="190" y="418"/>
                </a:lnTo>
                <a:lnTo>
                  <a:pt x="214" y="418"/>
                </a:lnTo>
                <a:lnTo>
                  <a:pt x="238" y="414"/>
                </a:lnTo>
                <a:lnTo>
                  <a:pt x="258" y="406"/>
                </a:lnTo>
                <a:lnTo>
                  <a:pt x="278" y="396"/>
                </a:lnTo>
                <a:lnTo>
                  <a:pt x="278" y="396"/>
                </a:lnTo>
                <a:lnTo>
                  <a:pt x="290" y="388"/>
                </a:lnTo>
                <a:lnTo>
                  <a:pt x="302" y="378"/>
                </a:lnTo>
                <a:lnTo>
                  <a:pt x="314" y="366"/>
                </a:lnTo>
                <a:lnTo>
                  <a:pt x="322" y="356"/>
                </a:lnTo>
                <a:lnTo>
                  <a:pt x="330" y="344"/>
                </a:lnTo>
                <a:lnTo>
                  <a:pt x="334" y="332"/>
                </a:lnTo>
                <a:lnTo>
                  <a:pt x="338" y="318"/>
                </a:lnTo>
                <a:lnTo>
                  <a:pt x="342" y="304"/>
                </a:lnTo>
                <a:lnTo>
                  <a:pt x="342" y="304"/>
                </a:lnTo>
                <a:lnTo>
                  <a:pt x="370" y="306"/>
                </a:lnTo>
                <a:lnTo>
                  <a:pt x="394" y="308"/>
                </a:lnTo>
                <a:lnTo>
                  <a:pt x="418" y="314"/>
                </a:lnTo>
                <a:lnTo>
                  <a:pt x="440" y="324"/>
                </a:lnTo>
                <a:lnTo>
                  <a:pt x="440" y="324"/>
                </a:lnTo>
                <a:lnTo>
                  <a:pt x="452" y="330"/>
                </a:lnTo>
                <a:lnTo>
                  <a:pt x="462" y="336"/>
                </a:lnTo>
                <a:lnTo>
                  <a:pt x="472" y="344"/>
                </a:lnTo>
                <a:lnTo>
                  <a:pt x="478" y="354"/>
                </a:lnTo>
                <a:lnTo>
                  <a:pt x="484" y="362"/>
                </a:lnTo>
                <a:lnTo>
                  <a:pt x="488" y="374"/>
                </a:lnTo>
                <a:lnTo>
                  <a:pt x="492" y="384"/>
                </a:lnTo>
                <a:lnTo>
                  <a:pt x="492" y="396"/>
                </a:lnTo>
                <a:lnTo>
                  <a:pt x="492" y="396"/>
                </a:lnTo>
                <a:close/>
                <a:moveTo>
                  <a:pt x="548" y="108"/>
                </a:moveTo>
                <a:lnTo>
                  <a:pt x="548" y="108"/>
                </a:lnTo>
                <a:lnTo>
                  <a:pt x="546" y="120"/>
                </a:lnTo>
                <a:lnTo>
                  <a:pt x="544" y="132"/>
                </a:lnTo>
                <a:lnTo>
                  <a:pt x="540" y="144"/>
                </a:lnTo>
                <a:lnTo>
                  <a:pt x="534" y="156"/>
                </a:lnTo>
                <a:lnTo>
                  <a:pt x="526" y="166"/>
                </a:lnTo>
                <a:lnTo>
                  <a:pt x="518" y="176"/>
                </a:lnTo>
                <a:lnTo>
                  <a:pt x="506" y="186"/>
                </a:lnTo>
                <a:lnTo>
                  <a:pt x="494" y="194"/>
                </a:lnTo>
                <a:lnTo>
                  <a:pt x="494" y="194"/>
                </a:lnTo>
                <a:lnTo>
                  <a:pt x="492" y="212"/>
                </a:lnTo>
                <a:lnTo>
                  <a:pt x="492" y="212"/>
                </a:lnTo>
                <a:lnTo>
                  <a:pt x="494" y="222"/>
                </a:lnTo>
                <a:lnTo>
                  <a:pt x="496" y="232"/>
                </a:lnTo>
                <a:lnTo>
                  <a:pt x="500" y="242"/>
                </a:lnTo>
                <a:lnTo>
                  <a:pt x="506" y="250"/>
                </a:lnTo>
                <a:lnTo>
                  <a:pt x="506" y="250"/>
                </a:lnTo>
                <a:lnTo>
                  <a:pt x="534" y="274"/>
                </a:lnTo>
                <a:lnTo>
                  <a:pt x="534" y="274"/>
                </a:lnTo>
                <a:lnTo>
                  <a:pt x="514" y="274"/>
                </a:lnTo>
                <a:lnTo>
                  <a:pt x="494" y="270"/>
                </a:lnTo>
                <a:lnTo>
                  <a:pt x="478" y="266"/>
                </a:lnTo>
                <a:lnTo>
                  <a:pt x="464" y="258"/>
                </a:lnTo>
                <a:lnTo>
                  <a:pt x="464" y="258"/>
                </a:lnTo>
                <a:lnTo>
                  <a:pt x="456" y="250"/>
                </a:lnTo>
                <a:lnTo>
                  <a:pt x="448" y="242"/>
                </a:lnTo>
                <a:lnTo>
                  <a:pt x="440" y="230"/>
                </a:lnTo>
                <a:lnTo>
                  <a:pt x="434" y="218"/>
                </a:lnTo>
                <a:lnTo>
                  <a:pt x="434" y="218"/>
                </a:lnTo>
                <a:lnTo>
                  <a:pt x="416" y="220"/>
                </a:lnTo>
                <a:lnTo>
                  <a:pt x="398" y="222"/>
                </a:lnTo>
                <a:lnTo>
                  <a:pt x="398" y="222"/>
                </a:lnTo>
                <a:lnTo>
                  <a:pt x="376" y="220"/>
                </a:lnTo>
                <a:lnTo>
                  <a:pt x="354" y="214"/>
                </a:lnTo>
                <a:lnTo>
                  <a:pt x="354" y="214"/>
                </a:lnTo>
                <a:lnTo>
                  <a:pt x="348" y="198"/>
                </a:lnTo>
                <a:lnTo>
                  <a:pt x="340" y="184"/>
                </a:lnTo>
                <a:lnTo>
                  <a:pt x="330" y="168"/>
                </a:lnTo>
                <a:lnTo>
                  <a:pt x="316" y="154"/>
                </a:lnTo>
                <a:lnTo>
                  <a:pt x="316" y="154"/>
                </a:lnTo>
                <a:lnTo>
                  <a:pt x="300" y="142"/>
                </a:lnTo>
                <a:lnTo>
                  <a:pt x="284" y="132"/>
                </a:lnTo>
                <a:lnTo>
                  <a:pt x="268" y="126"/>
                </a:lnTo>
                <a:lnTo>
                  <a:pt x="250" y="122"/>
                </a:lnTo>
                <a:lnTo>
                  <a:pt x="250" y="122"/>
                </a:lnTo>
                <a:lnTo>
                  <a:pt x="248" y="108"/>
                </a:lnTo>
                <a:lnTo>
                  <a:pt x="248" y="108"/>
                </a:lnTo>
                <a:lnTo>
                  <a:pt x="248" y="96"/>
                </a:lnTo>
                <a:lnTo>
                  <a:pt x="252" y="84"/>
                </a:lnTo>
                <a:lnTo>
                  <a:pt x="254" y="74"/>
                </a:lnTo>
                <a:lnTo>
                  <a:pt x="260" y="64"/>
                </a:lnTo>
                <a:lnTo>
                  <a:pt x="266" y="56"/>
                </a:lnTo>
                <a:lnTo>
                  <a:pt x="272" y="46"/>
                </a:lnTo>
                <a:lnTo>
                  <a:pt x="282" y="38"/>
                </a:lnTo>
                <a:lnTo>
                  <a:pt x="292" y="30"/>
                </a:lnTo>
                <a:lnTo>
                  <a:pt x="292" y="30"/>
                </a:lnTo>
                <a:lnTo>
                  <a:pt x="314" y="18"/>
                </a:lnTo>
                <a:lnTo>
                  <a:pt x="340" y="8"/>
                </a:lnTo>
                <a:lnTo>
                  <a:pt x="368" y="2"/>
                </a:lnTo>
                <a:lnTo>
                  <a:pt x="398" y="0"/>
                </a:lnTo>
                <a:lnTo>
                  <a:pt x="398" y="0"/>
                </a:lnTo>
                <a:lnTo>
                  <a:pt x="428" y="2"/>
                </a:lnTo>
                <a:lnTo>
                  <a:pt x="456" y="8"/>
                </a:lnTo>
                <a:lnTo>
                  <a:pt x="482" y="18"/>
                </a:lnTo>
                <a:lnTo>
                  <a:pt x="504" y="30"/>
                </a:lnTo>
                <a:lnTo>
                  <a:pt x="504" y="30"/>
                </a:lnTo>
                <a:lnTo>
                  <a:pt x="514" y="38"/>
                </a:lnTo>
                <a:lnTo>
                  <a:pt x="524" y="46"/>
                </a:lnTo>
                <a:lnTo>
                  <a:pt x="530" y="56"/>
                </a:lnTo>
                <a:lnTo>
                  <a:pt x="536" y="64"/>
                </a:lnTo>
                <a:lnTo>
                  <a:pt x="542" y="74"/>
                </a:lnTo>
                <a:lnTo>
                  <a:pt x="544" y="84"/>
                </a:lnTo>
                <a:lnTo>
                  <a:pt x="546" y="96"/>
                </a:lnTo>
                <a:lnTo>
                  <a:pt x="548" y="108"/>
                </a:lnTo>
                <a:lnTo>
                  <a:pt x="548" y="108"/>
                </a:lnTo>
                <a:close/>
              </a:path>
            </a:pathLst>
          </a:custGeom>
          <a:solidFill>
            <a:srgbClr val="71C0B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1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2961969" y="228600"/>
            <a:ext cx="6268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 here</a:t>
            </a:r>
            <a:endParaRPr lang="zh-CN" altLang="en-US" sz="72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793654" y="1188720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here, so that it can be more clearly.</a:t>
            </a:r>
            <a:endParaRPr lang="zh-CN" altLang="en-US" sz="2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262225" y="2887596"/>
            <a:ext cx="2127752" cy="2127752"/>
            <a:chOff x="4759038" y="2610505"/>
            <a:chExt cx="2127752" cy="2127752"/>
          </a:xfrm>
        </p:grpSpPr>
        <p:sp>
          <p:nvSpPr>
            <p:cNvPr id="3" name="椭圆 2"/>
            <p:cNvSpPr/>
            <p:nvPr/>
          </p:nvSpPr>
          <p:spPr>
            <a:xfrm>
              <a:off x="4759038" y="2610505"/>
              <a:ext cx="2127752" cy="2127752"/>
            </a:xfrm>
            <a:prstGeom prst="ellipse">
              <a:avLst/>
            </a:prstGeom>
            <a:noFill/>
            <a:ln>
              <a:solidFill>
                <a:srgbClr val="71C0B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5586098" y="3436380"/>
              <a:ext cx="473633" cy="476002"/>
            </a:xfrm>
            <a:custGeom>
              <a:avLst/>
              <a:gdLst>
                <a:gd name="T0" fmla="*/ 68 w 400"/>
                <a:gd name="T1" fmla="*/ 182 h 402"/>
                <a:gd name="T2" fmla="*/ 54 w 400"/>
                <a:gd name="T3" fmla="*/ 178 h 402"/>
                <a:gd name="T4" fmla="*/ 46 w 400"/>
                <a:gd name="T5" fmla="*/ 186 h 402"/>
                <a:gd name="T6" fmla="*/ 58 w 400"/>
                <a:gd name="T7" fmla="*/ 210 h 402"/>
                <a:gd name="T8" fmla="*/ 56 w 400"/>
                <a:gd name="T9" fmla="*/ 262 h 402"/>
                <a:gd name="T10" fmla="*/ 46 w 400"/>
                <a:gd name="T11" fmla="*/ 258 h 402"/>
                <a:gd name="T12" fmla="*/ 36 w 400"/>
                <a:gd name="T13" fmla="*/ 262 h 402"/>
                <a:gd name="T14" fmla="*/ 34 w 400"/>
                <a:gd name="T15" fmla="*/ 280 h 402"/>
                <a:gd name="T16" fmla="*/ 60 w 400"/>
                <a:gd name="T17" fmla="*/ 306 h 402"/>
                <a:gd name="T18" fmla="*/ 54 w 400"/>
                <a:gd name="T19" fmla="*/ 386 h 402"/>
                <a:gd name="T20" fmla="*/ 56 w 400"/>
                <a:gd name="T21" fmla="*/ 396 h 402"/>
                <a:gd name="T22" fmla="*/ 70 w 400"/>
                <a:gd name="T23" fmla="*/ 402 h 402"/>
                <a:gd name="T24" fmla="*/ 82 w 400"/>
                <a:gd name="T25" fmla="*/ 400 h 402"/>
                <a:gd name="T26" fmla="*/ 90 w 400"/>
                <a:gd name="T27" fmla="*/ 368 h 402"/>
                <a:gd name="T28" fmla="*/ 120 w 400"/>
                <a:gd name="T29" fmla="*/ 278 h 402"/>
                <a:gd name="T30" fmla="*/ 154 w 400"/>
                <a:gd name="T31" fmla="*/ 206 h 402"/>
                <a:gd name="T32" fmla="*/ 164 w 400"/>
                <a:gd name="T33" fmla="*/ 204 h 402"/>
                <a:gd name="T34" fmla="*/ 178 w 400"/>
                <a:gd name="T35" fmla="*/ 216 h 402"/>
                <a:gd name="T36" fmla="*/ 268 w 400"/>
                <a:gd name="T37" fmla="*/ 294 h 402"/>
                <a:gd name="T38" fmla="*/ 264 w 400"/>
                <a:gd name="T39" fmla="*/ 328 h 402"/>
                <a:gd name="T40" fmla="*/ 260 w 400"/>
                <a:gd name="T41" fmla="*/ 362 h 402"/>
                <a:gd name="T42" fmla="*/ 272 w 400"/>
                <a:gd name="T43" fmla="*/ 382 h 402"/>
                <a:gd name="T44" fmla="*/ 282 w 400"/>
                <a:gd name="T45" fmla="*/ 388 h 402"/>
                <a:gd name="T46" fmla="*/ 316 w 400"/>
                <a:gd name="T47" fmla="*/ 318 h 402"/>
                <a:gd name="T48" fmla="*/ 378 w 400"/>
                <a:gd name="T49" fmla="*/ 290 h 402"/>
                <a:gd name="T50" fmla="*/ 384 w 400"/>
                <a:gd name="T51" fmla="*/ 280 h 402"/>
                <a:gd name="T52" fmla="*/ 370 w 400"/>
                <a:gd name="T53" fmla="*/ 266 h 402"/>
                <a:gd name="T54" fmla="*/ 348 w 400"/>
                <a:gd name="T55" fmla="*/ 262 h 402"/>
                <a:gd name="T56" fmla="*/ 292 w 400"/>
                <a:gd name="T57" fmla="*/ 270 h 402"/>
                <a:gd name="T58" fmla="*/ 240 w 400"/>
                <a:gd name="T59" fmla="*/ 206 h 402"/>
                <a:gd name="T60" fmla="*/ 204 w 400"/>
                <a:gd name="T61" fmla="*/ 166 h 402"/>
                <a:gd name="T62" fmla="*/ 204 w 400"/>
                <a:gd name="T63" fmla="*/ 156 h 402"/>
                <a:gd name="T64" fmla="*/ 226 w 400"/>
                <a:gd name="T65" fmla="*/ 144 h 402"/>
                <a:gd name="T66" fmla="*/ 332 w 400"/>
                <a:gd name="T67" fmla="*/ 102 h 402"/>
                <a:gd name="T68" fmla="*/ 388 w 400"/>
                <a:gd name="T69" fmla="*/ 88 h 402"/>
                <a:gd name="T70" fmla="*/ 400 w 400"/>
                <a:gd name="T71" fmla="*/ 78 h 402"/>
                <a:gd name="T72" fmla="*/ 398 w 400"/>
                <a:gd name="T73" fmla="*/ 64 h 402"/>
                <a:gd name="T74" fmla="*/ 390 w 400"/>
                <a:gd name="T75" fmla="*/ 56 h 402"/>
                <a:gd name="T76" fmla="*/ 340 w 400"/>
                <a:gd name="T77" fmla="*/ 56 h 402"/>
                <a:gd name="T78" fmla="*/ 284 w 400"/>
                <a:gd name="T79" fmla="*/ 42 h 402"/>
                <a:gd name="T80" fmla="*/ 266 w 400"/>
                <a:gd name="T81" fmla="*/ 34 h 402"/>
                <a:gd name="T82" fmla="*/ 258 w 400"/>
                <a:gd name="T83" fmla="*/ 42 h 402"/>
                <a:gd name="T84" fmla="*/ 262 w 400"/>
                <a:gd name="T85" fmla="*/ 56 h 402"/>
                <a:gd name="T86" fmla="*/ 210 w 400"/>
                <a:gd name="T87" fmla="*/ 60 h 402"/>
                <a:gd name="T88" fmla="*/ 192 w 400"/>
                <a:gd name="T89" fmla="*/ 48 h 402"/>
                <a:gd name="T90" fmla="*/ 180 w 400"/>
                <a:gd name="T91" fmla="*/ 50 h 402"/>
                <a:gd name="T92" fmla="*/ 176 w 400"/>
                <a:gd name="T93" fmla="*/ 64 h 402"/>
                <a:gd name="T94" fmla="*/ 118 w 400"/>
                <a:gd name="T95" fmla="*/ 84 h 402"/>
                <a:gd name="T96" fmla="*/ 50 w 400"/>
                <a:gd name="T97" fmla="*/ 18 h 402"/>
                <a:gd name="T98" fmla="*/ 20 w 400"/>
                <a:gd name="T99" fmla="*/ 2 h 402"/>
                <a:gd name="T100" fmla="*/ 2 w 400"/>
                <a:gd name="T101" fmla="*/ 6 h 402"/>
                <a:gd name="T102" fmla="*/ 0 w 400"/>
                <a:gd name="T103" fmla="*/ 18 h 402"/>
                <a:gd name="T104" fmla="*/ 12 w 400"/>
                <a:gd name="T105" fmla="*/ 38 h 402"/>
                <a:gd name="T106" fmla="*/ 82 w 400"/>
                <a:gd name="T107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" h="402">
                  <a:moveTo>
                    <a:pt x="76" y="190"/>
                  </a:moveTo>
                  <a:lnTo>
                    <a:pt x="68" y="182"/>
                  </a:lnTo>
                  <a:lnTo>
                    <a:pt x="68" y="182"/>
                  </a:lnTo>
                  <a:lnTo>
                    <a:pt x="64" y="178"/>
                  </a:lnTo>
                  <a:lnTo>
                    <a:pt x="58" y="176"/>
                  </a:lnTo>
                  <a:lnTo>
                    <a:pt x="54" y="178"/>
                  </a:lnTo>
                  <a:lnTo>
                    <a:pt x="48" y="180"/>
                  </a:lnTo>
                  <a:lnTo>
                    <a:pt x="48" y="180"/>
                  </a:lnTo>
                  <a:lnTo>
                    <a:pt x="46" y="186"/>
                  </a:lnTo>
                  <a:lnTo>
                    <a:pt x="46" y="194"/>
                  </a:lnTo>
                  <a:lnTo>
                    <a:pt x="50" y="202"/>
                  </a:lnTo>
                  <a:lnTo>
                    <a:pt x="58" y="210"/>
                  </a:lnTo>
                  <a:lnTo>
                    <a:pt x="72" y="224"/>
                  </a:lnTo>
                  <a:lnTo>
                    <a:pt x="64" y="272"/>
                  </a:lnTo>
                  <a:lnTo>
                    <a:pt x="56" y="262"/>
                  </a:lnTo>
                  <a:lnTo>
                    <a:pt x="56" y="262"/>
                  </a:lnTo>
                  <a:lnTo>
                    <a:pt x="50" y="260"/>
                  </a:lnTo>
                  <a:lnTo>
                    <a:pt x="46" y="258"/>
                  </a:lnTo>
                  <a:lnTo>
                    <a:pt x="40" y="258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32" y="268"/>
                  </a:lnTo>
                  <a:lnTo>
                    <a:pt x="32" y="274"/>
                  </a:lnTo>
                  <a:lnTo>
                    <a:pt x="34" y="280"/>
                  </a:lnTo>
                  <a:lnTo>
                    <a:pt x="40" y="286"/>
                  </a:lnTo>
                  <a:lnTo>
                    <a:pt x="60" y="306"/>
                  </a:lnTo>
                  <a:lnTo>
                    <a:pt x="60" y="306"/>
                  </a:lnTo>
                  <a:lnTo>
                    <a:pt x="54" y="342"/>
                  </a:lnTo>
                  <a:lnTo>
                    <a:pt x="52" y="368"/>
                  </a:lnTo>
                  <a:lnTo>
                    <a:pt x="54" y="386"/>
                  </a:lnTo>
                  <a:lnTo>
                    <a:pt x="54" y="392"/>
                  </a:lnTo>
                  <a:lnTo>
                    <a:pt x="56" y="396"/>
                  </a:lnTo>
                  <a:lnTo>
                    <a:pt x="56" y="396"/>
                  </a:lnTo>
                  <a:lnTo>
                    <a:pt x="62" y="400"/>
                  </a:lnTo>
                  <a:lnTo>
                    <a:pt x="70" y="402"/>
                  </a:lnTo>
                  <a:lnTo>
                    <a:pt x="70" y="402"/>
                  </a:lnTo>
                  <a:lnTo>
                    <a:pt x="76" y="402"/>
                  </a:lnTo>
                  <a:lnTo>
                    <a:pt x="82" y="400"/>
                  </a:lnTo>
                  <a:lnTo>
                    <a:pt x="82" y="400"/>
                  </a:lnTo>
                  <a:lnTo>
                    <a:pt x="86" y="390"/>
                  </a:lnTo>
                  <a:lnTo>
                    <a:pt x="90" y="368"/>
                  </a:lnTo>
                  <a:lnTo>
                    <a:pt x="90" y="368"/>
                  </a:lnTo>
                  <a:lnTo>
                    <a:pt x="102" y="332"/>
                  </a:lnTo>
                  <a:lnTo>
                    <a:pt x="120" y="278"/>
                  </a:lnTo>
                  <a:lnTo>
                    <a:pt x="120" y="278"/>
                  </a:lnTo>
                  <a:lnTo>
                    <a:pt x="142" y="228"/>
                  </a:lnTo>
                  <a:lnTo>
                    <a:pt x="148" y="214"/>
                  </a:lnTo>
                  <a:lnTo>
                    <a:pt x="154" y="206"/>
                  </a:lnTo>
                  <a:lnTo>
                    <a:pt x="154" y="206"/>
                  </a:lnTo>
                  <a:lnTo>
                    <a:pt x="158" y="204"/>
                  </a:lnTo>
                  <a:lnTo>
                    <a:pt x="164" y="204"/>
                  </a:lnTo>
                  <a:lnTo>
                    <a:pt x="170" y="210"/>
                  </a:lnTo>
                  <a:lnTo>
                    <a:pt x="178" y="216"/>
                  </a:lnTo>
                  <a:lnTo>
                    <a:pt x="178" y="216"/>
                  </a:lnTo>
                  <a:lnTo>
                    <a:pt x="230" y="264"/>
                  </a:lnTo>
                  <a:lnTo>
                    <a:pt x="250" y="282"/>
                  </a:lnTo>
                  <a:lnTo>
                    <a:pt x="268" y="294"/>
                  </a:lnTo>
                  <a:lnTo>
                    <a:pt x="268" y="294"/>
                  </a:lnTo>
                  <a:lnTo>
                    <a:pt x="264" y="328"/>
                  </a:lnTo>
                  <a:lnTo>
                    <a:pt x="264" y="328"/>
                  </a:lnTo>
                  <a:lnTo>
                    <a:pt x="260" y="350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4" y="370"/>
                  </a:lnTo>
                  <a:lnTo>
                    <a:pt x="272" y="382"/>
                  </a:lnTo>
                  <a:lnTo>
                    <a:pt x="272" y="382"/>
                  </a:lnTo>
                  <a:lnTo>
                    <a:pt x="278" y="386"/>
                  </a:lnTo>
                  <a:lnTo>
                    <a:pt x="282" y="388"/>
                  </a:lnTo>
                  <a:lnTo>
                    <a:pt x="282" y="388"/>
                  </a:lnTo>
                  <a:lnTo>
                    <a:pt x="286" y="380"/>
                  </a:lnTo>
                  <a:lnTo>
                    <a:pt x="294" y="366"/>
                  </a:lnTo>
                  <a:lnTo>
                    <a:pt x="316" y="318"/>
                  </a:lnTo>
                  <a:lnTo>
                    <a:pt x="316" y="318"/>
                  </a:lnTo>
                  <a:lnTo>
                    <a:pt x="362" y="298"/>
                  </a:lnTo>
                  <a:lnTo>
                    <a:pt x="378" y="290"/>
                  </a:lnTo>
                  <a:lnTo>
                    <a:pt x="386" y="284"/>
                  </a:lnTo>
                  <a:lnTo>
                    <a:pt x="386" y="284"/>
                  </a:lnTo>
                  <a:lnTo>
                    <a:pt x="384" y="280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70" y="266"/>
                  </a:lnTo>
                  <a:lnTo>
                    <a:pt x="362" y="262"/>
                  </a:lnTo>
                  <a:lnTo>
                    <a:pt x="362" y="262"/>
                  </a:lnTo>
                  <a:lnTo>
                    <a:pt x="348" y="262"/>
                  </a:lnTo>
                  <a:lnTo>
                    <a:pt x="326" y="266"/>
                  </a:lnTo>
                  <a:lnTo>
                    <a:pt x="326" y="266"/>
                  </a:lnTo>
                  <a:lnTo>
                    <a:pt x="292" y="270"/>
                  </a:lnTo>
                  <a:lnTo>
                    <a:pt x="292" y="270"/>
                  </a:lnTo>
                  <a:lnTo>
                    <a:pt x="270" y="238"/>
                  </a:lnTo>
                  <a:lnTo>
                    <a:pt x="240" y="206"/>
                  </a:lnTo>
                  <a:lnTo>
                    <a:pt x="240" y="206"/>
                  </a:lnTo>
                  <a:lnTo>
                    <a:pt x="214" y="178"/>
                  </a:lnTo>
                  <a:lnTo>
                    <a:pt x="204" y="166"/>
                  </a:lnTo>
                  <a:lnTo>
                    <a:pt x="204" y="166"/>
                  </a:lnTo>
                  <a:lnTo>
                    <a:pt x="202" y="160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12" y="150"/>
                  </a:lnTo>
                  <a:lnTo>
                    <a:pt x="226" y="144"/>
                  </a:lnTo>
                  <a:lnTo>
                    <a:pt x="276" y="122"/>
                  </a:lnTo>
                  <a:lnTo>
                    <a:pt x="276" y="122"/>
                  </a:lnTo>
                  <a:lnTo>
                    <a:pt x="332" y="102"/>
                  </a:lnTo>
                  <a:lnTo>
                    <a:pt x="368" y="92"/>
                  </a:lnTo>
                  <a:lnTo>
                    <a:pt x="368" y="92"/>
                  </a:lnTo>
                  <a:lnTo>
                    <a:pt x="388" y="88"/>
                  </a:lnTo>
                  <a:lnTo>
                    <a:pt x="398" y="82"/>
                  </a:lnTo>
                  <a:lnTo>
                    <a:pt x="398" y="82"/>
                  </a:lnTo>
                  <a:lnTo>
                    <a:pt x="400" y="78"/>
                  </a:lnTo>
                  <a:lnTo>
                    <a:pt x="400" y="70"/>
                  </a:lnTo>
                  <a:lnTo>
                    <a:pt x="400" y="70"/>
                  </a:lnTo>
                  <a:lnTo>
                    <a:pt x="398" y="64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390" y="56"/>
                  </a:lnTo>
                  <a:lnTo>
                    <a:pt x="386" y="56"/>
                  </a:lnTo>
                  <a:lnTo>
                    <a:pt x="368" y="54"/>
                  </a:lnTo>
                  <a:lnTo>
                    <a:pt x="340" y="56"/>
                  </a:lnTo>
                  <a:lnTo>
                    <a:pt x="304" y="62"/>
                  </a:lnTo>
                  <a:lnTo>
                    <a:pt x="284" y="42"/>
                  </a:lnTo>
                  <a:lnTo>
                    <a:pt x="284" y="42"/>
                  </a:lnTo>
                  <a:lnTo>
                    <a:pt x="278" y="36"/>
                  </a:lnTo>
                  <a:lnTo>
                    <a:pt x="272" y="34"/>
                  </a:lnTo>
                  <a:lnTo>
                    <a:pt x="266" y="34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58" y="42"/>
                  </a:lnTo>
                  <a:lnTo>
                    <a:pt x="256" y="48"/>
                  </a:lnTo>
                  <a:lnTo>
                    <a:pt x="258" y="52"/>
                  </a:lnTo>
                  <a:lnTo>
                    <a:pt x="262" y="56"/>
                  </a:lnTo>
                  <a:lnTo>
                    <a:pt x="272" y="66"/>
                  </a:lnTo>
                  <a:lnTo>
                    <a:pt x="222" y="74"/>
                  </a:lnTo>
                  <a:lnTo>
                    <a:pt x="210" y="60"/>
                  </a:lnTo>
                  <a:lnTo>
                    <a:pt x="210" y="60"/>
                  </a:lnTo>
                  <a:lnTo>
                    <a:pt x="200" y="52"/>
                  </a:lnTo>
                  <a:lnTo>
                    <a:pt x="192" y="48"/>
                  </a:lnTo>
                  <a:lnTo>
                    <a:pt x="186" y="48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76" y="54"/>
                  </a:lnTo>
                  <a:lnTo>
                    <a:pt x="176" y="60"/>
                  </a:lnTo>
                  <a:lnTo>
                    <a:pt x="176" y="64"/>
                  </a:lnTo>
                  <a:lnTo>
                    <a:pt x="180" y="70"/>
                  </a:lnTo>
                  <a:lnTo>
                    <a:pt x="190" y="78"/>
                  </a:lnTo>
                  <a:lnTo>
                    <a:pt x="118" y="84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50" y="18"/>
                  </a:lnTo>
                  <a:lnTo>
                    <a:pt x="38" y="10"/>
                  </a:lnTo>
                  <a:lnTo>
                    <a:pt x="28" y="4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4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8" y="62"/>
                  </a:lnTo>
                  <a:lnTo>
                    <a:pt x="40" y="76"/>
                  </a:lnTo>
                  <a:lnTo>
                    <a:pt x="82" y="118"/>
                  </a:lnTo>
                  <a:lnTo>
                    <a:pt x="76" y="190"/>
                  </a:lnTo>
                  <a:close/>
                </a:path>
              </a:pathLst>
            </a:custGeom>
            <a:solidFill>
              <a:srgbClr val="A2D6D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090399" y="2887596"/>
            <a:ext cx="2127752" cy="2127752"/>
            <a:chOff x="2551423" y="2610505"/>
            <a:chExt cx="2127752" cy="2127752"/>
          </a:xfrm>
        </p:grpSpPr>
        <p:sp>
          <p:nvSpPr>
            <p:cNvPr id="2" name="椭圆 1"/>
            <p:cNvSpPr/>
            <p:nvPr/>
          </p:nvSpPr>
          <p:spPr>
            <a:xfrm>
              <a:off x="2551423" y="2610505"/>
              <a:ext cx="2127752" cy="2127752"/>
            </a:xfrm>
            <a:prstGeom prst="ellipse">
              <a:avLst/>
            </a:prstGeom>
            <a:noFill/>
            <a:ln>
              <a:solidFill>
                <a:srgbClr val="71C0B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357462" y="3416544"/>
              <a:ext cx="515674" cy="515674"/>
              <a:chOff x="6721475" y="195263"/>
              <a:chExt cx="746125" cy="746125"/>
            </a:xfrm>
            <a:solidFill>
              <a:srgbClr val="A2D6D0"/>
            </a:solidFill>
          </p:grpSpPr>
          <p:sp>
            <p:nvSpPr>
              <p:cNvPr id="9" name="Freeform 19"/>
              <p:cNvSpPr>
                <a:spLocks noEditPoints="1"/>
              </p:cNvSpPr>
              <p:nvPr/>
            </p:nvSpPr>
            <p:spPr bwMode="auto">
              <a:xfrm>
                <a:off x="6721475" y="195263"/>
                <a:ext cx="746125" cy="746125"/>
              </a:xfrm>
              <a:custGeom>
                <a:avLst/>
                <a:gdLst>
                  <a:gd name="T0" fmla="*/ 2 w 470"/>
                  <a:gd name="T1" fmla="*/ 212 h 470"/>
                  <a:gd name="T2" fmla="*/ 20 w 470"/>
                  <a:gd name="T3" fmla="*/ 144 h 470"/>
                  <a:gd name="T4" fmla="*/ 54 w 470"/>
                  <a:gd name="T5" fmla="*/ 86 h 470"/>
                  <a:gd name="T6" fmla="*/ 104 w 470"/>
                  <a:gd name="T7" fmla="*/ 40 h 470"/>
                  <a:gd name="T8" fmla="*/ 166 w 470"/>
                  <a:gd name="T9" fmla="*/ 10 h 470"/>
                  <a:gd name="T10" fmla="*/ 236 w 470"/>
                  <a:gd name="T11" fmla="*/ 0 h 470"/>
                  <a:gd name="T12" fmla="*/ 260 w 470"/>
                  <a:gd name="T13" fmla="*/ 2 h 470"/>
                  <a:gd name="T14" fmla="*/ 328 w 470"/>
                  <a:gd name="T15" fmla="*/ 18 h 470"/>
                  <a:gd name="T16" fmla="*/ 386 w 470"/>
                  <a:gd name="T17" fmla="*/ 54 h 470"/>
                  <a:gd name="T18" fmla="*/ 430 w 470"/>
                  <a:gd name="T19" fmla="*/ 104 h 470"/>
                  <a:gd name="T20" fmla="*/ 460 w 470"/>
                  <a:gd name="T21" fmla="*/ 166 h 470"/>
                  <a:gd name="T22" fmla="*/ 470 w 470"/>
                  <a:gd name="T23" fmla="*/ 236 h 470"/>
                  <a:gd name="T24" fmla="*/ 470 w 470"/>
                  <a:gd name="T25" fmla="*/ 260 h 470"/>
                  <a:gd name="T26" fmla="*/ 452 w 470"/>
                  <a:gd name="T27" fmla="*/ 326 h 470"/>
                  <a:gd name="T28" fmla="*/ 416 w 470"/>
                  <a:gd name="T29" fmla="*/ 384 h 470"/>
                  <a:gd name="T30" fmla="*/ 368 w 470"/>
                  <a:gd name="T31" fmla="*/ 430 h 470"/>
                  <a:gd name="T32" fmla="*/ 306 w 470"/>
                  <a:gd name="T33" fmla="*/ 460 h 470"/>
                  <a:gd name="T34" fmla="*/ 236 w 470"/>
                  <a:gd name="T35" fmla="*/ 470 h 470"/>
                  <a:gd name="T36" fmla="*/ 212 w 470"/>
                  <a:gd name="T37" fmla="*/ 468 h 470"/>
                  <a:gd name="T38" fmla="*/ 144 w 470"/>
                  <a:gd name="T39" fmla="*/ 452 h 470"/>
                  <a:gd name="T40" fmla="*/ 86 w 470"/>
                  <a:gd name="T41" fmla="*/ 416 h 470"/>
                  <a:gd name="T42" fmla="*/ 40 w 470"/>
                  <a:gd name="T43" fmla="*/ 366 h 470"/>
                  <a:gd name="T44" fmla="*/ 12 w 470"/>
                  <a:gd name="T45" fmla="*/ 306 h 470"/>
                  <a:gd name="T46" fmla="*/ 0 w 470"/>
                  <a:gd name="T47" fmla="*/ 236 h 470"/>
                  <a:gd name="T48" fmla="*/ 28 w 470"/>
                  <a:gd name="T49" fmla="*/ 236 h 470"/>
                  <a:gd name="T50" fmla="*/ 38 w 470"/>
                  <a:gd name="T51" fmla="*/ 296 h 470"/>
                  <a:gd name="T52" fmla="*/ 64 w 470"/>
                  <a:gd name="T53" fmla="*/ 352 h 470"/>
                  <a:gd name="T54" fmla="*/ 104 w 470"/>
                  <a:gd name="T55" fmla="*/ 396 h 470"/>
                  <a:gd name="T56" fmla="*/ 156 w 470"/>
                  <a:gd name="T57" fmla="*/ 426 h 470"/>
                  <a:gd name="T58" fmla="*/ 214 w 470"/>
                  <a:gd name="T59" fmla="*/ 442 h 470"/>
                  <a:gd name="T60" fmla="*/ 236 w 470"/>
                  <a:gd name="T61" fmla="*/ 442 h 470"/>
                  <a:gd name="T62" fmla="*/ 298 w 470"/>
                  <a:gd name="T63" fmla="*/ 434 h 470"/>
                  <a:gd name="T64" fmla="*/ 352 w 470"/>
                  <a:gd name="T65" fmla="*/ 408 h 470"/>
                  <a:gd name="T66" fmla="*/ 396 w 470"/>
                  <a:gd name="T67" fmla="*/ 368 h 470"/>
                  <a:gd name="T68" fmla="*/ 426 w 470"/>
                  <a:gd name="T69" fmla="*/ 316 h 470"/>
                  <a:gd name="T70" fmla="*/ 442 w 470"/>
                  <a:gd name="T71" fmla="*/ 256 h 470"/>
                  <a:gd name="T72" fmla="*/ 444 w 470"/>
                  <a:gd name="T73" fmla="*/ 236 h 470"/>
                  <a:gd name="T74" fmla="*/ 434 w 470"/>
                  <a:gd name="T75" fmla="*/ 174 h 470"/>
                  <a:gd name="T76" fmla="*/ 408 w 470"/>
                  <a:gd name="T77" fmla="*/ 120 h 470"/>
                  <a:gd name="T78" fmla="*/ 368 w 470"/>
                  <a:gd name="T79" fmla="*/ 76 h 470"/>
                  <a:gd name="T80" fmla="*/ 316 w 470"/>
                  <a:gd name="T81" fmla="*/ 44 h 470"/>
                  <a:gd name="T82" fmla="*/ 256 w 470"/>
                  <a:gd name="T83" fmla="*/ 30 h 470"/>
                  <a:gd name="T84" fmla="*/ 236 w 470"/>
                  <a:gd name="T85" fmla="*/ 28 h 470"/>
                  <a:gd name="T86" fmla="*/ 174 w 470"/>
                  <a:gd name="T87" fmla="*/ 38 h 470"/>
                  <a:gd name="T88" fmla="*/ 120 w 470"/>
                  <a:gd name="T89" fmla="*/ 64 h 470"/>
                  <a:gd name="T90" fmla="*/ 76 w 470"/>
                  <a:gd name="T91" fmla="*/ 104 h 470"/>
                  <a:gd name="T92" fmla="*/ 44 w 470"/>
                  <a:gd name="T93" fmla="*/ 154 h 470"/>
                  <a:gd name="T94" fmla="*/ 30 w 470"/>
                  <a:gd name="T95" fmla="*/ 21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70" h="470">
                    <a:moveTo>
                      <a:pt x="0" y="236"/>
                    </a:moveTo>
                    <a:lnTo>
                      <a:pt x="0" y="236"/>
                    </a:lnTo>
                    <a:lnTo>
                      <a:pt x="2" y="212"/>
                    </a:lnTo>
                    <a:lnTo>
                      <a:pt x="6" y="188"/>
                    </a:lnTo>
                    <a:lnTo>
                      <a:pt x="12" y="166"/>
                    </a:lnTo>
                    <a:lnTo>
                      <a:pt x="20" y="144"/>
                    </a:lnTo>
                    <a:lnTo>
                      <a:pt x="30" y="124"/>
                    </a:lnTo>
                    <a:lnTo>
                      <a:pt x="40" y="104"/>
                    </a:lnTo>
                    <a:lnTo>
                      <a:pt x="54" y="86"/>
                    </a:lnTo>
                    <a:lnTo>
                      <a:pt x="70" y="70"/>
                    </a:lnTo>
                    <a:lnTo>
                      <a:pt x="86" y="54"/>
                    </a:lnTo>
                    <a:lnTo>
                      <a:pt x="104" y="40"/>
                    </a:lnTo>
                    <a:lnTo>
                      <a:pt x="124" y="28"/>
                    </a:lnTo>
                    <a:lnTo>
                      <a:pt x="144" y="18"/>
                    </a:lnTo>
                    <a:lnTo>
                      <a:pt x="166" y="10"/>
                    </a:lnTo>
                    <a:lnTo>
                      <a:pt x="188" y="6"/>
                    </a:lnTo>
                    <a:lnTo>
                      <a:pt x="212" y="2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60" y="2"/>
                    </a:lnTo>
                    <a:lnTo>
                      <a:pt x="284" y="6"/>
                    </a:lnTo>
                    <a:lnTo>
                      <a:pt x="306" y="10"/>
                    </a:lnTo>
                    <a:lnTo>
                      <a:pt x="328" y="18"/>
                    </a:lnTo>
                    <a:lnTo>
                      <a:pt x="348" y="28"/>
                    </a:lnTo>
                    <a:lnTo>
                      <a:pt x="368" y="40"/>
                    </a:lnTo>
                    <a:lnTo>
                      <a:pt x="386" y="54"/>
                    </a:lnTo>
                    <a:lnTo>
                      <a:pt x="402" y="70"/>
                    </a:lnTo>
                    <a:lnTo>
                      <a:pt x="416" y="86"/>
                    </a:lnTo>
                    <a:lnTo>
                      <a:pt x="430" y="104"/>
                    </a:lnTo>
                    <a:lnTo>
                      <a:pt x="442" y="124"/>
                    </a:lnTo>
                    <a:lnTo>
                      <a:pt x="452" y="144"/>
                    </a:lnTo>
                    <a:lnTo>
                      <a:pt x="460" y="166"/>
                    </a:lnTo>
                    <a:lnTo>
                      <a:pt x="466" y="188"/>
                    </a:lnTo>
                    <a:lnTo>
                      <a:pt x="470" y="212"/>
                    </a:lnTo>
                    <a:lnTo>
                      <a:pt x="470" y="236"/>
                    </a:lnTo>
                    <a:lnTo>
                      <a:pt x="470" y="236"/>
                    </a:lnTo>
                    <a:lnTo>
                      <a:pt x="470" y="236"/>
                    </a:lnTo>
                    <a:lnTo>
                      <a:pt x="470" y="260"/>
                    </a:lnTo>
                    <a:lnTo>
                      <a:pt x="466" y="282"/>
                    </a:lnTo>
                    <a:lnTo>
                      <a:pt x="460" y="306"/>
                    </a:lnTo>
                    <a:lnTo>
                      <a:pt x="452" y="326"/>
                    </a:lnTo>
                    <a:lnTo>
                      <a:pt x="442" y="348"/>
                    </a:lnTo>
                    <a:lnTo>
                      <a:pt x="430" y="366"/>
                    </a:lnTo>
                    <a:lnTo>
                      <a:pt x="416" y="384"/>
                    </a:lnTo>
                    <a:lnTo>
                      <a:pt x="402" y="402"/>
                    </a:lnTo>
                    <a:lnTo>
                      <a:pt x="386" y="416"/>
                    </a:lnTo>
                    <a:lnTo>
                      <a:pt x="368" y="430"/>
                    </a:lnTo>
                    <a:lnTo>
                      <a:pt x="348" y="442"/>
                    </a:lnTo>
                    <a:lnTo>
                      <a:pt x="328" y="452"/>
                    </a:lnTo>
                    <a:lnTo>
                      <a:pt x="306" y="460"/>
                    </a:lnTo>
                    <a:lnTo>
                      <a:pt x="284" y="466"/>
                    </a:lnTo>
                    <a:lnTo>
                      <a:pt x="260" y="468"/>
                    </a:lnTo>
                    <a:lnTo>
                      <a:pt x="236" y="470"/>
                    </a:lnTo>
                    <a:lnTo>
                      <a:pt x="236" y="470"/>
                    </a:lnTo>
                    <a:lnTo>
                      <a:pt x="236" y="470"/>
                    </a:lnTo>
                    <a:lnTo>
                      <a:pt x="212" y="468"/>
                    </a:lnTo>
                    <a:lnTo>
                      <a:pt x="188" y="466"/>
                    </a:lnTo>
                    <a:lnTo>
                      <a:pt x="166" y="460"/>
                    </a:lnTo>
                    <a:lnTo>
                      <a:pt x="144" y="452"/>
                    </a:lnTo>
                    <a:lnTo>
                      <a:pt x="124" y="442"/>
                    </a:lnTo>
                    <a:lnTo>
                      <a:pt x="104" y="430"/>
                    </a:lnTo>
                    <a:lnTo>
                      <a:pt x="86" y="416"/>
                    </a:lnTo>
                    <a:lnTo>
                      <a:pt x="70" y="402"/>
                    </a:lnTo>
                    <a:lnTo>
                      <a:pt x="54" y="384"/>
                    </a:lnTo>
                    <a:lnTo>
                      <a:pt x="40" y="366"/>
                    </a:lnTo>
                    <a:lnTo>
                      <a:pt x="30" y="348"/>
                    </a:lnTo>
                    <a:lnTo>
                      <a:pt x="20" y="326"/>
                    </a:lnTo>
                    <a:lnTo>
                      <a:pt x="12" y="306"/>
                    </a:lnTo>
                    <a:lnTo>
                      <a:pt x="6" y="282"/>
                    </a:lnTo>
                    <a:lnTo>
                      <a:pt x="2" y="260"/>
                    </a:lnTo>
                    <a:lnTo>
                      <a:pt x="0" y="236"/>
                    </a:lnTo>
                    <a:lnTo>
                      <a:pt x="0" y="236"/>
                    </a:lnTo>
                    <a:close/>
                    <a:moveTo>
                      <a:pt x="28" y="236"/>
                    </a:moveTo>
                    <a:lnTo>
                      <a:pt x="28" y="236"/>
                    </a:lnTo>
                    <a:lnTo>
                      <a:pt x="30" y="256"/>
                    </a:lnTo>
                    <a:lnTo>
                      <a:pt x="32" y="278"/>
                    </a:lnTo>
                    <a:lnTo>
                      <a:pt x="38" y="296"/>
                    </a:lnTo>
                    <a:lnTo>
                      <a:pt x="44" y="316"/>
                    </a:lnTo>
                    <a:lnTo>
                      <a:pt x="54" y="334"/>
                    </a:lnTo>
                    <a:lnTo>
                      <a:pt x="64" y="352"/>
                    </a:lnTo>
                    <a:lnTo>
                      <a:pt x="76" y="368"/>
                    </a:lnTo>
                    <a:lnTo>
                      <a:pt x="90" y="382"/>
                    </a:lnTo>
                    <a:lnTo>
                      <a:pt x="104" y="396"/>
                    </a:lnTo>
                    <a:lnTo>
                      <a:pt x="120" y="408"/>
                    </a:lnTo>
                    <a:lnTo>
                      <a:pt x="136" y="418"/>
                    </a:lnTo>
                    <a:lnTo>
                      <a:pt x="156" y="426"/>
                    </a:lnTo>
                    <a:lnTo>
                      <a:pt x="174" y="434"/>
                    </a:lnTo>
                    <a:lnTo>
                      <a:pt x="194" y="438"/>
                    </a:lnTo>
                    <a:lnTo>
                      <a:pt x="214" y="442"/>
                    </a:lnTo>
                    <a:lnTo>
                      <a:pt x="236" y="442"/>
                    </a:lnTo>
                    <a:lnTo>
                      <a:pt x="236" y="442"/>
                    </a:lnTo>
                    <a:lnTo>
                      <a:pt x="236" y="442"/>
                    </a:lnTo>
                    <a:lnTo>
                      <a:pt x="256" y="442"/>
                    </a:lnTo>
                    <a:lnTo>
                      <a:pt x="278" y="438"/>
                    </a:lnTo>
                    <a:lnTo>
                      <a:pt x="298" y="434"/>
                    </a:lnTo>
                    <a:lnTo>
                      <a:pt x="316" y="426"/>
                    </a:lnTo>
                    <a:lnTo>
                      <a:pt x="334" y="418"/>
                    </a:lnTo>
                    <a:lnTo>
                      <a:pt x="352" y="408"/>
                    </a:lnTo>
                    <a:lnTo>
                      <a:pt x="368" y="396"/>
                    </a:lnTo>
                    <a:lnTo>
                      <a:pt x="382" y="382"/>
                    </a:lnTo>
                    <a:lnTo>
                      <a:pt x="396" y="368"/>
                    </a:lnTo>
                    <a:lnTo>
                      <a:pt x="408" y="352"/>
                    </a:lnTo>
                    <a:lnTo>
                      <a:pt x="418" y="334"/>
                    </a:lnTo>
                    <a:lnTo>
                      <a:pt x="426" y="316"/>
                    </a:lnTo>
                    <a:lnTo>
                      <a:pt x="434" y="296"/>
                    </a:lnTo>
                    <a:lnTo>
                      <a:pt x="438" y="278"/>
                    </a:lnTo>
                    <a:lnTo>
                      <a:pt x="442" y="256"/>
                    </a:lnTo>
                    <a:lnTo>
                      <a:pt x="444" y="236"/>
                    </a:lnTo>
                    <a:lnTo>
                      <a:pt x="444" y="236"/>
                    </a:lnTo>
                    <a:lnTo>
                      <a:pt x="444" y="236"/>
                    </a:lnTo>
                    <a:lnTo>
                      <a:pt x="442" y="214"/>
                    </a:lnTo>
                    <a:lnTo>
                      <a:pt x="438" y="194"/>
                    </a:lnTo>
                    <a:lnTo>
                      <a:pt x="434" y="174"/>
                    </a:lnTo>
                    <a:lnTo>
                      <a:pt x="426" y="154"/>
                    </a:lnTo>
                    <a:lnTo>
                      <a:pt x="418" y="136"/>
                    </a:lnTo>
                    <a:lnTo>
                      <a:pt x="408" y="120"/>
                    </a:lnTo>
                    <a:lnTo>
                      <a:pt x="396" y="104"/>
                    </a:lnTo>
                    <a:lnTo>
                      <a:pt x="382" y="88"/>
                    </a:lnTo>
                    <a:lnTo>
                      <a:pt x="368" y="76"/>
                    </a:lnTo>
                    <a:lnTo>
                      <a:pt x="352" y="64"/>
                    </a:lnTo>
                    <a:lnTo>
                      <a:pt x="334" y="54"/>
                    </a:lnTo>
                    <a:lnTo>
                      <a:pt x="316" y="44"/>
                    </a:lnTo>
                    <a:lnTo>
                      <a:pt x="298" y="38"/>
                    </a:lnTo>
                    <a:lnTo>
                      <a:pt x="278" y="32"/>
                    </a:lnTo>
                    <a:lnTo>
                      <a:pt x="256" y="30"/>
                    </a:lnTo>
                    <a:lnTo>
                      <a:pt x="236" y="28"/>
                    </a:lnTo>
                    <a:lnTo>
                      <a:pt x="236" y="28"/>
                    </a:lnTo>
                    <a:lnTo>
                      <a:pt x="236" y="28"/>
                    </a:lnTo>
                    <a:lnTo>
                      <a:pt x="214" y="30"/>
                    </a:lnTo>
                    <a:lnTo>
                      <a:pt x="194" y="32"/>
                    </a:lnTo>
                    <a:lnTo>
                      <a:pt x="174" y="38"/>
                    </a:lnTo>
                    <a:lnTo>
                      <a:pt x="156" y="44"/>
                    </a:lnTo>
                    <a:lnTo>
                      <a:pt x="136" y="54"/>
                    </a:lnTo>
                    <a:lnTo>
                      <a:pt x="120" y="64"/>
                    </a:lnTo>
                    <a:lnTo>
                      <a:pt x="104" y="76"/>
                    </a:lnTo>
                    <a:lnTo>
                      <a:pt x="90" y="88"/>
                    </a:lnTo>
                    <a:lnTo>
                      <a:pt x="76" y="104"/>
                    </a:lnTo>
                    <a:lnTo>
                      <a:pt x="64" y="120"/>
                    </a:lnTo>
                    <a:lnTo>
                      <a:pt x="54" y="136"/>
                    </a:lnTo>
                    <a:lnTo>
                      <a:pt x="44" y="154"/>
                    </a:lnTo>
                    <a:lnTo>
                      <a:pt x="38" y="174"/>
                    </a:lnTo>
                    <a:lnTo>
                      <a:pt x="32" y="194"/>
                    </a:lnTo>
                    <a:lnTo>
                      <a:pt x="30" y="214"/>
                    </a:lnTo>
                    <a:lnTo>
                      <a:pt x="28" y="236"/>
                    </a:lnTo>
                    <a:lnTo>
                      <a:pt x="28" y="2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20"/>
              <p:cNvSpPr>
                <a:spLocks/>
              </p:cNvSpPr>
              <p:nvPr/>
            </p:nvSpPr>
            <p:spPr bwMode="auto">
              <a:xfrm>
                <a:off x="7096125" y="290513"/>
                <a:ext cx="0" cy="73025"/>
              </a:xfrm>
              <a:custGeom>
                <a:avLst/>
                <a:gdLst>
                  <a:gd name="T0" fmla="*/ 0 h 46"/>
                  <a:gd name="T1" fmla="*/ 46 h 46"/>
                  <a:gd name="T2" fmla="*/ 0 h 4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6">
                    <a:moveTo>
                      <a:pt x="0" y="0"/>
                    </a:moveTo>
                    <a:lnTo>
                      <a:pt x="0" y="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>
                <a:off x="7096125" y="290513"/>
                <a:ext cx="0" cy="73025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2"/>
              <p:cNvSpPr>
                <a:spLocks/>
              </p:cNvSpPr>
              <p:nvPr/>
            </p:nvSpPr>
            <p:spPr bwMode="auto">
              <a:xfrm>
                <a:off x="7080250" y="274638"/>
                <a:ext cx="31750" cy="101600"/>
              </a:xfrm>
              <a:custGeom>
                <a:avLst/>
                <a:gdLst>
                  <a:gd name="T0" fmla="*/ 0 w 20"/>
                  <a:gd name="T1" fmla="*/ 10 h 64"/>
                  <a:gd name="T2" fmla="*/ 0 w 20"/>
                  <a:gd name="T3" fmla="*/ 10 h 64"/>
                  <a:gd name="T4" fmla="*/ 0 w 20"/>
                  <a:gd name="T5" fmla="*/ 56 h 64"/>
                  <a:gd name="T6" fmla="*/ 0 w 20"/>
                  <a:gd name="T7" fmla="*/ 56 h 64"/>
                  <a:gd name="T8" fmla="*/ 0 w 20"/>
                  <a:gd name="T9" fmla="*/ 60 h 64"/>
                  <a:gd name="T10" fmla="*/ 4 w 20"/>
                  <a:gd name="T11" fmla="*/ 62 h 64"/>
                  <a:gd name="T12" fmla="*/ 6 w 20"/>
                  <a:gd name="T13" fmla="*/ 64 h 64"/>
                  <a:gd name="T14" fmla="*/ 10 w 20"/>
                  <a:gd name="T15" fmla="*/ 64 h 64"/>
                  <a:gd name="T16" fmla="*/ 14 w 20"/>
                  <a:gd name="T17" fmla="*/ 64 h 64"/>
                  <a:gd name="T18" fmla="*/ 16 w 20"/>
                  <a:gd name="T19" fmla="*/ 62 h 64"/>
                  <a:gd name="T20" fmla="*/ 18 w 20"/>
                  <a:gd name="T21" fmla="*/ 60 h 64"/>
                  <a:gd name="T22" fmla="*/ 20 w 20"/>
                  <a:gd name="T23" fmla="*/ 56 h 64"/>
                  <a:gd name="T24" fmla="*/ 20 w 20"/>
                  <a:gd name="T25" fmla="*/ 56 h 64"/>
                  <a:gd name="T26" fmla="*/ 20 w 20"/>
                  <a:gd name="T27" fmla="*/ 10 h 64"/>
                  <a:gd name="T28" fmla="*/ 20 w 20"/>
                  <a:gd name="T29" fmla="*/ 10 h 64"/>
                  <a:gd name="T30" fmla="*/ 18 w 20"/>
                  <a:gd name="T31" fmla="*/ 6 h 64"/>
                  <a:gd name="T32" fmla="*/ 16 w 20"/>
                  <a:gd name="T33" fmla="*/ 2 h 64"/>
                  <a:gd name="T34" fmla="*/ 14 w 20"/>
                  <a:gd name="T35" fmla="*/ 2 h 64"/>
                  <a:gd name="T36" fmla="*/ 10 w 20"/>
                  <a:gd name="T37" fmla="*/ 0 h 64"/>
                  <a:gd name="T38" fmla="*/ 6 w 20"/>
                  <a:gd name="T39" fmla="*/ 2 h 64"/>
                  <a:gd name="T40" fmla="*/ 4 w 20"/>
                  <a:gd name="T41" fmla="*/ 2 h 64"/>
                  <a:gd name="T42" fmla="*/ 0 w 20"/>
                  <a:gd name="T43" fmla="*/ 6 h 64"/>
                  <a:gd name="T44" fmla="*/ 0 w 20"/>
                  <a:gd name="T45" fmla="*/ 10 h 64"/>
                  <a:gd name="T46" fmla="*/ 0 w 20"/>
                  <a:gd name="T47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64">
                    <a:moveTo>
                      <a:pt x="0" y="10"/>
                    </a:moveTo>
                    <a:lnTo>
                      <a:pt x="0" y="10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4" y="62"/>
                    </a:lnTo>
                    <a:lnTo>
                      <a:pt x="6" y="64"/>
                    </a:lnTo>
                    <a:lnTo>
                      <a:pt x="10" y="64"/>
                    </a:lnTo>
                    <a:lnTo>
                      <a:pt x="14" y="64"/>
                    </a:lnTo>
                    <a:lnTo>
                      <a:pt x="16" y="62"/>
                    </a:lnTo>
                    <a:lnTo>
                      <a:pt x="18" y="60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3"/>
              <p:cNvSpPr>
                <a:spLocks/>
              </p:cNvSpPr>
              <p:nvPr/>
            </p:nvSpPr>
            <p:spPr bwMode="auto">
              <a:xfrm>
                <a:off x="7096125" y="785813"/>
                <a:ext cx="0" cy="73025"/>
              </a:xfrm>
              <a:custGeom>
                <a:avLst/>
                <a:gdLst>
                  <a:gd name="T0" fmla="*/ 0 h 46"/>
                  <a:gd name="T1" fmla="*/ 46 h 46"/>
                  <a:gd name="T2" fmla="*/ 0 h 4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6">
                    <a:moveTo>
                      <a:pt x="0" y="0"/>
                    </a:moveTo>
                    <a:lnTo>
                      <a:pt x="0" y="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7096125" y="785813"/>
                <a:ext cx="0" cy="73025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25"/>
              <p:cNvSpPr>
                <a:spLocks/>
              </p:cNvSpPr>
              <p:nvPr/>
            </p:nvSpPr>
            <p:spPr bwMode="auto">
              <a:xfrm>
                <a:off x="7080250" y="773113"/>
                <a:ext cx="31750" cy="101600"/>
              </a:xfrm>
              <a:custGeom>
                <a:avLst/>
                <a:gdLst>
                  <a:gd name="T0" fmla="*/ 0 w 20"/>
                  <a:gd name="T1" fmla="*/ 8 h 64"/>
                  <a:gd name="T2" fmla="*/ 0 w 20"/>
                  <a:gd name="T3" fmla="*/ 8 h 64"/>
                  <a:gd name="T4" fmla="*/ 0 w 20"/>
                  <a:gd name="T5" fmla="*/ 54 h 64"/>
                  <a:gd name="T6" fmla="*/ 0 w 20"/>
                  <a:gd name="T7" fmla="*/ 54 h 64"/>
                  <a:gd name="T8" fmla="*/ 0 w 20"/>
                  <a:gd name="T9" fmla="*/ 58 h 64"/>
                  <a:gd name="T10" fmla="*/ 4 w 20"/>
                  <a:gd name="T11" fmla="*/ 62 h 64"/>
                  <a:gd name="T12" fmla="*/ 6 w 20"/>
                  <a:gd name="T13" fmla="*/ 64 h 64"/>
                  <a:gd name="T14" fmla="*/ 10 w 20"/>
                  <a:gd name="T15" fmla="*/ 64 h 64"/>
                  <a:gd name="T16" fmla="*/ 14 w 20"/>
                  <a:gd name="T17" fmla="*/ 64 h 64"/>
                  <a:gd name="T18" fmla="*/ 16 w 20"/>
                  <a:gd name="T19" fmla="*/ 62 h 64"/>
                  <a:gd name="T20" fmla="*/ 18 w 20"/>
                  <a:gd name="T21" fmla="*/ 58 h 64"/>
                  <a:gd name="T22" fmla="*/ 20 w 20"/>
                  <a:gd name="T23" fmla="*/ 54 h 64"/>
                  <a:gd name="T24" fmla="*/ 20 w 20"/>
                  <a:gd name="T25" fmla="*/ 54 h 64"/>
                  <a:gd name="T26" fmla="*/ 20 w 20"/>
                  <a:gd name="T27" fmla="*/ 8 h 64"/>
                  <a:gd name="T28" fmla="*/ 20 w 20"/>
                  <a:gd name="T29" fmla="*/ 8 h 64"/>
                  <a:gd name="T30" fmla="*/ 18 w 20"/>
                  <a:gd name="T31" fmla="*/ 4 h 64"/>
                  <a:gd name="T32" fmla="*/ 16 w 20"/>
                  <a:gd name="T33" fmla="*/ 2 h 64"/>
                  <a:gd name="T34" fmla="*/ 14 w 20"/>
                  <a:gd name="T35" fmla="*/ 0 h 64"/>
                  <a:gd name="T36" fmla="*/ 10 w 20"/>
                  <a:gd name="T37" fmla="*/ 0 h 64"/>
                  <a:gd name="T38" fmla="*/ 6 w 20"/>
                  <a:gd name="T39" fmla="*/ 0 h 64"/>
                  <a:gd name="T40" fmla="*/ 4 w 20"/>
                  <a:gd name="T41" fmla="*/ 2 h 64"/>
                  <a:gd name="T42" fmla="*/ 0 w 20"/>
                  <a:gd name="T43" fmla="*/ 4 h 64"/>
                  <a:gd name="T44" fmla="*/ 0 w 20"/>
                  <a:gd name="T45" fmla="*/ 8 h 64"/>
                  <a:gd name="T46" fmla="*/ 0 w 20"/>
                  <a:gd name="T47" fmla="*/ 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64">
                    <a:moveTo>
                      <a:pt x="0" y="8"/>
                    </a:moveTo>
                    <a:lnTo>
                      <a:pt x="0" y="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58"/>
                    </a:lnTo>
                    <a:lnTo>
                      <a:pt x="4" y="62"/>
                    </a:lnTo>
                    <a:lnTo>
                      <a:pt x="6" y="64"/>
                    </a:lnTo>
                    <a:lnTo>
                      <a:pt x="10" y="64"/>
                    </a:lnTo>
                    <a:lnTo>
                      <a:pt x="14" y="64"/>
                    </a:lnTo>
                    <a:lnTo>
                      <a:pt x="16" y="62"/>
                    </a:lnTo>
                    <a:lnTo>
                      <a:pt x="18" y="5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26"/>
              <p:cNvSpPr>
                <a:spLocks/>
              </p:cNvSpPr>
              <p:nvPr/>
            </p:nvSpPr>
            <p:spPr bwMode="auto">
              <a:xfrm>
                <a:off x="7305675" y="566738"/>
                <a:ext cx="73025" cy="0"/>
              </a:xfrm>
              <a:custGeom>
                <a:avLst/>
                <a:gdLst>
                  <a:gd name="T0" fmla="*/ 46 w 46"/>
                  <a:gd name="T1" fmla="*/ 0 w 46"/>
                  <a:gd name="T2" fmla="*/ 46 w 4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6">
                    <a:moveTo>
                      <a:pt x="46" y="0"/>
                    </a:move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 flipH="1">
                <a:off x="7305675" y="566738"/>
                <a:ext cx="73025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8"/>
              <p:cNvSpPr>
                <a:spLocks/>
              </p:cNvSpPr>
              <p:nvPr/>
            </p:nvSpPr>
            <p:spPr bwMode="auto">
              <a:xfrm>
                <a:off x="7289800" y="550863"/>
                <a:ext cx="101600" cy="31750"/>
              </a:xfrm>
              <a:custGeom>
                <a:avLst/>
                <a:gdLst>
                  <a:gd name="T0" fmla="*/ 56 w 64"/>
                  <a:gd name="T1" fmla="*/ 0 h 20"/>
                  <a:gd name="T2" fmla="*/ 56 w 64"/>
                  <a:gd name="T3" fmla="*/ 0 h 20"/>
                  <a:gd name="T4" fmla="*/ 10 w 64"/>
                  <a:gd name="T5" fmla="*/ 0 h 20"/>
                  <a:gd name="T6" fmla="*/ 10 w 64"/>
                  <a:gd name="T7" fmla="*/ 0 h 20"/>
                  <a:gd name="T8" fmla="*/ 6 w 64"/>
                  <a:gd name="T9" fmla="*/ 2 h 20"/>
                  <a:gd name="T10" fmla="*/ 2 w 64"/>
                  <a:gd name="T11" fmla="*/ 4 h 20"/>
                  <a:gd name="T12" fmla="*/ 0 w 64"/>
                  <a:gd name="T13" fmla="*/ 6 h 20"/>
                  <a:gd name="T14" fmla="*/ 0 w 64"/>
                  <a:gd name="T15" fmla="*/ 10 h 20"/>
                  <a:gd name="T16" fmla="*/ 0 w 64"/>
                  <a:gd name="T17" fmla="*/ 14 h 20"/>
                  <a:gd name="T18" fmla="*/ 2 w 64"/>
                  <a:gd name="T19" fmla="*/ 16 h 20"/>
                  <a:gd name="T20" fmla="*/ 6 w 64"/>
                  <a:gd name="T21" fmla="*/ 18 h 20"/>
                  <a:gd name="T22" fmla="*/ 10 w 64"/>
                  <a:gd name="T23" fmla="*/ 20 h 20"/>
                  <a:gd name="T24" fmla="*/ 10 w 64"/>
                  <a:gd name="T25" fmla="*/ 20 h 20"/>
                  <a:gd name="T26" fmla="*/ 56 w 64"/>
                  <a:gd name="T27" fmla="*/ 20 h 20"/>
                  <a:gd name="T28" fmla="*/ 56 w 64"/>
                  <a:gd name="T29" fmla="*/ 20 h 20"/>
                  <a:gd name="T30" fmla="*/ 60 w 64"/>
                  <a:gd name="T31" fmla="*/ 18 h 20"/>
                  <a:gd name="T32" fmla="*/ 62 w 64"/>
                  <a:gd name="T33" fmla="*/ 16 h 20"/>
                  <a:gd name="T34" fmla="*/ 64 w 64"/>
                  <a:gd name="T35" fmla="*/ 14 h 20"/>
                  <a:gd name="T36" fmla="*/ 64 w 64"/>
                  <a:gd name="T37" fmla="*/ 10 h 20"/>
                  <a:gd name="T38" fmla="*/ 64 w 64"/>
                  <a:gd name="T39" fmla="*/ 6 h 20"/>
                  <a:gd name="T40" fmla="*/ 62 w 64"/>
                  <a:gd name="T41" fmla="*/ 4 h 20"/>
                  <a:gd name="T42" fmla="*/ 60 w 64"/>
                  <a:gd name="T43" fmla="*/ 2 h 20"/>
                  <a:gd name="T44" fmla="*/ 56 w 64"/>
                  <a:gd name="T45" fmla="*/ 0 h 20"/>
                  <a:gd name="T46" fmla="*/ 56 w 64"/>
                  <a:gd name="T4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0">
                    <a:moveTo>
                      <a:pt x="56" y="0"/>
                    </a:moveTo>
                    <a:lnTo>
                      <a:pt x="5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60" y="18"/>
                    </a:lnTo>
                    <a:lnTo>
                      <a:pt x="62" y="16"/>
                    </a:lnTo>
                    <a:lnTo>
                      <a:pt x="64" y="14"/>
                    </a:lnTo>
                    <a:lnTo>
                      <a:pt x="64" y="10"/>
                    </a:lnTo>
                    <a:lnTo>
                      <a:pt x="64" y="6"/>
                    </a:lnTo>
                    <a:lnTo>
                      <a:pt x="62" y="4"/>
                    </a:lnTo>
                    <a:lnTo>
                      <a:pt x="60" y="2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9"/>
              <p:cNvSpPr>
                <a:spLocks/>
              </p:cNvSpPr>
              <p:nvPr/>
            </p:nvSpPr>
            <p:spPr bwMode="auto">
              <a:xfrm>
                <a:off x="6807200" y="566738"/>
                <a:ext cx="73025" cy="0"/>
              </a:xfrm>
              <a:custGeom>
                <a:avLst/>
                <a:gdLst>
                  <a:gd name="T0" fmla="*/ 46 w 46"/>
                  <a:gd name="T1" fmla="*/ 0 w 46"/>
                  <a:gd name="T2" fmla="*/ 46 w 4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6">
                    <a:moveTo>
                      <a:pt x="46" y="0"/>
                    </a:move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 flipH="1">
                <a:off x="6807200" y="566738"/>
                <a:ext cx="73025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1"/>
              <p:cNvSpPr>
                <a:spLocks/>
              </p:cNvSpPr>
              <p:nvPr/>
            </p:nvSpPr>
            <p:spPr bwMode="auto">
              <a:xfrm>
                <a:off x="6794500" y="550863"/>
                <a:ext cx="101600" cy="31750"/>
              </a:xfrm>
              <a:custGeom>
                <a:avLst/>
                <a:gdLst>
                  <a:gd name="T0" fmla="*/ 54 w 64"/>
                  <a:gd name="T1" fmla="*/ 0 h 20"/>
                  <a:gd name="T2" fmla="*/ 54 w 64"/>
                  <a:gd name="T3" fmla="*/ 0 h 20"/>
                  <a:gd name="T4" fmla="*/ 8 w 64"/>
                  <a:gd name="T5" fmla="*/ 0 h 20"/>
                  <a:gd name="T6" fmla="*/ 8 w 64"/>
                  <a:gd name="T7" fmla="*/ 0 h 20"/>
                  <a:gd name="T8" fmla="*/ 4 w 64"/>
                  <a:gd name="T9" fmla="*/ 2 h 20"/>
                  <a:gd name="T10" fmla="*/ 2 w 64"/>
                  <a:gd name="T11" fmla="*/ 4 h 20"/>
                  <a:gd name="T12" fmla="*/ 0 w 64"/>
                  <a:gd name="T13" fmla="*/ 6 h 20"/>
                  <a:gd name="T14" fmla="*/ 0 w 64"/>
                  <a:gd name="T15" fmla="*/ 10 h 20"/>
                  <a:gd name="T16" fmla="*/ 0 w 64"/>
                  <a:gd name="T17" fmla="*/ 14 h 20"/>
                  <a:gd name="T18" fmla="*/ 2 w 64"/>
                  <a:gd name="T19" fmla="*/ 16 h 20"/>
                  <a:gd name="T20" fmla="*/ 4 w 64"/>
                  <a:gd name="T21" fmla="*/ 18 h 20"/>
                  <a:gd name="T22" fmla="*/ 8 w 64"/>
                  <a:gd name="T23" fmla="*/ 20 h 20"/>
                  <a:gd name="T24" fmla="*/ 8 w 64"/>
                  <a:gd name="T25" fmla="*/ 20 h 20"/>
                  <a:gd name="T26" fmla="*/ 54 w 64"/>
                  <a:gd name="T27" fmla="*/ 20 h 20"/>
                  <a:gd name="T28" fmla="*/ 54 w 64"/>
                  <a:gd name="T29" fmla="*/ 20 h 20"/>
                  <a:gd name="T30" fmla="*/ 58 w 64"/>
                  <a:gd name="T31" fmla="*/ 18 h 20"/>
                  <a:gd name="T32" fmla="*/ 62 w 64"/>
                  <a:gd name="T33" fmla="*/ 16 h 20"/>
                  <a:gd name="T34" fmla="*/ 64 w 64"/>
                  <a:gd name="T35" fmla="*/ 14 h 20"/>
                  <a:gd name="T36" fmla="*/ 64 w 64"/>
                  <a:gd name="T37" fmla="*/ 10 h 20"/>
                  <a:gd name="T38" fmla="*/ 64 w 64"/>
                  <a:gd name="T39" fmla="*/ 6 h 20"/>
                  <a:gd name="T40" fmla="*/ 62 w 64"/>
                  <a:gd name="T41" fmla="*/ 4 h 20"/>
                  <a:gd name="T42" fmla="*/ 58 w 64"/>
                  <a:gd name="T43" fmla="*/ 2 h 20"/>
                  <a:gd name="T44" fmla="*/ 54 w 64"/>
                  <a:gd name="T45" fmla="*/ 0 h 20"/>
                  <a:gd name="T46" fmla="*/ 54 w 64"/>
                  <a:gd name="T4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0">
                    <a:moveTo>
                      <a:pt x="54" y="0"/>
                    </a:moveTo>
                    <a:lnTo>
                      <a:pt x="5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8" y="18"/>
                    </a:lnTo>
                    <a:lnTo>
                      <a:pt x="62" y="16"/>
                    </a:lnTo>
                    <a:lnTo>
                      <a:pt x="64" y="14"/>
                    </a:lnTo>
                    <a:lnTo>
                      <a:pt x="64" y="10"/>
                    </a:lnTo>
                    <a:lnTo>
                      <a:pt x="64" y="6"/>
                    </a:lnTo>
                    <a:lnTo>
                      <a:pt x="62" y="4"/>
                    </a:lnTo>
                    <a:lnTo>
                      <a:pt x="58" y="2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32"/>
              <p:cNvSpPr>
                <a:spLocks/>
              </p:cNvSpPr>
              <p:nvPr/>
            </p:nvSpPr>
            <p:spPr bwMode="auto">
              <a:xfrm>
                <a:off x="6892925" y="366713"/>
                <a:ext cx="50800" cy="50800"/>
              </a:xfrm>
              <a:custGeom>
                <a:avLst/>
                <a:gdLst>
                  <a:gd name="T0" fmla="*/ 0 w 32"/>
                  <a:gd name="T1" fmla="*/ 0 h 32"/>
                  <a:gd name="T2" fmla="*/ 32 w 32"/>
                  <a:gd name="T3" fmla="*/ 32 h 32"/>
                  <a:gd name="T4" fmla="*/ 0 w 32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lnTo>
                      <a:pt x="32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33"/>
              <p:cNvSpPr>
                <a:spLocks noChangeShapeType="1"/>
              </p:cNvSpPr>
              <p:nvPr/>
            </p:nvSpPr>
            <p:spPr bwMode="auto">
              <a:xfrm>
                <a:off x="6892925" y="366713"/>
                <a:ext cx="50800" cy="508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34"/>
              <p:cNvSpPr>
                <a:spLocks/>
              </p:cNvSpPr>
              <p:nvPr/>
            </p:nvSpPr>
            <p:spPr bwMode="auto">
              <a:xfrm>
                <a:off x="6883400" y="357188"/>
                <a:ext cx="66675" cy="66675"/>
              </a:xfrm>
              <a:custGeom>
                <a:avLst/>
                <a:gdLst>
                  <a:gd name="T0" fmla="*/ 2 w 42"/>
                  <a:gd name="T1" fmla="*/ 8 h 42"/>
                  <a:gd name="T2" fmla="*/ 2 w 42"/>
                  <a:gd name="T3" fmla="*/ 8 h 42"/>
                  <a:gd name="T4" fmla="*/ 34 w 42"/>
                  <a:gd name="T5" fmla="*/ 42 h 42"/>
                  <a:gd name="T6" fmla="*/ 34 w 42"/>
                  <a:gd name="T7" fmla="*/ 42 h 42"/>
                  <a:gd name="T8" fmla="*/ 38 w 42"/>
                  <a:gd name="T9" fmla="*/ 42 h 42"/>
                  <a:gd name="T10" fmla="*/ 40 w 42"/>
                  <a:gd name="T11" fmla="*/ 40 h 42"/>
                  <a:gd name="T12" fmla="*/ 42 w 42"/>
                  <a:gd name="T13" fmla="*/ 38 h 42"/>
                  <a:gd name="T14" fmla="*/ 42 w 42"/>
                  <a:gd name="T15" fmla="*/ 34 h 42"/>
                  <a:gd name="T16" fmla="*/ 42 w 42"/>
                  <a:gd name="T17" fmla="*/ 34 h 42"/>
                  <a:gd name="T18" fmla="*/ 8 w 42"/>
                  <a:gd name="T19" fmla="*/ 2 h 42"/>
                  <a:gd name="T20" fmla="*/ 8 w 42"/>
                  <a:gd name="T21" fmla="*/ 2 h 42"/>
                  <a:gd name="T22" fmla="*/ 6 w 42"/>
                  <a:gd name="T23" fmla="*/ 0 h 42"/>
                  <a:gd name="T24" fmla="*/ 2 w 42"/>
                  <a:gd name="T25" fmla="*/ 2 h 42"/>
                  <a:gd name="T26" fmla="*/ 0 w 42"/>
                  <a:gd name="T27" fmla="*/ 6 h 42"/>
                  <a:gd name="T28" fmla="*/ 2 w 42"/>
                  <a:gd name="T29" fmla="*/ 8 h 42"/>
                  <a:gd name="T30" fmla="*/ 2 w 42"/>
                  <a:gd name="T31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42">
                    <a:moveTo>
                      <a:pt x="2" y="8"/>
                    </a:moveTo>
                    <a:lnTo>
                      <a:pt x="2" y="8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38" y="42"/>
                    </a:lnTo>
                    <a:lnTo>
                      <a:pt x="40" y="40"/>
                    </a:lnTo>
                    <a:lnTo>
                      <a:pt x="42" y="38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/>
            </p:nvSpPr>
            <p:spPr bwMode="auto">
              <a:xfrm>
                <a:off x="7242175" y="715963"/>
                <a:ext cx="50800" cy="50800"/>
              </a:xfrm>
              <a:custGeom>
                <a:avLst/>
                <a:gdLst>
                  <a:gd name="T0" fmla="*/ 0 w 32"/>
                  <a:gd name="T1" fmla="*/ 0 h 32"/>
                  <a:gd name="T2" fmla="*/ 32 w 32"/>
                  <a:gd name="T3" fmla="*/ 32 h 32"/>
                  <a:gd name="T4" fmla="*/ 0 w 32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lnTo>
                      <a:pt x="32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36"/>
              <p:cNvSpPr>
                <a:spLocks noChangeShapeType="1"/>
              </p:cNvSpPr>
              <p:nvPr/>
            </p:nvSpPr>
            <p:spPr bwMode="auto">
              <a:xfrm>
                <a:off x="7242175" y="715963"/>
                <a:ext cx="50800" cy="508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7"/>
              <p:cNvSpPr>
                <a:spLocks/>
              </p:cNvSpPr>
              <p:nvPr/>
            </p:nvSpPr>
            <p:spPr bwMode="auto">
              <a:xfrm>
                <a:off x="7235825" y="709613"/>
                <a:ext cx="66675" cy="66675"/>
              </a:xfrm>
              <a:custGeom>
                <a:avLst/>
                <a:gdLst>
                  <a:gd name="T0" fmla="*/ 2 w 42"/>
                  <a:gd name="T1" fmla="*/ 8 h 42"/>
                  <a:gd name="T2" fmla="*/ 2 w 42"/>
                  <a:gd name="T3" fmla="*/ 8 h 42"/>
                  <a:gd name="T4" fmla="*/ 34 w 42"/>
                  <a:gd name="T5" fmla="*/ 40 h 42"/>
                  <a:gd name="T6" fmla="*/ 34 w 42"/>
                  <a:gd name="T7" fmla="*/ 40 h 42"/>
                  <a:gd name="T8" fmla="*/ 36 w 42"/>
                  <a:gd name="T9" fmla="*/ 42 h 42"/>
                  <a:gd name="T10" fmla="*/ 40 w 42"/>
                  <a:gd name="T11" fmla="*/ 40 h 42"/>
                  <a:gd name="T12" fmla="*/ 42 w 42"/>
                  <a:gd name="T13" fmla="*/ 36 h 42"/>
                  <a:gd name="T14" fmla="*/ 40 w 42"/>
                  <a:gd name="T15" fmla="*/ 34 h 42"/>
                  <a:gd name="T16" fmla="*/ 40 w 42"/>
                  <a:gd name="T17" fmla="*/ 34 h 42"/>
                  <a:gd name="T18" fmla="*/ 8 w 42"/>
                  <a:gd name="T19" fmla="*/ 2 h 42"/>
                  <a:gd name="T20" fmla="*/ 8 w 42"/>
                  <a:gd name="T21" fmla="*/ 2 h 42"/>
                  <a:gd name="T22" fmla="*/ 4 w 42"/>
                  <a:gd name="T23" fmla="*/ 0 h 42"/>
                  <a:gd name="T24" fmla="*/ 2 w 42"/>
                  <a:gd name="T25" fmla="*/ 2 h 42"/>
                  <a:gd name="T26" fmla="*/ 0 w 42"/>
                  <a:gd name="T27" fmla="*/ 4 h 42"/>
                  <a:gd name="T28" fmla="*/ 2 w 42"/>
                  <a:gd name="T29" fmla="*/ 8 h 42"/>
                  <a:gd name="T30" fmla="*/ 2 w 42"/>
                  <a:gd name="T31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42">
                    <a:moveTo>
                      <a:pt x="2" y="8"/>
                    </a:moveTo>
                    <a:lnTo>
                      <a:pt x="2" y="8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6" y="42"/>
                    </a:lnTo>
                    <a:lnTo>
                      <a:pt x="40" y="40"/>
                    </a:lnTo>
                    <a:lnTo>
                      <a:pt x="42" y="36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7242175" y="366713"/>
                <a:ext cx="50800" cy="50800"/>
              </a:xfrm>
              <a:custGeom>
                <a:avLst/>
                <a:gdLst>
                  <a:gd name="T0" fmla="*/ 32 w 32"/>
                  <a:gd name="T1" fmla="*/ 0 h 32"/>
                  <a:gd name="T2" fmla="*/ 0 w 32"/>
                  <a:gd name="T3" fmla="*/ 32 h 32"/>
                  <a:gd name="T4" fmla="*/ 32 w 32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32">
                    <a:moveTo>
                      <a:pt x="32" y="0"/>
                    </a:moveTo>
                    <a:lnTo>
                      <a:pt x="0" y="3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 flipH="1">
                <a:off x="7242175" y="366713"/>
                <a:ext cx="50800" cy="508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40"/>
              <p:cNvSpPr>
                <a:spLocks/>
              </p:cNvSpPr>
              <p:nvPr/>
            </p:nvSpPr>
            <p:spPr bwMode="auto">
              <a:xfrm>
                <a:off x="7235825" y="357188"/>
                <a:ext cx="66675" cy="66675"/>
              </a:xfrm>
              <a:custGeom>
                <a:avLst/>
                <a:gdLst>
                  <a:gd name="T0" fmla="*/ 34 w 42"/>
                  <a:gd name="T1" fmla="*/ 2 h 42"/>
                  <a:gd name="T2" fmla="*/ 34 w 42"/>
                  <a:gd name="T3" fmla="*/ 2 h 42"/>
                  <a:gd name="T4" fmla="*/ 2 w 42"/>
                  <a:gd name="T5" fmla="*/ 34 h 42"/>
                  <a:gd name="T6" fmla="*/ 2 w 42"/>
                  <a:gd name="T7" fmla="*/ 34 h 42"/>
                  <a:gd name="T8" fmla="*/ 0 w 42"/>
                  <a:gd name="T9" fmla="*/ 38 h 42"/>
                  <a:gd name="T10" fmla="*/ 2 w 42"/>
                  <a:gd name="T11" fmla="*/ 40 h 42"/>
                  <a:gd name="T12" fmla="*/ 4 w 42"/>
                  <a:gd name="T13" fmla="*/ 42 h 42"/>
                  <a:gd name="T14" fmla="*/ 8 w 42"/>
                  <a:gd name="T15" fmla="*/ 42 h 42"/>
                  <a:gd name="T16" fmla="*/ 8 w 42"/>
                  <a:gd name="T17" fmla="*/ 42 h 42"/>
                  <a:gd name="T18" fmla="*/ 40 w 42"/>
                  <a:gd name="T19" fmla="*/ 8 h 42"/>
                  <a:gd name="T20" fmla="*/ 40 w 42"/>
                  <a:gd name="T21" fmla="*/ 8 h 42"/>
                  <a:gd name="T22" fmla="*/ 42 w 42"/>
                  <a:gd name="T23" fmla="*/ 6 h 42"/>
                  <a:gd name="T24" fmla="*/ 40 w 42"/>
                  <a:gd name="T25" fmla="*/ 2 h 42"/>
                  <a:gd name="T26" fmla="*/ 36 w 42"/>
                  <a:gd name="T27" fmla="*/ 0 h 42"/>
                  <a:gd name="T28" fmla="*/ 34 w 42"/>
                  <a:gd name="T29" fmla="*/ 2 h 42"/>
                  <a:gd name="T30" fmla="*/ 34 w 42"/>
                  <a:gd name="T31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42">
                    <a:moveTo>
                      <a:pt x="34" y="2"/>
                    </a:moveTo>
                    <a:lnTo>
                      <a:pt x="34" y="2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38"/>
                    </a:lnTo>
                    <a:lnTo>
                      <a:pt x="2" y="40"/>
                    </a:lnTo>
                    <a:lnTo>
                      <a:pt x="4" y="42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42" y="6"/>
                    </a:lnTo>
                    <a:lnTo>
                      <a:pt x="40" y="2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41"/>
              <p:cNvSpPr>
                <a:spLocks/>
              </p:cNvSpPr>
              <p:nvPr/>
            </p:nvSpPr>
            <p:spPr bwMode="auto">
              <a:xfrm>
                <a:off x="6892925" y="715963"/>
                <a:ext cx="50800" cy="50800"/>
              </a:xfrm>
              <a:custGeom>
                <a:avLst/>
                <a:gdLst>
                  <a:gd name="T0" fmla="*/ 32 w 32"/>
                  <a:gd name="T1" fmla="*/ 0 h 32"/>
                  <a:gd name="T2" fmla="*/ 0 w 32"/>
                  <a:gd name="T3" fmla="*/ 32 h 32"/>
                  <a:gd name="T4" fmla="*/ 32 w 32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32">
                    <a:moveTo>
                      <a:pt x="32" y="0"/>
                    </a:moveTo>
                    <a:lnTo>
                      <a:pt x="0" y="3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42"/>
              <p:cNvSpPr>
                <a:spLocks noChangeShapeType="1"/>
              </p:cNvSpPr>
              <p:nvPr/>
            </p:nvSpPr>
            <p:spPr bwMode="auto">
              <a:xfrm flipH="1">
                <a:off x="6892925" y="715963"/>
                <a:ext cx="50800" cy="508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6883400" y="709613"/>
                <a:ext cx="66675" cy="66675"/>
              </a:xfrm>
              <a:custGeom>
                <a:avLst/>
                <a:gdLst>
                  <a:gd name="T0" fmla="*/ 34 w 42"/>
                  <a:gd name="T1" fmla="*/ 2 h 42"/>
                  <a:gd name="T2" fmla="*/ 34 w 42"/>
                  <a:gd name="T3" fmla="*/ 2 h 42"/>
                  <a:gd name="T4" fmla="*/ 2 w 42"/>
                  <a:gd name="T5" fmla="*/ 34 h 42"/>
                  <a:gd name="T6" fmla="*/ 2 w 42"/>
                  <a:gd name="T7" fmla="*/ 34 h 42"/>
                  <a:gd name="T8" fmla="*/ 0 w 42"/>
                  <a:gd name="T9" fmla="*/ 36 h 42"/>
                  <a:gd name="T10" fmla="*/ 2 w 42"/>
                  <a:gd name="T11" fmla="*/ 40 h 42"/>
                  <a:gd name="T12" fmla="*/ 6 w 42"/>
                  <a:gd name="T13" fmla="*/ 42 h 42"/>
                  <a:gd name="T14" fmla="*/ 8 w 42"/>
                  <a:gd name="T15" fmla="*/ 40 h 42"/>
                  <a:gd name="T16" fmla="*/ 8 w 42"/>
                  <a:gd name="T17" fmla="*/ 40 h 42"/>
                  <a:gd name="T18" fmla="*/ 42 w 42"/>
                  <a:gd name="T19" fmla="*/ 8 h 42"/>
                  <a:gd name="T20" fmla="*/ 42 w 42"/>
                  <a:gd name="T21" fmla="*/ 8 h 42"/>
                  <a:gd name="T22" fmla="*/ 42 w 42"/>
                  <a:gd name="T23" fmla="*/ 4 h 42"/>
                  <a:gd name="T24" fmla="*/ 40 w 42"/>
                  <a:gd name="T25" fmla="*/ 2 h 42"/>
                  <a:gd name="T26" fmla="*/ 38 w 42"/>
                  <a:gd name="T27" fmla="*/ 0 h 42"/>
                  <a:gd name="T28" fmla="*/ 34 w 42"/>
                  <a:gd name="T29" fmla="*/ 2 h 42"/>
                  <a:gd name="T30" fmla="*/ 34 w 42"/>
                  <a:gd name="T31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42">
                    <a:moveTo>
                      <a:pt x="34" y="2"/>
                    </a:moveTo>
                    <a:lnTo>
                      <a:pt x="34" y="2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36"/>
                    </a:lnTo>
                    <a:lnTo>
                      <a:pt x="2" y="40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42" y="4"/>
                    </a:lnTo>
                    <a:lnTo>
                      <a:pt x="40" y="2"/>
                    </a:lnTo>
                    <a:lnTo>
                      <a:pt x="38" y="0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7089775" y="303213"/>
                <a:ext cx="79375" cy="276225"/>
              </a:xfrm>
              <a:custGeom>
                <a:avLst/>
                <a:gdLst>
                  <a:gd name="T0" fmla="*/ 50 w 50"/>
                  <a:gd name="T1" fmla="*/ 0 h 174"/>
                  <a:gd name="T2" fmla="*/ 0 w 50"/>
                  <a:gd name="T3" fmla="*/ 174 h 174"/>
                  <a:gd name="T4" fmla="*/ 50 w 50"/>
                  <a:gd name="T5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174">
                    <a:moveTo>
                      <a:pt x="50" y="0"/>
                    </a:moveTo>
                    <a:lnTo>
                      <a:pt x="0" y="174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45"/>
              <p:cNvSpPr>
                <a:spLocks noChangeShapeType="1"/>
              </p:cNvSpPr>
              <p:nvPr/>
            </p:nvSpPr>
            <p:spPr bwMode="auto">
              <a:xfrm flipH="1">
                <a:off x="7089775" y="303213"/>
                <a:ext cx="79375" cy="276225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7073900" y="287338"/>
                <a:ext cx="111125" cy="307975"/>
              </a:xfrm>
              <a:custGeom>
                <a:avLst/>
                <a:gdLst>
                  <a:gd name="T0" fmla="*/ 50 w 70"/>
                  <a:gd name="T1" fmla="*/ 8 h 194"/>
                  <a:gd name="T2" fmla="*/ 50 w 70"/>
                  <a:gd name="T3" fmla="*/ 8 h 194"/>
                  <a:gd name="T4" fmla="*/ 0 w 70"/>
                  <a:gd name="T5" fmla="*/ 182 h 194"/>
                  <a:gd name="T6" fmla="*/ 0 w 70"/>
                  <a:gd name="T7" fmla="*/ 182 h 194"/>
                  <a:gd name="T8" fmla="*/ 0 w 70"/>
                  <a:gd name="T9" fmla="*/ 186 h 194"/>
                  <a:gd name="T10" fmla="*/ 2 w 70"/>
                  <a:gd name="T11" fmla="*/ 190 h 194"/>
                  <a:gd name="T12" fmla="*/ 4 w 70"/>
                  <a:gd name="T13" fmla="*/ 192 h 194"/>
                  <a:gd name="T14" fmla="*/ 8 w 70"/>
                  <a:gd name="T15" fmla="*/ 194 h 194"/>
                  <a:gd name="T16" fmla="*/ 10 w 70"/>
                  <a:gd name="T17" fmla="*/ 194 h 194"/>
                  <a:gd name="T18" fmla="*/ 14 w 70"/>
                  <a:gd name="T19" fmla="*/ 194 h 194"/>
                  <a:gd name="T20" fmla="*/ 18 w 70"/>
                  <a:gd name="T21" fmla="*/ 192 h 194"/>
                  <a:gd name="T22" fmla="*/ 20 w 70"/>
                  <a:gd name="T23" fmla="*/ 188 h 194"/>
                  <a:gd name="T24" fmla="*/ 20 w 70"/>
                  <a:gd name="T25" fmla="*/ 188 h 194"/>
                  <a:gd name="T26" fmla="*/ 68 w 70"/>
                  <a:gd name="T27" fmla="*/ 12 h 194"/>
                  <a:gd name="T28" fmla="*/ 68 w 70"/>
                  <a:gd name="T29" fmla="*/ 12 h 194"/>
                  <a:gd name="T30" fmla="*/ 70 w 70"/>
                  <a:gd name="T31" fmla="*/ 8 h 194"/>
                  <a:gd name="T32" fmla="*/ 68 w 70"/>
                  <a:gd name="T33" fmla="*/ 4 h 194"/>
                  <a:gd name="T34" fmla="*/ 66 w 70"/>
                  <a:gd name="T35" fmla="*/ 2 h 194"/>
                  <a:gd name="T36" fmla="*/ 62 w 70"/>
                  <a:gd name="T37" fmla="*/ 0 h 194"/>
                  <a:gd name="T38" fmla="*/ 58 w 70"/>
                  <a:gd name="T39" fmla="*/ 0 h 194"/>
                  <a:gd name="T40" fmla="*/ 56 w 70"/>
                  <a:gd name="T41" fmla="*/ 2 h 194"/>
                  <a:gd name="T42" fmla="*/ 52 w 70"/>
                  <a:gd name="T43" fmla="*/ 4 h 194"/>
                  <a:gd name="T44" fmla="*/ 50 w 70"/>
                  <a:gd name="T45" fmla="*/ 8 h 194"/>
                  <a:gd name="T46" fmla="*/ 50 w 70"/>
                  <a:gd name="T47" fmla="*/ 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194">
                    <a:moveTo>
                      <a:pt x="50" y="8"/>
                    </a:moveTo>
                    <a:lnTo>
                      <a:pt x="50" y="8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86"/>
                    </a:lnTo>
                    <a:lnTo>
                      <a:pt x="2" y="190"/>
                    </a:lnTo>
                    <a:lnTo>
                      <a:pt x="4" y="192"/>
                    </a:lnTo>
                    <a:lnTo>
                      <a:pt x="8" y="194"/>
                    </a:lnTo>
                    <a:lnTo>
                      <a:pt x="10" y="194"/>
                    </a:lnTo>
                    <a:lnTo>
                      <a:pt x="14" y="194"/>
                    </a:lnTo>
                    <a:lnTo>
                      <a:pt x="18" y="192"/>
                    </a:lnTo>
                    <a:lnTo>
                      <a:pt x="20" y="188"/>
                    </a:lnTo>
                    <a:lnTo>
                      <a:pt x="20" y="18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70" y="8"/>
                    </a:lnTo>
                    <a:lnTo>
                      <a:pt x="68" y="4"/>
                    </a:lnTo>
                    <a:lnTo>
                      <a:pt x="66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6" y="2"/>
                    </a:lnTo>
                    <a:lnTo>
                      <a:pt x="52" y="4"/>
                    </a:lnTo>
                    <a:lnTo>
                      <a:pt x="50" y="8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7089775" y="579438"/>
                <a:ext cx="158750" cy="0"/>
              </a:xfrm>
              <a:custGeom>
                <a:avLst/>
                <a:gdLst>
                  <a:gd name="T0" fmla="*/ 0 w 100"/>
                  <a:gd name="T1" fmla="*/ 100 w 100"/>
                  <a:gd name="T2" fmla="*/ 0 w 10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0">
                    <a:moveTo>
                      <a:pt x="0" y="0"/>
                    </a:moveTo>
                    <a:lnTo>
                      <a:pt x="10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48"/>
              <p:cNvSpPr>
                <a:spLocks noChangeShapeType="1"/>
              </p:cNvSpPr>
              <p:nvPr/>
            </p:nvSpPr>
            <p:spPr bwMode="auto">
              <a:xfrm>
                <a:off x="7089775" y="579438"/>
                <a:ext cx="1587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49"/>
              <p:cNvSpPr>
                <a:spLocks/>
              </p:cNvSpPr>
              <p:nvPr/>
            </p:nvSpPr>
            <p:spPr bwMode="auto">
              <a:xfrm>
                <a:off x="7073900" y="566738"/>
                <a:ext cx="187325" cy="28575"/>
              </a:xfrm>
              <a:custGeom>
                <a:avLst/>
                <a:gdLst>
                  <a:gd name="T0" fmla="*/ 10 w 118"/>
                  <a:gd name="T1" fmla="*/ 18 h 18"/>
                  <a:gd name="T2" fmla="*/ 10 w 118"/>
                  <a:gd name="T3" fmla="*/ 18 h 18"/>
                  <a:gd name="T4" fmla="*/ 110 w 118"/>
                  <a:gd name="T5" fmla="*/ 18 h 18"/>
                  <a:gd name="T6" fmla="*/ 110 w 118"/>
                  <a:gd name="T7" fmla="*/ 18 h 18"/>
                  <a:gd name="T8" fmla="*/ 114 w 118"/>
                  <a:gd name="T9" fmla="*/ 18 h 18"/>
                  <a:gd name="T10" fmla="*/ 116 w 118"/>
                  <a:gd name="T11" fmla="*/ 16 h 18"/>
                  <a:gd name="T12" fmla="*/ 118 w 118"/>
                  <a:gd name="T13" fmla="*/ 12 h 18"/>
                  <a:gd name="T14" fmla="*/ 118 w 118"/>
                  <a:gd name="T15" fmla="*/ 8 h 18"/>
                  <a:gd name="T16" fmla="*/ 118 w 118"/>
                  <a:gd name="T17" fmla="*/ 6 h 18"/>
                  <a:gd name="T18" fmla="*/ 116 w 118"/>
                  <a:gd name="T19" fmla="*/ 2 h 18"/>
                  <a:gd name="T20" fmla="*/ 114 w 118"/>
                  <a:gd name="T21" fmla="*/ 0 h 18"/>
                  <a:gd name="T22" fmla="*/ 110 w 118"/>
                  <a:gd name="T23" fmla="*/ 0 h 18"/>
                  <a:gd name="T24" fmla="*/ 110 w 118"/>
                  <a:gd name="T25" fmla="*/ 0 h 18"/>
                  <a:gd name="T26" fmla="*/ 10 w 118"/>
                  <a:gd name="T27" fmla="*/ 0 h 18"/>
                  <a:gd name="T28" fmla="*/ 10 w 118"/>
                  <a:gd name="T29" fmla="*/ 0 h 18"/>
                  <a:gd name="T30" fmla="*/ 6 w 118"/>
                  <a:gd name="T31" fmla="*/ 0 h 18"/>
                  <a:gd name="T32" fmla="*/ 2 w 118"/>
                  <a:gd name="T33" fmla="*/ 2 h 18"/>
                  <a:gd name="T34" fmla="*/ 2 w 118"/>
                  <a:gd name="T35" fmla="*/ 6 h 18"/>
                  <a:gd name="T36" fmla="*/ 0 w 118"/>
                  <a:gd name="T37" fmla="*/ 8 h 18"/>
                  <a:gd name="T38" fmla="*/ 2 w 118"/>
                  <a:gd name="T39" fmla="*/ 12 h 18"/>
                  <a:gd name="T40" fmla="*/ 2 w 118"/>
                  <a:gd name="T41" fmla="*/ 16 h 18"/>
                  <a:gd name="T42" fmla="*/ 6 w 118"/>
                  <a:gd name="T43" fmla="*/ 18 h 18"/>
                  <a:gd name="T44" fmla="*/ 10 w 118"/>
                  <a:gd name="T45" fmla="*/ 18 h 18"/>
                  <a:gd name="T46" fmla="*/ 10 w 118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114" y="18"/>
                    </a:lnTo>
                    <a:lnTo>
                      <a:pt x="116" y="16"/>
                    </a:lnTo>
                    <a:lnTo>
                      <a:pt x="118" y="12"/>
                    </a:lnTo>
                    <a:lnTo>
                      <a:pt x="118" y="8"/>
                    </a:lnTo>
                    <a:lnTo>
                      <a:pt x="118" y="6"/>
                    </a:lnTo>
                    <a:lnTo>
                      <a:pt x="116" y="2"/>
                    </a:lnTo>
                    <a:lnTo>
                      <a:pt x="114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5929363" y="2887596"/>
            <a:ext cx="2127752" cy="2127752"/>
            <a:chOff x="6713206" y="2610505"/>
            <a:chExt cx="2127752" cy="2127752"/>
          </a:xfrm>
        </p:grpSpPr>
        <p:sp>
          <p:nvSpPr>
            <p:cNvPr id="4" name="椭圆 3"/>
            <p:cNvSpPr/>
            <p:nvPr/>
          </p:nvSpPr>
          <p:spPr>
            <a:xfrm>
              <a:off x="6713206" y="2610505"/>
              <a:ext cx="2127752" cy="2127752"/>
            </a:xfrm>
            <a:prstGeom prst="ellipse">
              <a:avLst/>
            </a:prstGeom>
            <a:noFill/>
            <a:ln>
              <a:solidFill>
                <a:srgbClr val="71C0B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508596" y="3487649"/>
              <a:ext cx="536972" cy="373465"/>
              <a:chOff x="5330825" y="268288"/>
              <a:chExt cx="917575" cy="638175"/>
            </a:xfrm>
            <a:solidFill>
              <a:srgbClr val="A2D6D0"/>
            </a:solidFill>
          </p:grpSpPr>
          <p:sp>
            <p:nvSpPr>
              <p:cNvPr id="41" name="Freeform 61"/>
              <p:cNvSpPr>
                <a:spLocks/>
              </p:cNvSpPr>
              <p:nvPr/>
            </p:nvSpPr>
            <p:spPr bwMode="auto">
              <a:xfrm>
                <a:off x="5994400" y="760413"/>
                <a:ext cx="146050" cy="146050"/>
              </a:xfrm>
              <a:custGeom>
                <a:avLst/>
                <a:gdLst>
                  <a:gd name="T0" fmla="*/ 92 w 92"/>
                  <a:gd name="T1" fmla="*/ 46 h 92"/>
                  <a:gd name="T2" fmla="*/ 92 w 92"/>
                  <a:gd name="T3" fmla="*/ 46 h 92"/>
                  <a:gd name="T4" fmla="*/ 92 w 92"/>
                  <a:gd name="T5" fmla="*/ 54 h 92"/>
                  <a:gd name="T6" fmla="*/ 90 w 92"/>
                  <a:gd name="T7" fmla="*/ 64 h 92"/>
                  <a:gd name="T8" fmla="*/ 84 w 92"/>
                  <a:gd name="T9" fmla="*/ 72 h 92"/>
                  <a:gd name="T10" fmla="*/ 80 w 92"/>
                  <a:gd name="T11" fmla="*/ 78 h 92"/>
                  <a:gd name="T12" fmla="*/ 72 w 92"/>
                  <a:gd name="T13" fmla="*/ 84 h 92"/>
                  <a:gd name="T14" fmla="*/ 64 w 92"/>
                  <a:gd name="T15" fmla="*/ 88 h 92"/>
                  <a:gd name="T16" fmla="*/ 56 w 92"/>
                  <a:gd name="T17" fmla="*/ 90 h 92"/>
                  <a:gd name="T18" fmla="*/ 46 w 92"/>
                  <a:gd name="T19" fmla="*/ 92 h 92"/>
                  <a:gd name="T20" fmla="*/ 46 w 92"/>
                  <a:gd name="T21" fmla="*/ 92 h 92"/>
                  <a:gd name="T22" fmla="*/ 38 w 92"/>
                  <a:gd name="T23" fmla="*/ 90 h 92"/>
                  <a:gd name="T24" fmla="*/ 28 w 92"/>
                  <a:gd name="T25" fmla="*/ 88 h 92"/>
                  <a:gd name="T26" fmla="*/ 20 w 92"/>
                  <a:gd name="T27" fmla="*/ 84 h 92"/>
                  <a:gd name="T28" fmla="*/ 14 w 92"/>
                  <a:gd name="T29" fmla="*/ 78 h 92"/>
                  <a:gd name="T30" fmla="*/ 8 w 92"/>
                  <a:gd name="T31" fmla="*/ 72 h 92"/>
                  <a:gd name="T32" fmla="*/ 4 w 92"/>
                  <a:gd name="T33" fmla="*/ 64 h 92"/>
                  <a:gd name="T34" fmla="*/ 0 w 92"/>
                  <a:gd name="T35" fmla="*/ 54 h 92"/>
                  <a:gd name="T36" fmla="*/ 0 w 92"/>
                  <a:gd name="T37" fmla="*/ 46 h 92"/>
                  <a:gd name="T38" fmla="*/ 0 w 92"/>
                  <a:gd name="T39" fmla="*/ 46 h 92"/>
                  <a:gd name="T40" fmla="*/ 0 w 92"/>
                  <a:gd name="T41" fmla="*/ 36 h 92"/>
                  <a:gd name="T42" fmla="*/ 4 w 92"/>
                  <a:gd name="T43" fmla="*/ 28 h 92"/>
                  <a:gd name="T44" fmla="*/ 8 w 92"/>
                  <a:gd name="T45" fmla="*/ 20 h 92"/>
                  <a:gd name="T46" fmla="*/ 14 w 92"/>
                  <a:gd name="T47" fmla="*/ 12 h 92"/>
                  <a:gd name="T48" fmla="*/ 20 w 92"/>
                  <a:gd name="T49" fmla="*/ 6 h 92"/>
                  <a:gd name="T50" fmla="*/ 28 w 92"/>
                  <a:gd name="T51" fmla="*/ 2 h 92"/>
                  <a:gd name="T52" fmla="*/ 38 w 92"/>
                  <a:gd name="T53" fmla="*/ 0 h 92"/>
                  <a:gd name="T54" fmla="*/ 46 w 92"/>
                  <a:gd name="T55" fmla="*/ 0 h 92"/>
                  <a:gd name="T56" fmla="*/ 46 w 92"/>
                  <a:gd name="T57" fmla="*/ 0 h 92"/>
                  <a:gd name="T58" fmla="*/ 56 w 92"/>
                  <a:gd name="T59" fmla="*/ 0 h 92"/>
                  <a:gd name="T60" fmla="*/ 64 w 92"/>
                  <a:gd name="T61" fmla="*/ 2 h 92"/>
                  <a:gd name="T62" fmla="*/ 72 w 92"/>
                  <a:gd name="T63" fmla="*/ 6 h 92"/>
                  <a:gd name="T64" fmla="*/ 80 w 92"/>
                  <a:gd name="T65" fmla="*/ 12 h 92"/>
                  <a:gd name="T66" fmla="*/ 84 w 92"/>
                  <a:gd name="T67" fmla="*/ 20 h 92"/>
                  <a:gd name="T68" fmla="*/ 90 w 92"/>
                  <a:gd name="T69" fmla="*/ 28 h 92"/>
                  <a:gd name="T70" fmla="*/ 92 w 92"/>
                  <a:gd name="T71" fmla="*/ 36 h 92"/>
                  <a:gd name="T72" fmla="*/ 92 w 92"/>
                  <a:gd name="T73" fmla="*/ 46 h 92"/>
                  <a:gd name="T74" fmla="*/ 92 w 92"/>
                  <a:gd name="T75" fmla="*/ 4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2" h="92">
                    <a:moveTo>
                      <a:pt x="92" y="46"/>
                    </a:moveTo>
                    <a:lnTo>
                      <a:pt x="92" y="46"/>
                    </a:lnTo>
                    <a:lnTo>
                      <a:pt x="92" y="54"/>
                    </a:lnTo>
                    <a:lnTo>
                      <a:pt x="90" y="64"/>
                    </a:lnTo>
                    <a:lnTo>
                      <a:pt x="84" y="72"/>
                    </a:lnTo>
                    <a:lnTo>
                      <a:pt x="80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38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2"/>
                    </a:lnTo>
                    <a:lnTo>
                      <a:pt x="20" y="6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2"/>
                    </a:lnTo>
                    <a:lnTo>
                      <a:pt x="72" y="6"/>
                    </a:lnTo>
                    <a:lnTo>
                      <a:pt x="80" y="12"/>
                    </a:lnTo>
                    <a:lnTo>
                      <a:pt x="84" y="20"/>
                    </a:lnTo>
                    <a:lnTo>
                      <a:pt x="90" y="28"/>
                    </a:lnTo>
                    <a:lnTo>
                      <a:pt x="92" y="36"/>
                    </a:lnTo>
                    <a:lnTo>
                      <a:pt x="92" y="46"/>
                    </a:lnTo>
                    <a:lnTo>
                      <a:pt x="9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2"/>
              <p:cNvSpPr>
                <a:spLocks/>
              </p:cNvSpPr>
              <p:nvPr/>
            </p:nvSpPr>
            <p:spPr bwMode="auto">
              <a:xfrm>
                <a:off x="5527675" y="760413"/>
                <a:ext cx="149225" cy="146050"/>
              </a:xfrm>
              <a:custGeom>
                <a:avLst/>
                <a:gdLst>
                  <a:gd name="T0" fmla="*/ 94 w 94"/>
                  <a:gd name="T1" fmla="*/ 46 h 92"/>
                  <a:gd name="T2" fmla="*/ 94 w 94"/>
                  <a:gd name="T3" fmla="*/ 46 h 92"/>
                  <a:gd name="T4" fmla="*/ 92 w 94"/>
                  <a:gd name="T5" fmla="*/ 54 h 92"/>
                  <a:gd name="T6" fmla="*/ 90 w 94"/>
                  <a:gd name="T7" fmla="*/ 64 h 92"/>
                  <a:gd name="T8" fmla="*/ 86 w 94"/>
                  <a:gd name="T9" fmla="*/ 72 h 92"/>
                  <a:gd name="T10" fmla="*/ 80 w 94"/>
                  <a:gd name="T11" fmla="*/ 78 h 92"/>
                  <a:gd name="T12" fmla="*/ 72 w 94"/>
                  <a:gd name="T13" fmla="*/ 84 h 92"/>
                  <a:gd name="T14" fmla="*/ 64 w 94"/>
                  <a:gd name="T15" fmla="*/ 88 h 92"/>
                  <a:gd name="T16" fmla="*/ 56 w 94"/>
                  <a:gd name="T17" fmla="*/ 90 h 92"/>
                  <a:gd name="T18" fmla="*/ 46 w 94"/>
                  <a:gd name="T19" fmla="*/ 92 h 92"/>
                  <a:gd name="T20" fmla="*/ 46 w 94"/>
                  <a:gd name="T21" fmla="*/ 92 h 92"/>
                  <a:gd name="T22" fmla="*/ 38 w 94"/>
                  <a:gd name="T23" fmla="*/ 90 h 92"/>
                  <a:gd name="T24" fmla="*/ 28 w 94"/>
                  <a:gd name="T25" fmla="*/ 88 h 92"/>
                  <a:gd name="T26" fmla="*/ 20 w 94"/>
                  <a:gd name="T27" fmla="*/ 84 h 92"/>
                  <a:gd name="T28" fmla="*/ 14 w 94"/>
                  <a:gd name="T29" fmla="*/ 78 h 92"/>
                  <a:gd name="T30" fmla="*/ 8 w 94"/>
                  <a:gd name="T31" fmla="*/ 72 h 92"/>
                  <a:gd name="T32" fmla="*/ 4 w 94"/>
                  <a:gd name="T33" fmla="*/ 64 h 92"/>
                  <a:gd name="T34" fmla="*/ 2 w 94"/>
                  <a:gd name="T35" fmla="*/ 54 h 92"/>
                  <a:gd name="T36" fmla="*/ 0 w 94"/>
                  <a:gd name="T37" fmla="*/ 46 h 92"/>
                  <a:gd name="T38" fmla="*/ 0 w 94"/>
                  <a:gd name="T39" fmla="*/ 46 h 92"/>
                  <a:gd name="T40" fmla="*/ 2 w 94"/>
                  <a:gd name="T41" fmla="*/ 36 h 92"/>
                  <a:gd name="T42" fmla="*/ 4 w 94"/>
                  <a:gd name="T43" fmla="*/ 28 h 92"/>
                  <a:gd name="T44" fmla="*/ 8 w 94"/>
                  <a:gd name="T45" fmla="*/ 20 h 92"/>
                  <a:gd name="T46" fmla="*/ 14 w 94"/>
                  <a:gd name="T47" fmla="*/ 12 h 92"/>
                  <a:gd name="T48" fmla="*/ 20 w 94"/>
                  <a:gd name="T49" fmla="*/ 6 h 92"/>
                  <a:gd name="T50" fmla="*/ 28 w 94"/>
                  <a:gd name="T51" fmla="*/ 2 h 92"/>
                  <a:gd name="T52" fmla="*/ 38 w 94"/>
                  <a:gd name="T53" fmla="*/ 0 h 92"/>
                  <a:gd name="T54" fmla="*/ 46 w 94"/>
                  <a:gd name="T55" fmla="*/ 0 h 92"/>
                  <a:gd name="T56" fmla="*/ 46 w 94"/>
                  <a:gd name="T57" fmla="*/ 0 h 92"/>
                  <a:gd name="T58" fmla="*/ 56 w 94"/>
                  <a:gd name="T59" fmla="*/ 0 h 92"/>
                  <a:gd name="T60" fmla="*/ 64 w 94"/>
                  <a:gd name="T61" fmla="*/ 2 h 92"/>
                  <a:gd name="T62" fmla="*/ 72 w 94"/>
                  <a:gd name="T63" fmla="*/ 6 h 92"/>
                  <a:gd name="T64" fmla="*/ 80 w 94"/>
                  <a:gd name="T65" fmla="*/ 12 h 92"/>
                  <a:gd name="T66" fmla="*/ 86 w 94"/>
                  <a:gd name="T67" fmla="*/ 20 h 92"/>
                  <a:gd name="T68" fmla="*/ 90 w 94"/>
                  <a:gd name="T69" fmla="*/ 28 h 92"/>
                  <a:gd name="T70" fmla="*/ 92 w 94"/>
                  <a:gd name="T71" fmla="*/ 36 h 92"/>
                  <a:gd name="T72" fmla="*/ 94 w 94"/>
                  <a:gd name="T73" fmla="*/ 46 h 92"/>
                  <a:gd name="T74" fmla="*/ 94 w 94"/>
                  <a:gd name="T75" fmla="*/ 4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92">
                    <a:moveTo>
                      <a:pt x="94" y="46"/>
                    </a:moveTo>
                    <a:lnTo>
                      <a:pt x="94" y="46"/>
                    </a:lnTo>
                    <a:lnTo>
                      <a:pt x="92" y="54"/>
                    </a:lnTo>
                    <a:lnTo>
                      <a:pt x="90" y="64"/>
                    </a:lnTo>
                    <a:lnTo>
                      <a:pt x="86" y="72"/>
                    </a:lnTo>
                    <a:lnTo>
                      <a:pt x="80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38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2" y="5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2"/>
                    </a:lnTo>
                    <a:lnTo>
                      <a:pt x="20" y="6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2"/>
                    </a:lnTo>
                    <a:lnTo>
                      <a:pt x="72" y="6"/>
                    </a:lnTo>
                    <a:lnTo>
                      <a:pt x="80" y="12"/>
                    </a:lnTo>
                    <a:lnTo>
                      <a:pt x="86" y="20"/>
                    </a:lnTo>
                    <a:lnTo>
                      <a:pt x="90" y="28"/>
                    </a:lnTo>
                    <a:lnTo>
                      <a:pt x="92" y="36"/>
                    </a:lnTo>
                    <a:lnTo>
                      <a:pt x="94" y="46"/>
                    </a:lnTo>
                    <a:lnTo>
                      <a:pt x="94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63"/>
              <p:cNvSpPr>
                <a:spLocks/>
              </p:cNvSpPr>
              <p:nvPr/>
            </p:nvSpPr>
            <p:spPr bwMode="auto">
              <a:xfrm>
                <a:off x="5330825" y="268288"/>
                <a:ext cx="917575" cy="441325"/>
              </a:xfrm>
              <a:custGeom>
                <a:avLst/>
                <a:gdLst>
                  <a:gd name="T0" fmla="*/ 152 w 578"/>
                  <a:gd name="T1" fmla="*/ 30 h 278"/>
                  <a:gd name="T2" fmla="*/ 128 w 578"/>
                  <a:gd name="T3" fmla="*/ 26 h 278"/>
                  <a:gd name="T4" fmla="*/ 120 w 578"/>
                  <a:gd name="T5" fmla="*/ 18 h 278"/>
                  <a:gd name="T6" fmla="*/ 120 w 578"/>
                  <a:gd name="T7" fmla="*/ 16 h 278"/>
                  <a:gd name="T8" fmla="*/ 116 w 578"/>
                  <a:gd name="T9" fmla="*/ 10 h 278"/>
                  <a:gd name="T10" fmla="*/ 100 w 578"/>
                  <a:gd name="T11" fmla="*/ 2 h 278"/>
                  <a:gd name="T12" fmla="*/ 34 w 578"/>
                  <a:gd name="T13" fmla="*/ 0 h 278"/>
                  <a:gd name="T14" fmla="*/ 26 w 578"/>
                  <a:gd name="T15" fmla="*/ 0 h 278"/>
                  <a:gd name="T16" fmla="*/ 16 w 578"/>
                  <a:gd name="T17" fmla="*/ 6 h 278"/>
                  <a:gd name="T18" fmla="*/ 6 w 578"/>
                  <a:gd name="T19" fmla="*/ 14 h 278"/>
                  <a:gd name="T20" fmla="*/ 2 w 578"/>
                  <a:gd name="T21" fmla="*/ 26 h 278"/>
                  <a:gd name="T22" fmla="*/ 0 w 578"/>
                  <a:gd name="T23" fmla="*/ 40 h 278"/>
                  <a:gd name="T24" fmla="*/ 2 w 578"/>
                  <a:gd name="T25" fmla="*/ 46 h 278"/>
                  <a:gd name="T26" fmla="*/ 6 w 578"/>
                  <a:gd name="T27" fmla="*/ 58 h 278"/>
                  <a:gd name="T28" fmla="*/ 16 w 578"/>
                  <a:gd name="T29" fmla="*/ 66 h 278"/>
                  <a:gd name="T30" fmla="*/ 26 w 578"/>
                  <a:gd name="T31" fmla="*/ 72 h 278"/>
                  <a:gd name="T32" fmla="*/ 82 w 578"/>
                  <a:gd name="T33" fmla="*/ 72 h 278"/>
                  <a:gd name="T34" fmla="*/ 90 w 578"/>
                  <a:gd name="T35" fmla="*/ 72 h 278"/>
                  <a:gd name="T36" fmla="*/ 108 w 578"/>
                  <a:gd name="T37" fmla="*/ 82 h 278"/>
                  <a:gd name="T38" fmla="*/ 122 w 578"/>
                  <a:gd name="T39" fmla="*/ 98 h 278"/>
                  <a:gd name="T40" fmla="*/ 162 w 578"/>
                  <a:gd name="T41" fmla="*/ 246 h 278"/>
                  <a:gd name="T42" fmla="*/ 164 w 578"/>
                  <a:gd name="T43" fmla="*/ 254 h 278"/>
                  <a:gd name="T44" fmla="*/ 178 w 578"/>
                  <a:gd name="T45" fmla="*/ 268 h 278"/>
                  <a:gd name="T46" fmla="*/ 196 w 578"/>
                  <a:gd name="T47" fmla="*/ 278 h 278"/>
                  <a:gd name="T48" fmla="*/ 452 w 578"/>
                  <a:gd name="T49" fmla="*/ 278 h 278"/>
                  <a:gd name="T50" fmla="*/ 466 w 578"/>
                  <a:gd name="T51" fmla="*/ 276 h 278"/>
                  <a:gd name="T52" fmla="*/ 490 w 578"/>
                  <a:gd name="T53" fmla="*/ 260 h 278"/>
                  <a:gd name="T54" fmla="*/ 576 w 578"/>
                  <a:gd name="T55" fmla="*/ 60 h 278"/>
                  <a:gd name="T56" fmla="*/ 578 w 578"/>
                  <a:gd name="T57" fmla="*/ 54 h 278"/>
                  <a:gd name="T58" fmla="*/ 576 w 578"/>
                  <a:gd name="T59" fmla="*/ 44 h 278"/>
                  <a:gd name="T60" fmla="*/ 572 w 578"/>
                  <a:gd name="T61" fmla="*/ 36 h 278"/>
                  <a:gd name="T62" fmla="*/ 562 w 578"/>
                  <a:gd name="T63" fmla="*/ 32 h 278"/>
                  <a:gd name="T64" fmla="*/ 152 w 578"/>
                  <a:gd name="T65" fmla="*/ 3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8" h="278">
                    <a:moveTo>
                      <a:pt x="152" y="30"/>
                    </a:moveTo>
                    <a:lnTo>
                      <a:pt x="152" y="30"/>
                    </a:lnTo>
                    <a:lnTo>
                      <a:pt x="140" y="30"/>
                    </a:lnTo>
                    <a:lnTo>
                      <a:pt x="128" y="26"/>
                    </a:lnTo>
                    <a:lnTo>
                      <a:pt x="122" y="22"/>
                    </a:lnTo>
                    <a:lnTo>
                      <a:pt x="120" y="18"/>
                    </a:lnTo>
                    <a:lnTo>
                      <a:pt x="120" y="16"/>
                    </a:lnTo>
                    <a:lnTo>
                      <a:pt x="120" y="16"/>
                    </a:lnTo>
                    <a:lnTo>
                      <a:pt x="118" y="12"/>
                    </a:lnTo>
                    <a:lnTo>
                      <a:pt x="116" y="10"/>
                    </a:lnTo>
                    <a:lnTo>
                      <a:pt x="110" y="4"/>
                    </a:lnTo>
                    <a:lnTo>
                      <a:pt x="100" y="2"/>
                    </a:lnTo>
                    <a:lnTo>
                      <a:pt x="86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4" y="20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6" y="58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6" y="72"/>
                    </a:lnTo>
                    <a:lnTo>
                      <a:pt x="34" y="72"/>
                    </a:lnTo>
                    <a:lnTo>
                      <a:pt x="82" y="72"/>
                    </a:lnTo>
                    <a:lnTo>
                      <a:pt x="82" y="72"/>
                    </a:lnTo>
                    <a:lnTo>
                      <a:pt x="90" y="72"/>
                    </a:lnTo>
                    <a:lnTo>
                      <a:pt x="96" y="74"/>
                    </a:lnTo>
                    <a:lnTo>
                      <a:pt x="108" y="82"/>
                    </a:lnTo>
                    <a:lnTo>
                      <a:pt x="118" y="92"/>
                    </a:lnTo>
                    <a:lnTo>
                      <a:pt x="122" y="98"/>
                    </a:lnTo>
                    <a:lnTo>
                      <a:pt x="124" y="104"/>
                    </a:lnTo>
                    <a:lnTo>
                      <a:pt x="162" y="246"/>
                    </a:lnTo>
                    <a:lnTo>
                      <a:pt x="162" y="246"/>
                    </a:lnTo>
                    <a:lnTo>
                      <a:pt x="164" y="254"/>
                    </a:lnTo>
                    <a:lnTo>
                      <a:pt x="168" y="258"/>
                    </a:lnTo>
                    <a:lnTo>
                      <a:pt x="178" y="268"/>
                    </a:lnTo>
                    <a:lnTo>
                      <a:pt x="190" y="276"/>
                    </a:lnTo>
                    <a:lnTo>
                      <a:pt x="196" y="278"/>
                    </a:lnTo>
                    <a:lnTo>
                      <a:pt x="204" y="278"/>
                    </a:lnTo>
                    <a:lnTo>
                      <a:pt x="452" y="278"/>
                    </a:lnTo>
                    <a:lnTo>
                      <a:pt x="452" y="278"/>
                    </a:lnTo>
                    <a:lnTo>
                      <a:pt x="466" y="276"/>
                    </a:lnTo>
                    <a:lnTo>
                      <a:pt x="480" y="270"/>
                    </a:lnTo>
                    <a:lnTo>
                      <a:pt x="490" y="260"/>
                    </a:lnTo>
                    <a:lnTo>
                      <a:pt x="498" y="248"/>
                    </a:lnTo>
                    <a:lnTo>
                      <a:pt x="576" y="60"/>
                    </a:lnTo>
                    <a:lnTo>
                      <a:pt x="576" y="60"/>
                    </a:lnTo>
                    <a:lnTo>
                      <a:pt x="578" y="54"/>
                    </a:lnTo>
                    <a:lnTo>
                      <a:pt x="578" y="50"/>
                    </a:lnTo>
                    <a:lnTo>
                      <a:pt x="576" y="44"/>
                    </a:lnTo>
                    <a:lnTo>
                      <a:pt x="574" y="40"/>
                    </a:lnTo>
                    <a:lnTo>
                      <a:pt x="572" y="36"/>
                    </a:lnTo>
                    <a:lnTo>
                      <a:pt x="568" y="34"/>
                    </a:lnTo>
                    <a:lnTo>
                      <a:pt x="562" y="32"/>
                    </a:lnTo>
                    <a:lnTo>
                      <a:pt x="556" y="30"/>
                    </a:lnTo>
                    <a:lnTo>
                      <a:pt x="152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7788170" y="2887596"/>
            <a:ext cx="2127752" cy="2127752"/>
            <a:chOff x="8873838" y="2610505"/>
            <a:chExt cx="2127752" cy="2127752"/>
          </a:xfrm>
        </p:grpSpPr>
        <p:sp>
          <p:nvSpPr>
            <p:cNvPr id="5" name="椭圆 4"/>
            <p:cNvSpPr/>
            <p:nvPr/>
          </p:nvSpPr>
          <p:spPr>
            <a:xfrm>
              <a:off x="8873838" y="2610505"/>
              <a:ext cx="2127752" cy="2127752"/>
            </a:xfrm>
            <a:prstGeom prst="ellipse">
              <a:avLst/>
            </a:prstGeom>
            <a:noFill/>
            <a:ln>
              <a:solidFill>
                <a:srgbClr val="71C0B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9648926" y="3385593"/>
              <a:ext cx="577576" cy="577576"/>
            </a:xfrm>
            <a:custGeom>
              <a:avLst/>
              <a:gdLst>
                <a:gd name="T0" fmla="*/ 304 w 548"/>
                <a:gd name="T1" fmla="*/ 278 h 548"/>
                <a:gd name="T2" fmla="*/ 282 w 548"/>
                <a:gd name="T3" fmla="*/ 320 h 548"/>
                <a:gd name="T4" fmla="*/ 238 w 548"/>
                <a:gd name="T5" fmla="*/ 352 h 548"/>
                <a:gd name="T6" fmla="*/ 156 w 548"/>
                <a:gd name="T7" fmla="*/ 370 h 548"/>
                <a:gd name="T8" fmla="*/ 96 w 548"/>
                <a:gd name="T9" fmla="*/ 374 h 548"/>
                <a:gd name="T10" fmla="*/ 72 w 548"/>
                <a:gd name="T11" fmla="*/ 406 h 548"/>
                <a:gd name="T12" fmla="*/ 40 w 548"/>
                <a:gd name="T13" fmla="*/ 414 h 548"/>
                <a:gd name="T14" fmla="*/ 0 w 548"/>
                <a:gd name="T15" fmla="*/ 400 h 548"/>
                <a:gd name="T16" fmla="*/ 26 w 548"/>
                <a:gd name="T17" fmla="*/ 388 h 548"/>
                <a:gd name="T18" fmla="*/ 44 w 548"/>
                <a:gd name="T19" fmla="*/ 364 h 548"/>
                <a:gd name="T20" fmla="*/ 46 w 548"/>
                <a:gd name="T21" fmla="*/ 334 h 548"/>
                <a:gd name="T22" fmla="*/ 16 w 548"/>
                <a:gd name="T23" fmla="*/ 298 h 548"/>
                <a:gd name="T24" fmla="*/ 6 w 548"/>
                <a:gd name="T25" fmla="*/ 256 h 548"/>
                <a:gd name="T26" fmla="*/ 12 w 548"/>
                <a:gd name="T27" fmla="*/ 224 h 548"/>
                <a:gd name="T28" fmla="*/ 40 w 548"/>
                <a:gd name="T29" fmla="*/ 186 h 548"/>
                <a:gd name="T30" fmla="*/ 98 w 548"/>
                <a:gd name="T31" fmla="*/ 154 h 548"/>
                <a:gd name="T32" fmla="*/ 186 w 548"/>
                <a:gd name="T33" fmla="*/ 148 h 548"/>
                <a:gd name="T34" fmla="*/ 262 w 548"/>
                <a:gd name="T35" fmla="*/ 178 h 548"/>
                <a:gd name="T36" fmla="*/ 294 w 548"/>
                <a:gd name="T37" fmla="*/ 214 h 548"/>
                <a:gd name="T38" fmla="*/ 306 w 548"/>
                <a:gd name="T39" fmla="*/ 256 h 548"/>
                <a:gd name="T40" fmla="*/ 490 w 548"/>
                <a:gd name="T41" fmla="*/ 412 h 548"/>
                <a:gd name="T42" fmla="*/ 454 w 548"/>
                <a:gd name="T43" fmla="*/ 452 h 548"/>
                <a:gd name="T44" fmla="*/ 360 w 548"/>
                <a:gd name="T45" fmla="*/ 484 h 548"/>
                <a:gd name="T46" fmla="*/ 332 w 548"/>
                <a:gd name="T47" fmla="*/ 528 h 548"/>
                <a:gd name="T48" fmla="*/ 292 w 548"/>
                <a:gd name="T49" fmla="*/ 546 h 548"/>
                <a:gd name="T50" fmla="*/ 264 w 548"/>
                <a:gd name="T51" fmla="*/ 544 h 548"/>
                <a:gd name="T52" fmla="*/ 292 w 548"/>
                <a:gd name="T53" fmla="*/ 516 h 548"/>
                <a:gd name="T54" fmla="*/ 298 w 548"/>
                <a:gd name="T55" fmla="*/ 488 h 548"/>
                <a:gd name="T56" fmla="*/ 200 w 548"/>
                <a:gd name="T57" fmla="*/ 464 h 548"/>
                <a:gd name="T58" fmla="*/ 154 w 548"/>
                <a:gd name="T59" fmla="*/ 430 h 548"/>
                <a:gd name="T60" fmla="*/ 162 w 548"/>
                <a:gd name="T61" fmla="*/ 416 h 548"/>
                <a:gd name="T62" fmla="*/ 238 w 548"/>
                <a:gd name="T63" fmla="*/ 414 h 548"/>
                <a:gd name="T64" fmla="*/ 290 w 548"/>
                <a:gd name="T65" fmla="*/ 388 h 548"/>
                <a:gd name="T66" fmla="*/ 330 w 548"/>
                <a:gd name="T67" fmla="*/ 344 h 548"/>
                <a:gd name="T68" fmla="*/ 342 w 548"/>
                <a:gd name="T69" fmla="*/ 304 h 548"/>
                <a:gd name="T70" fmla="*/ 440 w 548"/>
                <a:gd name="T71" fmla="*/ 324 h 548"/>
                <a:gd name="T72" fmla="*/ 472 w 548"/>
                <a:gd name="T73" fmla="*/ 344 h 548"/>
                <a:gd name="T74" fmla="*/ 492 w 548"/>
                <a:gd name="T75" fmla="*/ 384 h 548"/>
                <a:gd name="T76" fmla="*/ 548 w 548"/>
                <a:gd name="T77" fmla="*/ 108 h 548"/>
                <a:gd name="T78" fmla="*/ 534 w 548"/>
                <a:gd name="T79" fmla="*/ 156 h 548"/>
                <a:gd name="T80" fmla="*/ 494 w 548"/>
                <a:gd name="T81" fmla="*/ 194 h 548"/>
                <a:gd name="T82" fmla="*/ 494 w 548"/>
                <a:gd name="T83" fmla="*/ 222 h 548"/>
                <a:gd name="T84" fmla="*/ 506 w 548"/>
                <a:gd name="T85" fmla="*/ 250 h 548"/>
                <a:gd name="T86" fmla="*/ 494 w 548"/>
                <a:gd name="T87" fmla="*/ 270 h 548"/>
                <a:gd name="T88" fmla="*/ 456 w 548"/>
                <a:gd name="T89" fmla="*/ 250 h 548"/>
                <a:gd name="T90" fmla="*/ 434 w 548"/>
                <a:gd name="T91" fmla="*/ 218 h 548"/>
                <a:gd name="T92" fmla="*/ 376 w 548"/>
                <a:gd name="T93" fmla="*/ 220 h 548"/>
                <a:gd name="T94" fmla="*/ 340 w 548"/>
                <a:gd name="T95" fmla="*/ 184 h 548"/>
                <a:gd name="T96" fmla="*/ 300 w 548"/>
                <a:gd name="T97" fmla="*/ 142 h 548"/>
                <a:gd name="T98" fmla="*/ 250 w 548"/>
                <a:gd name="T99" fmla="*/ 122 h 548"/>
                <a:gd name="T100" fmla="*/ 252 w 548"/>
                <a:gd name="T101" fmla="*/ 84 h 548"/>
                <a:gd name="T102" fmla="*/ 272 w 548"/>
                <a:gd name="T103" fmla="*/ 46 h 548"/>
                <a:gd name="T104" fmla="*/ 314 w 548"/>
                <a:gd name="T105" fmla="*/ 18 h 548"/>
                <a:gd name="T106" fmla="*/ 398 w 548"/>
                <a:gd name="T107" fmla="*/ 0 h 548"/>
                <a:gd name="T108" fmla="*/ 504 w 548"/>
                <a:gd name="T109" fmla="*/ 30 h 548"/>
                <a:gd name="T110" fmla="*/ 530 w 548"/>
                <a:gd name="T111" fmla="*/ 56 h 548"/>
                <a:gd name="T112" fmla="*/ 546 w 548"/>
                <a:gd name="T113" fmla="*/ 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8" h="548">
                  <a:moveTo>
                    <a:pt x="306" y="256"/>
                  </a:moveTo>
                  <a:lnTo>
                    <a:pt x="306" y="256"/>
                  </a:lnTo>
                  <a:lnTo>
                    <a:pt x="306" y="268"/>
                  </a:lnTo>
                  <a:lnTo>
                    <a:pt x="304" y="278"/>
                  </a:lnTo>
                  <a:lnTo>
                    <a:pt x="300" y="290"/>
                  </a:lnTo>
                  <a:lnTo>
                    <a:pt x="294" y="300"/>
                  </a:lnTo>
                  <a:lnTo>
                    <a:pt x="288" y="310"/>
                  </a:lnTo>
                  <a:lnTo>
                    <a:pt x="282" y="320"/>
                  </a:lnTo>
                  <a:lnTo>
                    <a:pt x="272" y="328"/>
                  </a:lnTo>
                  <a:lnTo>
                    <a:pt x="262" y="336"/>
                  </a:lnTo>
                  <a:lnTo>
                    <a:pt x="262" y="336"/>
                  </a:lnTo>
                  <a:lnTo>
                    <a:pt x="238" y="352"/>
                  </a:lnTo>
                  <a:lnTo>
                    <a:pt x="214" y="362"/>
                  </a:lnTo>
                  <a:lnTo>
                    <a:pt x="186" y="368"/>
                  </a:lnTo>
                  <a:lnTo>
                    <a:pt x="156" y="370"/>
                  </a:lnTo>
                  <a:lnTo>
                    <a:pt x="156" y="370"/>
                  </a:lnTo>
                  <a:lnTo>
                    <a:pt x="126" y="368"/>
                  </a:lnTo>
                  <a:lnTo>
                    <a:pt x="98" y="362"/>
                  </a:lnTo>
                  <a:lnTo>
                    <a:pt x="98" y="362"/>
                  </a:lnTo>
                  <a:lnTo>
                    <a:pt x="96" y="374"/>
                  </a:lnTo>
                  <a:lnTo>
                    <a:pt x="92" y="384"/>
                  </a:lnTo>
                  <a:lnTo>
                    <a:pt x="86" y="392"/>
                  </a:lnTo>
                  <a:lnTo>
                    <a:pt x="80" y="400"/>
                  </a:lnTo>
                  <a:lnTo>
                    <a:pt x="72" y="406"/>
                  </a:lnTo>
                  <a:lnTo>
                    <a:pt x="62" y="410"/>
                  </a:lnTo>
                  <a:lnTo>
                    <a:pt x="52" y="412"/>
                  </a:lnTo>
                  <a:lnTo>
                    <a:pt x="40" y="414"/>
                  </a:lnTo>
                  <a:lnTo>
                    <a:pt x="40" y="414"/>
                  </a:lnTo>
                  <a:lnTo>
                    <a:pt x="32" y="412"/>
                  </a:lnTo>
                  <a:lnTo>
                    <a:pt x="22" y="410"/>
                  </a:lnTo>
                  <a:lnTo>
                    <a:pt x="10" y="406"/>
                  </a:lnTo>
                  <a:lnTo>
                    <a:pt x="0" y="400"/>
                  </a:lnTo>
                  <a:lnTo>
                    <a:pt x="0" y="400"/>
                  </a:lnTo>
                  <a:lnTo>
                    <a:pt x="10" y="398"/>
                  </a:lnTo>
                  <a:lnTo>
                    <a:pt x="18" y="394"/>
                  </a:lnTo>
                  <a:lnTo>
                    <a:pt x="26" y="388"/>
                  </a:lnTo>
                  <a:lnTo>
                    <a:pt x="34" y="382"/>
                  </a:lnTo>
                  <a:lnTo>
                    <a:pt x="34" y="382"/>
                  </a:lnTo>
                  <a:lnTo>
                    <a:pt x="40" y="374"/>
                  </a:lnTo>
                  <a:lnTo>
                    <a:pt x="44" y="364"/>
                  </a:lnTo>
                  <a:lnTo>
                    <a:pt x="46" y="354"/>
                  </a:lnTo>
                  <a:lnTo>
                    <a:pt x="48" y="342"/>
                  </a:lnTo>
                  <a:lnTo>
                    <a:pt x="48" y="342"/>
                  </a:lnTo>
                  <a:lnTo>
                    <a:pt x="46" y="334"/>
                  </a:lnTo>
                  <a:lnTo>
                    <a:pt x="46" y="334"/>
                  </a:lnTo>
                  <a:lnTo>
                    <a:pt x="30" y="318"/>
                  </a:lnTo>
                  <a:lnTo>
                    <a:pt x="22" y="308"/>
                  </a:lnTo>
                  <a:lnTo>
                    <a:pt x="16" y="298"/>
                  </a:lnTo>
                  <a:lnTo>
                    <a:pt x="12" y="288"/>
                  </a:lnTo>
                  <a:lnTo>
                    <a:pt x="8" y="278"/>
                  </a:lnTo>
                  <a:lnTo>
                    <a:pt x="6" y="268"/>
                  </a:lnTo>
                  <a:lnTo>
                    <a:pt x="6" y="256"/>
                  </a:lnTo>
                  <a:lnTo>
                    <a:pt x="6" y="256"/>
                  </a:lnTo>
                  <a:lnTo>
                    <a:pt x="6" y="244"/>
                  </a:lnTo>
                  <a:lnTo>
                    <a:pt x="8" y="234"/>
                  </a:lnTo>
                  <a:lnTo>
                    <a:pt x="12" y="224"/>
                  </a:lnTo>
                  <a:lnTo>
                    <a:pt x="18" y="214"/>
                  </a:lnTo>
                  <a:lnTo>
                    <a:pt x="24" y="204"/>
                  </a:lnTo>
                  <a:lnTo>
                    <a:pt x="30" y="194"/>
                  </a:lnTo>
                  <a:lnTo>
                    <a:pt x="40" y="186"/>
                  </a:lnTo>
                  <a:lnTo>
                    <a:pt x="50" y="178"/>
                  </a:lnTo>
                  <a:lnTo>
                    <a:pt x="50" y="178"/>
                  </a:lnTo>
                  <a:lnTo>
                    <a:pt x="72" y="164"/>
                  </a:lnTo>
                  <a:lnTo>
                    <a:pt x="98" y="154"/>
                  </a:lnTo>
                  <a:lnTo>
                    <a:pt x="126" y="148"/>
                  </a:lnTo>
                  <a:lnTo>
                    <a:pt x="156" y="146"/>
                  </a:lnTo>
                  <a:lnTo>
                    <a:pt x="156" y="146"/>
                  </a:lnTo>
                  <a:lnTo>
                    <a:pt x="186" y="148"/>
                  </a:lnTo>
                  <a:lnTo>
                    <a:pt x="214" y="154"/>
                  </a:lnTo>
                  <a:lnTo>
                    <a:pt x="238" y="164"/>
                  </a:lnTo>
                  <a:lnTo>
                    <a:pt x="262" y="178"/>
                  </a:lnTo>
                  <a:lnTo>
                    <a:pt x="262" y="178"/>
                  </a:lnTo>
                  <a:lnTo>
                    <a:pt x="272" y="186"/>
                  </a:lnTo>
                  <a:lnTo>
                    <a:pt x="282" y="194"/>
                  </a:lnTo>
                  <a:lnTo>
                    <a:pt x="288" y="204"/>
                  </a:lnTo>
                  <a:lnTo>
                    <a:pt x="294" y="214"/>
                  </a:lnTo>
                  <a:lnTo>
                    <a:pt x="300" y="224"/>
                  </a:lnTo>
                  <a:lnTo>
                    <a:pt x="304" y="234"/>
                  </a:lnTo>
                  <a:lnTo>
                    <a:pt x="306" y="244"/>
                  </a:lnTo>
                  <a:lnTo>
                    <a:pt x="306" y="256"/>
                  </a:lnTo>
                  <a:lnTo>
                    <a:pt x="306" y="256"/>
                  </a:lnTo>
                  <a:close/>
                  <a:moveTo>
                    <a:pt x="492" y="396"/>
                  </a:moveTo>
                  <a:lnTo>
                    <a:pt x="492" y="396"/>
                  </a:lnTo>
                  <a:lnTo>
                    <a:pt x="490" y="412"/>
                  </a:lnTo>
                  <a:lnTo>
                    <a:pt x="482" y="426"/>
                  </a:lnTo>
                  <a:lnTo>
                    <a:pt x="472" y="440"/>
                  </a:lnTo>
                  <a:lnTo>
                    <a:pt x="454" y="452"/>
                  </a:lnTo>
                  <a:lnTo>
                    <a:pt x="454" y="452"/>
                  </a:lnTo>
                  <a:lnTo>
                    <a:pt x="436" y="464"/>
                  </a:lnTo>
                  <a:lnTo>
                    <a:pt x="412" y="474"/>
                  </a:lnTo>
                  <a:lnTo>
                    <a:pt x="388" y="480"/>
                  </a:lnTo>
                  <a:lnTo>
                    <a:pt x="360" y="484"/>
                  </a:lnTo>
                  <a:lnTo>
                    <a:pt x="360" y="484"/>
                  </a:lnTo>
                  <a:lnTo>
                    <a:pt x="352" y="502"/>
                  </a:lnTo>
                  <a:lnTo>
                    <a:pt x="344" y="516"/>
                  </a:lnTo>
                  <a:lnTo>
                    <a:pt x="332" y="528"/>
                  </a:lnTo>
                  <a:lnTo>
                    <a:pt x="320" y="536"/>
                  </a:lnTo>
                  <a:lnTo>
                    <a:pt x="320" y="536"/>
                  </a:lnTo>
                  <a:lnTo>
                    <a:pt x="306" y="542"/>
                  </a:lnTo>
                  <a:lnTo>
                    <a:pt x="292" y="546"/>
                  </a:lnTo>
                  <a:lnTo>
                    <a:pt x="274" y="548"/>
                  </a:lnTo>
                  <a:lnTo>
                    <a:pt x="254" y="548"/>
                  </a:lnTo>
                  <a:lnTo>
                    <a:pt x="254" y="548"/>
                  </a:lnTo>
                  <a:lnTo>
                    <a:pt x="264" y="544"/>
                  </a:lnTo>
                  <a:lnTo>
                    <a:pt x="272" y="538"/>
                  </a:lnTo>
                  <a:lnTo>
                    <a:pt x="280" y="532"/>
                  </a:lnTo>
                  <a:lnTo>
                    <a:pt x="286" y="524"/>
                  </a:lnTo>
                  <a:lnTo>
                    <a:pt x="292" y="516"/>
                  </a:lnTo>
                  <a:lnTo>
                    <a:pt x="296" y="508"/>
                  </a:lnTo>
                  <a:lnTo>
                    <a:pt x="298" y="498"/>
                  </a:lnTo>
                  <a:lnTo>
                    <a:pt x="298" y="488"/>
                  </a:lnTo>
                  <a:lnTo>
                    <a:pt x="298" y="488"/>
                  </a:lnTo>
                  <a:lnTo>
                    <a:pt x="270" y="484"/>
                  </a:lnTo>
                  <a:lnTo>
                    <a:pt x="246" y="480"/>
                  </a:lnTo>
                  <a:lnTo>
                    <a:pt x="222" y="474"/>
                  </a:lnTo>
                  <a:lnTo>
                    <a:pt x="200" y="464"/>
                  </a:lnTo>
                  <a:lnTo>
                    <a:pt x="200" y="464"/>
                  </a:lnTo>
                  <a:lnTo>
                    <a:pt x="180" y="454"/>
                  </a:lnTo>
                  <a:lnTo>
                    <a:pt x="166" y="442"/>
                  </a:lnTo>
                  <a:lnTo>
                    <a:pt x="154" y="430"/>
                  </a:lnTo>
                  <a:lnTo>
                    <a:pt x="146" y="416"/>
                  </a:lnTo>
                  <a:lnTo>
                    <a:pt x="146" y="416"/>
                  </a:lnTo>
                  <a:lnTo>
                    <a:pt x="162" y="416"/>
                  </a:lnTo>
                  <a:lnTo>
                    <a:pt x="162" y="416"/>
                  </a:lnTo>
                  <a:lnTo>
                    <a:pt x="190" y="418"/>
                  </a:lnTo>
                  <a:lnTo>
                    <a:pt x="190" y="418"/>
                  </a:lnTo>
                  <a:lnTo>
                    <a:pt x="214" y="418"/>
                  </a:lnTo>
                  <a:lnTo>
                    <a:pt x="238" y="414"/>
                  </a:lnTo>
                  <a:lnTo>
                    <a:pt x="258" y="406"/>
                  </a:lnTo>
                  <a:lnTo>
                    <a:pt x="278" y="396"/>
                  </a:lnTo>
                  <a:lnTo>
                    <a:pt x="278" y="396"/>
                  </a:lnTo>
                  <a:lnTo>
                    <a:pt x="290" y="388"/>
                  </a:lnTo>
                  <a:lnTo>
                    <a:pt x="302" y="378"/>
                  </a:lnTo>
                  <a:lnTo>
                    <a:pt x="314" y="366"/>
                  </a:lnTo>
                  <a:lnTo>
                    <a:pt x="322" y="356"/>
                  </a:lnTo>
                  <a:lnTo>
                    <a:pt x="330" y="344"/>
                  </a:lnTo>
                  <a:lnTo>
                    <a:pt x="334" y="332"/>
                  </a:lnTo>
                  <a:lnTo>
                    <a:pt x="338" y="318"/>
                  </a:lnTo>
                  <a:lnTo>
                    <a:pt x="342" y="304"/>
                  </a:lnTo>
                  <a:lnTo>
                    <a:pt x="342" y="304"/>
                  </a:lnTo>
                  <a:lnTo>
                    <a:pt x="370" y="306"/>
                  </a:lnTo>
                  <a:lnTo>
                    <a:pt x="394" y="308"/>
                  </a:lnTo>
                  <a:lnTo>
                    <a:pt x="418" y="314"/>
                  </a:lnTo>
                  <a:lnTo>
                    <a:pt x="440" y="324"/>
                  </a:lnTo>
                  <a:lnTo>
                    <a:pt x="440" y="324"/>
                  </a:lnTo>
                  <a:lnTo>
                    <a:pt x="452" y="330"/>
                  </a:lnTo>
                  <a:lnTo>
                    <a:pt x="462" y="336"/>
                  </a:lnTo>
                  <a:lnTo>
                    <a:pt x="472" y="344"/>
                  </a:lnTo>
                  <a:lnTo>
                    <a:pt x="478" y="354"/>
                  </a:lnTo>
                  <a:lnTo>
                    <a:pt x="484" y="362"/>
                  </a:lnTo>
                  <a:lnTo>
                    <a:pt x="488" y="374"/>
                  </a:lnTo>
                  <a:lnTo>
                    <a:pt x="492" y="384"/>
                  </a:lnTo>
                  <a:lnTo>
                    <a:pt x="492" y="396"/>
                  </a:lnTo>
                  <a:lnTo>
                    <a:pt x="492" y="396"/>
                  </a:lnTo>
                  <a:close/>
                  <a:moveTo>
                    <a:pt x="548" y="108"/>
                  </a:moveTo>
                  <a:lnTo>
                    <a:pt x="548" y="108"/>
                  </a:lnTo>
                  <a:lnTo>
                    <a:pt x="546" y="120"/>
                  </a:lnTo>
                  <a:lnTo>
                    <a:pt x="544" y="132"/>
                  </a:lnTo>
                  <a:lnTo>
                    <a:pt x="540" y="144"/>
                  </a:lnTo>
                  <a:lnTo>
                    <a:pt x="534" y="156"/>
                  </a:lnTo>
                  <a:lnTo>
                    <a:pt x="526" y="166"/>
                  </a:lnTo>
                  <a:lnTo>
                    <a:pt x="518" y="176"/>
                  </a:lnTo>
                  <a:lnTo>
                    <a:pt x="506" y="186"/>
                  </a:lnTo>
                  <a:lnTo>
                    <a:pt x="494" y="194"/>
                  </a:lnTo>
                  <a:lnTo>
                    <a:pt x="494" y="194"/>
                  </a:lnTo>
                  <a:lnTo>
                    <a:pt x="492" y="212"/>
                  </a:lnTo>
                  <a:lnTo>
                    <a:pt x="492" y="212"/>
                  </a:lnTo>
                  <a:lnTo>
                    <a:pt x="494" y="222"/>
                  </a:lnTo>
                  <a:lnTo>
                    <a:pt x="496" y="232"/>
                  </a:lnTo>
                  <a:lnTo>
                    <a:pt x="500" y="242"/>
                  </a:lnTo>
                  <a:lnTo>
                    <a:pt x="506" y="250"/>
                  </a:lnTo>
                  <a:lnTo>
                    <a:pt x="506" y="250"/>
                  </a:lnTo>
                  <a:lnTo>
                    <a:pt x="534" y="274"/>
                  </a:lnTo>
                  <a:lnTo>
                    <a:pt x="534" y="274"/>
                  </a:lnTo>
                  <a:lnTo>
                    <a:pt x="514" y="274"/>
                  </a:lnTo>
                  <a:lnTo>
                    <a:pt x="494" y="270"/>
                  </a:lnTo>
                  <a:lnTo>
                    <a:pt x="478" y="266"/>
                  </a:lnTo>
                  <a:lnTo>
                    <a:pt x="464" y="258"/>
                  </a:lnTo>
                  <a:lnTo>
                    <a:pt x="464" y="258"/>
                  </a:lnTo>
                  <a:lnTo>
                    <a:pt x="456" y="250"/>
                  </a:lnTo>
                  <a:lnTo>
                    <a:pt x="448" y="242"/>
                  </a:lnTo>
                  <a:lnTo>
                    <a:pt x="440" y="230"/>
                  </a:lnTo>
                  <a:lnTo>
                    <a:pt x="434" y="218"/>
                  </a:lnTo>
                  <a:lnTo>
                    <a:pt x="434" y="218"/>
                  </a:lnTo>
                  <a:lnTo>
                    <a:pt x="416" y="220"/>
                  </a:lnTo>
                  <a:lnTo>
                    <a:pt x="398" y="222"/>
                  </a:lnTo>
                  <a:lnTo>
                    <a:pt x="398" y="222"/>
                  </a:lnTo>
                  <a:lnTo>
                    <a:pt x="376" y="220"/>
                  </a:lnTo>
                  <a:lnTo>
                    <a:pt x="354" y="214"/>
                  </a:lnTo>
                  <a:lnTo>
                    <a:pt x="354" y="214"/>
                  </a:lnTo>
                  <a:lnTo>
                    <a:pt x="348" y="198"/>
                  </a:lnTo>
                  <a:lnTo>
                    <a:pt x="340" y="184"/>
                  </a:lnTo>
                  <a:lnTo>
                    <a:pt x="330" y="168"/>
                  </a:lnTo>
                  <a:lnTo>
                    <a:pt x="316" y="154"/>
                  </a:lnTo>
                  <a:lnTo>
                    <a:pt x="316" y="154"/>
                  </a:lnTo>
                  <a:lnTo>
                    <a:pt x="300" y="142"/>
                  </a:lnTo>
                  <a:lnTo>
                    <a:pt x="284" y="132"/>
                  </a:lnTo>
                  <a:lnTo>
                    <a:pt x="268" y="126"/>
                  </a:lnTo>
                  <a:lnTo>
                    <a:pt x="250" y="122"/>
                  </a:lnTo>
                  <a:lnTo>
                    <a:pt x="250" y="122"/>
                  </a:lnTo>
                  <a:lnTo>
                    <a:pt x="248" y="108"/>
                  </a:lnTo>
                  <a:lnTo>
                    <a:pt x="248" y="108"/>
                  </a:lnTo>
                  <a:lnTo>
                    <a:pt x="248" y="96"/>
                  </a:lnTo>
                  <a:lnTo>
                    <a:pt x="252" y="84"/>
                  </a:lnTo>
                  <a:lnTo>
                    <a:pt x="254" y="74"/>
                  </a:lnTo>
                  <a:lnTo>
                    <a:pt x="260" y="64"/>
                  </a:lnTo>
                  <a:lnTo>
                    <a:pt x="266" y="56"/>
                  </a:lnTo>
                  <a:lnTo>
                    <a:pt x="272" y="46"/>
                  </a:lnTo>
                  <a:lnTo>
                    <a:pt x="282" y="38"/>
                  </a:lnTo>
                  <a:lnTo>
                    <a:pt x="292" y="30"/>
                  </a:lnTo>
                  <a:lnTo>
                    <a:pt x="292" y="30"/>
                  </a:lnTo>
                  <a:lnTo>
                    <a:pt x="314" y="18"/>
                  </a:lnTo>
                  <a:lnTo>
                    <a:pt x="340" y="8"/>
                  </a:lnTo>
                  <a:lnTo>
                    <a:pt x="368" y="2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428" y="2"/>
                  </a:lnTo>
                  <a:lnTo>
                    <a:pt x="456" y="8"/>
                  </a:lnTo>
                  <a:lnTo>
                    <a:pt x="482" y="18"/>
                  </a:lnTo>
                  <a:lnTo>
                    <a:pt x="504" y="30"/>
                  </a:lnTo>
                  <a:lnTo>
                    <a:pt x="504" y="30"/>
                  </a:lnTo>
                  <a:lnTo>
                    <a:pt x="514" y="38"/>
                  </a:lnTo>
                  <a:lnTo>
                    <a:pt x="524" y="46"/>
                  </a:lnTo>
                  <a:lnTo>
                    <a:pt x="530" y="56"/>
                  </a:lnTo>
                  <a:lnTo>
                    <a:pt x="536" y="64"/>
                  </a:lnTo>
                  <a:lnTo>
                    <a:pt x="542" y="74"/>
                  </a:lnTo>
                  <a:lnTo>
                    <a:pt x="544" y="84"/>
                  </a:lnTo>
                  <a:lnTo>
                    <a:pt x="546" y="96"/>
                  </a:lnTo>
                  <a:lnTo>
                    <a:pt x="548" y="108"/>
                  </a:lnTo>
                  <a:lnTo>
                    <a:pt x="548" y="108"/>
                  </a:lnTo>
                  <a:close/>
                </a:path>
              </a:pathLst>
            </a:custGeom>
            <a:solidFill>
              <a:srgbClr val="A2D6D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3" name="直接箭头连接符 52"/>
          <p:cNvCxnSpPr/>
          <p:nvPr/>
        </p:nvCxnSpPr>
        <p:spPr>
          <a:xfrm>
            <a:off x="3339955" y="5015348"/>
            <a:ext cx="0" cy="401782"/>
          </a:xfrm>
          <a:prstGeom prst="straightConnector1">
            <a:avLst/>
          </a:prstGeom>
          <a:ln>
            <a:solidFill>
              <a:srgbClr val="71C0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33"/>
          <p:cNvSpPr txBox="1"/>
          <p:nvPr/>
        </p:nvSpPr>
        <p:spPr>
          <a:xfrm>
            <a:off x="1877592" y="5417130"/>
            <a:ext cx="2924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资源。有逼格才有未来</a:t>
            </a:r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7011803" y="5015348"/>
            <a:ext cx="0" cy="401782"/>
          </a:xfrm>
          <a:prstGeom prst="straightConnector1">
            <a:avLst/>
          </a:prstGeom>
          <a:ln>
            <a:solidFill>
              <a:srgbClr val="71C0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33"/>
          <p:cNvSpPr txBox="1"/>
          <p:nvPr/>
        </p:nvSpPr>
        <p:spPr>
          <a:xfrm>
            <a:off x="5549440" y="5417130"/>
            <a:ext cx="2924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资源。有逼格才有未来</a:t>
            </a:r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5150983" y="2555087"/>
            <a:ext cx="0" cy="332509"/>
          </a:xfrm>
          <a:prstGeom prst="straightConnector1">
            <a:avLst/>
          </a:prstGeom>
          <a:ln>
            <a:solidFill>
              <a:srgbClr val="71C0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33"/>
          <p:cNvSpPr txBox="1"/>
          <p:nvPr/>
        </p:nvSpPr>
        <p:spPr>
          <a:xfrm>
            <a:off x="3688620" y="1596201"/>
            <a:ext cx="2924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资源。有逼格才有未来</a:t>
            </a:r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" name="文本框 33"/>
          <p:cNvSpPr txBox="1"/>
          <p:nvPr/>
        </p:nvSpPr>
        <p:spPr>
          <a:xfrm>
            <a:off x="7389683" y="1596201"/>
            <a:ext cx="2924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资源。有逼格才有未来</a:t>
            </a:r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8782770" y="2574792"/>
            <a:ext cx="0" cy="332509"/>
          </a:xfrm>
          <a:prstGeom prst="straightConnector1">
            <a:avLst/>
          </a:prstGeom>
          <a:ln>
            <a:solidFill>
              <a:srgbClr val="71C0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8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93920" y="731520"/>
            <a:ext cx="2804160" cy="2804160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16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21740" y="3535680"/>
            <a:ext cx="3948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one</a:t>
            </a:r>
            <a:endParaRPr lang="zh-CN" altLang="en-US" sz="7200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074919" y="4675312"/>
            <a:ext cx="2042160" cy="0"/>
          </a:xfrm>
          <a:prstGeom prst="line">
            <a:avLst/>
          </a:prstGeom>
          <a:ln>
            <a:solidFill>
              <a:srgbClr val="0D9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067299" y="5669280"/>
            <a:ext cx="2057400" cy="0"/>
          </a:xfrm>
          <a:prstGeom prst="line">
            <a:avLst/>
          </a:prstGeom>
          <a:ln>
            <a:solidFill>
              <a:srgbClr val="0D9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33"/>
          <p:cNvSpPr txBox="1"/>
          <p:nvPr/>
        </p:nvSpPr>
        <p:spPr>
          <a:xfrm>
            <a:off x="2527316" y="4858100"/>
            <a:ext cx="713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pPr algn="ctr"/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制作资源。有逼格才有未来</a:t>
            </a:r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8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540244" y="2803120"/>
            <a:ext cx="2270634" cy="2270634"/>
            <a:chOff x="4111061" y="2924072"/>
            <a:chExt cx="1164326" cy="1164326"/>
          </a:xfrm>
        </p:grpSpPr>
        <p:sp>
          <p:nvSpPr>
            <p:cNvPr id="16" name="椭圆 15"/>
            <p:cNvSpPr/>
            <p:nvPr/>
          </p:nvSpPr>
          <p:spPr>
            <a:xfrm>
              <a:off x="4111061" y="2924072"/>
              <a:ext cx="1164326" cy="1164326"/>
            </a:xfrm>
            <a:prstGeom prst="ellipse">
              <a:avLst/>
            </a:prstGeom>
            <a:solidFill>
              <a:srgbClr val="71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162474" y="2977738"/>
              <a:ext cx="1056994" cy="1056994"/>
              <a:chOff x="6721475" y="195263"/>
              <a:chExt cx="746125" cy="746125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2" name="Freeform 19"/>
              <p:cNvSpPr>
                <a:spLocks noEditPoints="1"/>
              </p:cNvSpPr>
              <p:nvPr/>
            </p:nvSpPr>
            <p:spPr bwMode="auto">
              <a:xfrm>
                <a:off x="6721475" y="195263"/>
                <a:ext cx="746125" cy="746125"/>
              </a:xfrm>
              <a:custGeom>
                <a:avLst/>
                <a:gdLst>
                  <a:gd name="T0" fmla="*/ 2 w 470"/>
                  <a:gd name="T1" fmla="*/ 212 h 470"/>
                  <a:gd name="T2" fmla="*/ 20 w 470"/>
                  <a:gd name="T3" fmla="*/ 144 h 470"/>
                  <a:gd name="T4" fmla="*/ 54 w 470"/>
                  <a:gd name="T5" fmla="*/ 86 h 470"/>
                  <a:gd name="T6" fmla="*/ 104 w 470"/>
                  <a:gd name="T7" fmla="*/ 40 h 470"/>
                  <a:gd name="T8" fmla="*/ 166 w 470"/>
                  <a:gd name="T9" fmla="*/ 10 h 470"/>
                  <a:gd name="T10" fmla="*/ 236 w 470"/>
                  <a:gd name="T11" fmla="*/ 0 h 470"/>
                  <a:gd name="T12" fmla="*/ 260 w 470"/>
                  <a:gd name="T13" fmla="*/ 2 h 470"/>
                  <a:gd name="T14" fmla="*/ 328 w 470"/>
                  <a:gd name="T15" fmla="*/ 18 h 470"/>
                  <a:gd name="T16" fmla="*/ 386 w 470"/>
                  <a:gd name="T17" fmla="*/ 54 h 470"/>
                  <a:gd name="T18" fmla="*/ 430 w 470"/>
                  <a:gd name="T19" fmla="*/ 104 h 470"/>
                  <a:gd name="T20" fmla="*/ 460 w 470"/>
                  <a:gd name="T21" fmla="*/ 166 h 470"/>
                  <a:gd name="T22" fmla="*/ 470 w 470"/>
                  <a:gd name="T23" fmla="*/ 236 h 470"/>
                  <a:gd name="T24" fmla="*/ 470 w 470"/>
                  <a:gd name="T25" fmla="*/ 260 h 470"/>
                  <a:gd name="T26" fmla="*/ 452 w 470"/>
                  <a:gd name="T27" fmla="*/ 326 h 470"/>
                  <a:gd name="T28" fmla="*/ 416 w 470"/>
                  <a:gd name="T29" fmla="*/ 384 h 470"/>
                  <a:gd name="T30" fmla="*/ 368 w 470"/>
                  <a:gd name="T31" fmla="*/ 430 h 470"/>
                  <a:gd name="T32" fmla="*/ 306 w 470"/>
                  <a:gd name="T33" fmla="*/ 460 h 470"/>
                  <a:gd name="T34" fmla="*/ 236 w 470"/>
                  <a:gd name="T35" fmla="*/ 470 h 470"/>
                  <a:gd name="T36" fmla="*/ 212 w 470"/>
                  <a:gd name="T37" fmla="*/ 468 h 470"/>
                  <a:gd name="T38" fmla="*/ 144 w 470"/>
                  <a:gd name="T39" fmla="*/ 452 h 470"/>
                  <a:gd name="T40" fmla="*/ 86 w 470"/>
                  <a:gd name="T41" fmla="*/ 416 h 470"/>
                  <a:gd name="T42" fmla="*/ 40 w 470"/>
                  <a:gd name="T43" fmla="*/ 366 h 470"/>
                  <a:gd name="T44" fmla="*/ 12 w 470"/>
                  <a:gd name="T45" fmla="*/ 306 h 470"/>
                  <a:gd name="T46" fmla="*/ 0 w 470"/>
                  <a:gd name="T47" fmla="*/ 236 h 470"/>
                  <a:gd name="T48" fmla="*/ 28 w 470"/>
                  <a:gd name="T49" fmla="*/ 236 h 470"/>
                  <a:gd name="T50" fmla="*/ 38 w 470"/>
                  <a:gd name="T51" fmla="*/ 296 h 470"/>
                  <a:gd name="T52" fmla="*/ 64 w 470"/>
                  <a:gd name="T53" fmla="*/ 352 h 470"/>
                  <a:gd name="T54" fmla="*/ 104 w 470"/>
                  <a:gd name="T55" fmla="*/ 396 h 470"/>
                  <a:gd name="T56" fmla="*/ 156 w 470"/>
                  <a:gd name="T57" fmla="*/ 426 h 470"/>
                  <a:gd name="T58" fmla="*/ 214 w 470"/>
                  <a:gd name="T59" fmla="*/ 442 h 470"/>
                  <a:gd name="T60" fmla="*/ 236 w 470"/>
                  <a:gd name="T61" fmla="*/ 442 h 470"/>
                  <a:gd name="T62" fmla="*/ 298 w 470"/>
                  <a:gd name="T63" fmla="*/ 434 h 470"/>
                  <a:gd name="T64" fmla="*/ 352 w 470"/>
                  <a:gd name="T65" fmla="*/ 408 h 470"/>
                  <a:gd name="T66" fmla="*/ 396 w 470"/>
                  <a:gd name="T67" fmla="*/ 368 h 470"/>
                  <a:gd name="T68" fmla="*/ 426 w 470"/>
                  <a:gd name="T69" fmla="*/ 316 h 470"/>
                  <a:gd name="T70" fmla="*/ 442 w 470"/>
                  <a:gd name="T71" fmla="*/ 256 h 470"/>
                  <a:gd name="T72" fmla="*/ 444 w 470"/>
                  <a:gd name="T73" fmla="*/ 236 h 470"/>
                  <a:gd name="T74" fmla="*/ 434 w 470"/>
                  <a:gd name="T75" fmla="*/ 174 h 470"/>
                  <a:gd name="T76" fmla="*/ 408 w 470"/>
                  <a:gd name="T77" fmla="*/ 120 h 470"/>
                  <a:gd name="T78" fmla="*/ 368 w 470"/>
                  <a:gd name="T79" fmla="*/ 76 h 470"/>
                  <a:gd name="T80" fmla="*/ 316 w 470"/>
                  <a:gd name="T81" fmla="*/ 44 h 470"/>
                  <a:gd name="T82" fmla="*/ 256 w 470"/>
                  <a:gd name="T83" fmla="*/ 30 h 470"/>
                  <a:gd name="T84" fmla="*/ 236 w 470"/>
                  <a:gd name="T85" fmla="*/ 28 h 470"/>
                  <a:gd name="T86" fmla="*/ 174 w 470"/>
                  <a:gd name="T87" fmla="*/ 38 h 470"/>
                  <a:gd name="T88" fmla="*/ 120 w 470"/>
                  <a:gd name="T89" fmla="*/ 64 h 470"/>
                  <a:gd name="T90" fmla="*/ 76 w 470"/>
                  <a:gd name="T91" fmla="*/ 104 h 470"/>
                  <a:gd name="T92" fmla="*/ 44 w 470"/>
                  <a:gd name="T93" fmla="*/ 154 h 470"/>
                  <a:gd name="T94" fmla="*/ 30 w 470"/>
                  <a:gd name="T95" fmla="*/ 214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70" h="470">
                    <a:moveTo>
                      <a:pt x="0" y="236"/>
                    </a:moveTo>
                    <a:lnTo>
                      <a:pt x="0" y="236"/>
                    </a:lnTo>
                    <a:lnTo>
                      <a:pt x="2" y="212"/>
                    </a:lnTo>
                    <a:lnTo>
                      <a:pt x="6" y="188"/>
                    </a:lnTo>
                    <a:lnTo>
                      <a:pt x="12" y="166"/>
                    </a:lnTo>
                    <a:lnTo>
                      <a:pt x="20" y="144"/>
                    </a:lnTo>
                    <a:lnTo>
                      <a:pt x="30" y="124"/>
                    </a:lnTo>
                    <a:lnTo>
                      <a:pt x="40" y="104"/>
                    </a:lnTo>
                    <a:lnTo>
                      <a:pt x="54" y="86"/>
                    </a:lnTo>
                    <a:lnTo>
                      <a:pt x="70" y="70"/>
                    </a:lnTo>
                    <a:lnTo>
                      <a:pt x="86" y="54"/>
                    </a:lnTo>
                    <a:lnTo>
                      <a:pt x="104" y="40"/>
                    </a:lnTo>
                    <a:lnTo>
                      <a:pt x="124" y="28"/>
                    </a:lnTo>
                    <a:lnTo>
                      <a:pt x="144" y="18"/>
                    </a:lnTo>
                    <a:lnTo>
                      <a:pt x="166" y="10"/>
                    </a:lnTo>
                    <a:lnTo>
                      <a:pt x="188" y="6"/>
                    </a:lnTo>
                    <a:lnTo>
                      <a:pt x="212" y="2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60" y="2"/>
                    </a:lnTo>
                    <a:lnTo>
                      <a:pt x="284" y="6"/>
                    </a:lnTo>
                    <a:lnTo>
                      <a:pt x="306" y="10"/>
                    </a:lnTo>
                    <a:lnTo>
                      <a:pt x="328" y="18"/>
                    </a:lnTo>
                    <a:lnTo>
                      <a:pt x="348" y="28"/>
                    </a:lnTo>
                    <a:lnTo>
                      <a:pt x="368" y="40"/>
                    </a:lnTo>
                    <a:lnTo>
                      <a:pt x="386" y="54"/>
                    </a:lnTo>
                    <a:lnTo>
                      <a:pt x="402" y="70"/>
                    </a:lnTo>
                    <a:lnTo>
                      <a:pt x="416" y="86"/>
                    </a:lnTo>
                    <a:lnTo>
                      <a:pt x="430" y="104"/>
                    </a:lnTo>
                    <a:lnTo>
                      <a:pt x="442" y="124"/>
                    </a:lnTo>
                    <a:lnTo>
                      <a:pt x="452" y="144"/>
                    </a:lnTo>
                    <a:lnTo>
                      <a:pt x="460" y="166"/>
                    </a:lnTo>
                    <a:lnTo>
                      <a:pt x="466" y="188"/>
                    </a:lnTo>
                    <a:lnTo>
                      <a:pt x="470" y="212"/>
                    </a:lnTo>
                    <a:lnTo>
                      <a:pt x="470" y="236"/>
                    </a:lnTo>
                    <a:lnTo>
                      <a:pt x="470" y="236"/>
                    </a:lnTo>
                    <a:lnTo>
                      <a:pt x="470" y="236"/>
                    </a:lnTo>
                    <a:lnTo>
                      <a:pt x="470" y="260"/>
                    </a:lnTo>
                    <a:lnTo>
                      <a:pt x="466" y="282"/>
                    </a:lnTo>
                    <a:lnTo>
                      <a:pt x="460" y="306"/>
                    </a:lnTo>
                    <a:lnTo>
                      <a:pt x="452" y="326"/>
                    </a:lnTo>
                    <a:lnTo>
                      <a:pt x="442" y="348"/>
                    </a:lnTo>
                    <a:lnTo>
                      <a:pt x="430" y="366"/>
                    </a:lnTo>
                    <a:lnTo>
                      <a:pt x="416" y="384"/>
                    </a:lnTo>
                    <a:lnTo>
                      <a:pt x="402" y="402"/>
                    </a:lnTo>
                    <a:lnTo>
                      <a:pt x="386" y="416"/>
                    </a:lnTo>
                    <a:lnTo>
                      <a:pt x="368" y="430"/>
                    </a:lnTo>
                    <a:lnTo>
                      <a:pt x="348" y="442"/>
                    </a:lnTo>
                    <a:lnTo>
                      <a:pt x="328" y="452"/>
                    </a:lnTo>
                    <a:lnTo>
                      <a:pt x="306" y="460"/>
                    </a:lnTo>
                    <a:lnTo>
                      <a:pt x="284" y="466"/>
                    </a:lnTo>
                    <a:lnTo>
                      <a:pt x="260" y="468"/>
                    </a:lnTo>
                    <a:lnTo>
                      <a:pt x="236" y="470"/>
                    </a:lnTo>
                    <a:lnTo>
                      <a:pt x="236" y="470"/>
                    </a:lnTo>
                    <a:lnTo>
                      <a:pt x="236" y="470"/>
                    </a:lnTo>
                    <a:lnTo>
                      <a:pt x="212" y="468"/>
                    </a:lnTo>
                    <a:lnTo>
                      <a:pt x="188" y="466"/>
                    </a:lnTo>
                    <a:lnTo>
                      <a:pt x="166" y="460"/>
                    </a:lnTo>
                    <a:lnTo>
                      <a:pt x="144" y="452"/>
                    </a:lnTo>
                    <a:lnTo>
                      <a:pt x="124" y="442"/>
                    </a:lnTo>
                    <a:lnTo>
                      <a:pt x="104" y="430"/>
                    </a:lnTo>
                    <a:lnTo>
                      <a:pt x="86" y="416"/>
                    </a:lnTo>
                    <a:lnTo>
                      <a:pt x="70" y="402"/>
                    </a:lnTo>
                    <a:lnTo>
                      <a:pt x="54" y="384"/>
                    </a:lnTo>
                    <a:lnTo>
                      <a:pt x="40" y="366"/>
                    </a:lnTo>
                    <a:lnTo>
                      <a:pt x="30" y="348"/>
                    </a:lnTo>
                    <a:lnTo>
                      <a:pt x="20" y="326"/>
                    </a:lnTo>
                    <a:lnTo>
                      <a:pt x="12" y="306"/>
                    </a:lnTo>
                    <a:lnTo>
                      <a:pt x="6" y="282"/>
                    </a:lnTo>
                    <a:lnTo>
                      <a:pt x="2" y="260"/>
                    </a:lnTo>
                    <a:lnTo>
                      <a:pt x="0" y="236"/>
                    </a:lnTo>
                    <a:lnTo>
                      <a:pt x="0" y="236"/>
                    </a:lnTo>
                    <a:close/>
                    <a:moveTo>
                      <a:pt x="28" y="236"/>
                    </a:moveTo>
                    <a:lnTo>
                      <a:pt x="28" y="236"/>
                    </a:lnTo>
                    <a:lnTo>
                      <a:pt x="30" y="256"/>
                    </a:lnTo>
                    <a:lnTo>
                      <a:pt x="32" y="278"/>
                    </a:lnTo>
                    <a:lnTo>
                      <a:pt x="38" y="296"/>
                    </a:lnTo>
                    <a:lnTo>
                      <a:pt x="44" y="316"/>
                    </a:lnTo>
                    <a:lnTo>
                      <a:pt x="54" y="334"/>
                    </a:lnTo>
                    <a:lnTo>
                      <a:pt x="64" y="352"/>
                    </a:lnTo>
                    <a:lnTo>
                      <a:pt x="76" y="368"/>
                    </a:lnTo>
                    <a:lnTo>
                      <a:pt x="90" y="382"/>
                    </a:lnTo>
                    <a:lnTo>
                      <a:pt x="104" y="396"/>
                    </a:lnTo>
                    <a:lnTo>
                      <a:pt x="120" y="408"/>
                    </a:lnTo>
                    <a:lnTo>
                      <a:pt x="136" y="418"/>
                    </a:lnTo>
                    <a:lnTo>
                      <a:pt x="156" y="426"/>
                    </a:lnTo>
                    <a:lnTo>
                      <a:pt x="174" y="434"/>
                    </a:lnTo>
                    <a:lnTo>
                      <a:pt x="194" y="438"/>
                    </a:lnTo>
                    <a:lnTo>
                      <a:pt x="214" y="442"/>
                    </a:lnTo>
                    <a:lnTo>
                      <a:pt x="236" y="442"/>
                    </a:lnTo>
                    <a:lnTo>
                      <a:pt x="236" y="442"/>
                    </a:lnTo>
                    <a:lnTo>
                      <a:pt x="236" y="442"/>
                    </a:lnTo>
                    <a:lnTo>
                      <a:pt x="256" y="442"/>
                    </a:lnTo>
                    <a:lnTo>
                      <a:pt x="278" y="438"/>
                    </a:lnTo>
                    <a:lnTo>
                      <a:pt x="298" y="434"/>
                    </a:lnTo>
                    <a:lnTo>
                      <a:pt x="316" y="426"/>
                    </a:lnTo>
                    <a:lnTo>
                      <a:pt x="334" y="418"/>
                    </a:lnTo>
                    <a:lnTo>
                      <a:pt x="352" y="408"/>
                    </a:lnTo>
                    <a:lnTo>
                      <a:pt x="368" y="396"/>
                    </a:lnTo>
                    <a:lnTo>
                      <a:pt x="382" y="382"/>
                    </a:lnTo>
                    <a:lnTo>
                      <a:pt x="396" y="368"/>
                    </a:lnTo>
                    <a:lnTo>
                      <a:pt x="408" y="352"/>
                    </a:lnTo>
                    <a:lnTo>
                      <a:pt x="418" y="334"/>
                    </a:lnTo>
                    <a:lnTo>
                      <a:pt x="426" y="316"/>
                    </a:lnTo>
                    <a:lnTo>
                      <a:pt x="434" y="296"/>
                    </a:lnTo>
                    <a:lnTo>
                      <a:pt x="438" y="278"/>
                    </a:lnTo>
                    <a:lnTo>
                      <a:pt x="442" y="256"/>
                    </a:lnTo>
                    <a:lnTo>
                      <a:pt x="444" y="236"/>
                    </a:lnTo>
                    <a:lnTo>
                      <a:pt x="444" y="236"/>
                    </a:lnTo>
                    <a:lnTo>
                      <a:pt x="444" y="236"/>
                    </a:lnTo>
                    <a:lnTo>
                      <a:pt x="442" y="214"/>
                    </a:lnTo>
                    <a:lnTo>
                      <a:pt x="438" y="194"/>
                    </a:lnTo>
                    <a:lnTo>
                      <a:pt x="434" y="174"/>
                    </a:lnTo>
                    <a:lnTo>
                      <a:pt x="426" y="154"/>
                    </a:lnTo>
                    <a:lnTo>
                      <a:pt x="418" y="136"/>
                    </a:lnTo>
                    <a:lnTo>
                      <a:pt x="408" y="120"/>
                    </a:lnTo>
                    <a:lnTo>
                      <a:pt x="396" y="104"/>
                    </a:lnTo>
                    <a:lnTo>
                      <a:pt x="382" y="88"/>
                    </a:lnTo>
                    <a:lnTo>
                      <a:pt x="368" y="76"/>
                    </a:lnTo>
                    <a:lnTo>
                      <a:pt x="352" y="64"/>
                    </a:lnTo>
                    <a:lnTo>
                      <a:pt x="334" y="54"/>
                    </a:lnTo>
                    <a:lnTo>
                      <a:pt x="316" y="44"/>
                    </a:lnTo>
                    <a:lnTo>
                      <a:pt x="298" y="38"/>
                    </a:lnTo>
                    <a:lnTo>
                      <a:pt x="278" y="32"/>
                    </a:lnTo>
                    <a:lnTo>
                      <a:pt x="256" y="30"/>
                    </a:lnTo>
                    <a:lnTo>
                      <a:pt x="236" y="28"/>
                    </a:lnTo>
                    <a:lnTo>
                      <a:pt x="236" y="28"/>
                    </a:lnTo>
                    <a:lnTo>
                      <a:pt x="236" y="28"/>
                    </a:lnTo>
                    <a:lnTo>
                      <a:pt x="214" y="30"/>
                    </a:lnTo>
                    <a:lnTo>
                      <a:pt x="194" y="32"/>
                    </a:lnTo>
                    <a:lnTo>
                      <a:pt x="174" y="38"/>
                    </a:lnTo>
                    <a:lnTo>
                      <a:pt x="156" y="44"/>
                    </a:lnTo>
                    <a:lnTo>
                      <a:pt x="136" y="54"/>
                    </a:lnTo>
                    <a:lnTo>
                      <a:pt x="120" y="64"/>
                    </a:lnTo>
                    <a:lnTo>
                      <a:pt x="104" y="76"/>
                    </a:lnTo>
                    <a:lnTo>
                      <a:pt x="90" y="88"/>
                    </a:lnTo>
                    <a:lnTo>
                      <a:pt x="76" y="104"/>
                    </a:lnTo>
                    <a:lnTo>
                      <a:pt x="64" y="120"/>
                    </a:lnTo>
                    <a:lnTo>
                      <a:pt x="54" y="136"/>
                    </a:lnTo>
                    <a:lnTo>
                      <a:pt x="44" y="154"/>
                    </a:lnTo>
                    <a:lnTo>
                      <a:pt x="38" y="174"/>
                    </a:lnTo>
                    <a:lnTo>
                      <a:pt x="32" y="194"/>
                    </a:lnTo>
                    <a:lnTo>
                      <a:pt x="30" y="214"/>
                    </a:lnTo>
                    <a:lnTo>
                      <a:pt x="28" y="236"/>
                    </a:lnTo>
                    <a:lnTo>
                      <a:pt x="28" y="2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7096125" y="290513"/>
                <a:ext cx="0" cy="73025"/>
              </a:xfrm>
              <a:custGeom>
                <a:avLst/>
                <a:gdLst>
                  <a:gd name="T0" fmla="*/ 0 h 46"/>
                  <a:gd name="T1" fmla="*/ 46 h 46"/>
                  <a:gd name="T2" fmla="*/ 0 h 4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6">
                    <a:moveTo>
                      <a:pt x="0" y="0"/>
                    </a:moveTo>
                    <a:lnTo>
                      <a:pt x="0" y="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7096125" y="290513"/>
                <a:ext cx="0" cy="73025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7080250" y="274638"/>
                <a:ext cx="31750" cy="101600"/>
              </a:xfrm>
              <a:custGeom>
                <a:avLst/>
                <a:gdLst>
                  <a:gd name="T0" fmla="*/ 0 w 20"/>
                  <a:gd name="T1" fmla="*/ 10 h 64"/>
                  <a:gd name="T2" fmla="*/ 0 w 20"/>
                  <a:gd name="T3" fmla="*/ 10 h 64"/>
                  <a:gd name="T4" fmla="*/ 0 w 20"/>
                  <a:gd name="T5" fmla="*/ 56 h 64"/>
                  <a:gd name="T6" fmla="*/ 0 w 20"/>
                  <a:gd name="T7" fmla="*/ 56 h 64"/>
                  <a:gd name="T8" fmla="*/ 0 w 20"/>
                  <a:gd name="T9" fmla="*/ 60 h 64"/>
                  <a:gd name="T10" fmla="*/ 4 w 20"/>
                  <a:gd name="T11" fmla="*/ 62 h 64"/>
                  <a:gd name="T12" fmla="*/ 6 w 20"/>
                  <a:gd name="T13" fmla="*/ 64 h 64"/>
                  <a:gd name="T14" fmla="*/ 10 w 20"/>
                  <a:gd name="T15" fmla="*/ 64 h 64"/>
                  <a:gd name="T16" fmla="*/ 14 w 20"/>
                  <a:gd name="T17" fmla="*/ 64 h 64"/>
                  <a:gd name="T18" fmla="*/ 16 w 20"/>
                  <a:gd name="T19" fmla="*/ 62 h 64"/>
                  <a:gd name="T20" fmla="*/ 18 w 20"/>
                  <a:gd name="T21" fmla="*/ 60 h 64"/>
                  <a:gd name="T22" fmla="*/ 20 w 20"/>
                  <a:gd name="T23" fmla="*/ 56 h 64"/>
                  <a:gd name="T24" fmla="*/ 20 w 20"/>
                  <a:gd name="T25" fmla="*/ 56 h 64"/>
                  <a:gd name="T26" fmla="*/ 20 w 20"/>
                  <a:gd name="T27" fmla="*/ 10 h 64"/>
                  <a:gd name="T28" fmla="*/ 20 w 20"/>
                  <a:gd name="T29" fmla="*/ 10 h 64"/>
                  <a:gd name="T30" fmla="*/ 18 w 20"/>
                  <a:gd name="T31" fmla="*/ 6 h 64"/>
                  <a:gd name="T32" fmla="*/ 16 w 20"/>
                  <a:gd name="T33" fmla="*/ 2 h 64"/>
                  <a:gd name="T34" fmla="*/ 14 w 20"/>
                  <a:gd name="T35" fmla="*/ 2 h 64"/>
                  <a:gd name="T36" fmla="*/ 10 w 20"/>
                  <a:gd name="T37" fmla="*/ 0 h 64"/>
                  <a:gd name="T38" fmla="*/ 6 w 20"/>
                  <a:gd name="T39" fmla="*/ 2 h 64"/>
                  <a:gd name="T40" fmla="*/ 4 w 20"/>
                  <a:gd name="T41" fmla="*/ 2 h 64"/>
                  <a:gd name="T42" fmla="*/ 0 w 20"/>
                  <a:gd name="T43" fmla="*/ 6 h 64"/>
                  <a:gd name="T44" fmla="*/ 0 w 20"/>
                  <a:gd name="T45" fmla="*/ 10 h 64"/>
                  <a:gd name="T46" fmla="*/ 0 w 20"/>
                  <a:gd name="T47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64">
                    <a:moveTo>
                      <a:pt x="0" y="10"/>
                    </a:moveTo>
                    <a:lnTo>
                      <a:pt x="0" y="10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4" y="62"/>
                    </a:lnTo>
                    <a:lnTo>
                      <a:pt x="6" y="64"/>
                    </a:lnTo>
                    <a:lnTo>
                      <a:pt x="10" y="64"/>
                    </a:lnTo>
                    <a:lnTo>
                      <a:pt x="14" y="64"/>
                    </a:lnTo>
                    <a:lnTo>
                      <a:pt x="16" y="62"/>
                    </a:lnTo>
                    <a:lnTo>
                      <a:pt x="18" y="60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7096125" y="785813"/>
                <a:ext cx="0" cy="73025"/>
              </a:xfrm>
              <a:custGeom>
                <a:avLst/>
                <a:gdLst>
                  <a:gd name="T0" fmla="*/ 0 h 46"/>
                  <a:gd name="T1" fmla="*/ 46 h 46"/>
                  <a:gd name="T2" fmla="*/ 0 h 4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6">
                    <a:moveTo>
                      <a:pt x="0" y="0"/>
                    </a:moveTo>
                    <a:lnTo>
                      <a:pt x="0" y="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7096125" y="785813"/>
                <a:ext cx="0" cy="73025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7080250" y="773113"/>
                <a:ext cx="31750" cy="101600"/>
              </a:xfrm>
              <a:custGeom>
                <a:avLst/>
                <a:gdLst>
                  <a:gd name="T0" fmla="*/ 0 w 20"/>
                  <a:gd name="T1" fmla="*/ 8 h 64"/>
                  <a:gd name="T2" fmla="*/ 0 w 20"/>
                  <a:gd name="T3" fmla="*/ 8 h 64"/>
                  <a:gd name="T4" fmla="*/ 0 w 20"/>
                  <a:gd name="T5" fmla="*/ 54 h 64"/>
                  <a:gd name="T6" fmla="*/ 0 w 20"/>
                  <a:gd name="T7" fmla="*/ 54 h 64"/>
                  <a:gd name="T8" fmla="*/ 0 w 20"/>
                  <a:gd name="T9" fmla="*/ 58 h 64"/>
                  <a:gd name="T10" fmla="*/ 4 w 20"/>
                  <a:gd name="T11" fmla="*/ 62 h 64"/>
                  <a:gd name="T12" fmla="*/ 6 w 20"/>
                  <a:gd name="T13" fmla="*/ 64 h 64"/>
                  <a:gd name="T14" fmla="*/ 10 w 20"/>
                  <a:gd name="T15" fmla="*/ 64 h 64"/>
                  <a:gd name="T16" fmla="*/ 14 w 20"/>
                  <a:gd name="T17" fmla="*/ 64 h 64"/>
                  <a:gd name="T18" fmla="*/ 16 w 20"/>
                  <a:gd name="T19" fmla="*/ 62 h 64"/>
                  <a:gd name="T20" fmla="*/ 18 w 20"/>
                  <a:gd name="T21" fmla="*/ 58 h 64"/>
                  <a:gd name="T22" fmla="*/ 20 w 20"/>
                  <a:gd name="T23" fmla="*/ 54 h 64"/>
                  <a:gd name="T24" fmla="*/ 20 w 20"/>
                  <a:gd name="T25" fmla="*/ 54 h 64"/>
                  <a:gd name="T26" fmla="*/ 20 w 20"/>
                  <a:gd name="T27" fmla="*/ 8 h 64"/>
                  <a:gd name="T28" fmla="*/ 20 w 20"/>
                  <a:gd name="T29" fmla="*/ 8 h 64"/>
                  <a:gd name="T30" fmla="*/ 18 w 20"/>
                  <a:gd name="T31" fmla="*/ 4 h 64"/>
                  <a:gd name="T32" fmla="*/ 16 w 20"/>
                  <a:gd name="T33" fmla="*/ 2 h 64"/>
                  <a:gd name="T34" fmla="*/ 14 w 20"/>
                  <a:gd name="T35" fmla="*/ 0 h 64"/>
                  <a:gd name="T36" fmla="*/ 10 w 20"/>
                  <a:gd name="T37" fmla="*/ 0 h 64"/>
                  <a:gd name="T38" fmla="*/ 6 w 20"/>
                  <a:gd name="T39" fmla="*/ 0 h 64"/>
                  <a:gd name="T40" fmla="*/ 4 w 20"/>
                  <a:gd name="T41" fmla="*/ 2 h 64"/>
                  <a:gd name="T42" fmla="*/ 0 w 20"/>
                  <a:gd name="T43" fmla="*/ 4 h 64"/>
                  <a:gd name="T44" fmla="*/ 0 w 20"/>
                  <a:gd name="T45" fmla="*/ 8 h 64"/>
                  <a:gd name="T46" fmla="*/ 0 w 20"/>
                  <a:gd name="T47" fmla="*/ 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64">
                    <a:moveTo>
                      <a:pt x="0" y="8"/>
                    </a:moveTo>
                    <a:lnTo>
                      <a:pt x="0" y="8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58"/>
                    </a:lnTo>
                    <a:lnTo>
                      <a:pt x="4" y="62"/>
                    </a:lnTo>
                    <a:lnTo>
                      <a:pt x="6" y="64"/>
                    </a:lnTo>
                    <a:lnTo>
                      <a:pt x="10" y="64"/>
                    </a:lnTo>
                    <a:lnTo>
                      <a:pt x="14" y="64"/>
                    </a:lnTo>
                    <a:lnTo>
                      <a:pt x="16" y="62"/>
                    </a:lnTo>
                    <a:lnTo>
                      <a:pt x="18" y="5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7305675" y="566738"/>
                <a:ext cx="73025" cy="0"/>
              </a:xfrm>
              <a:custGeom>
                <a:avLst/>
                <a:gdLst>
                  <a:gd name="T0" fmla="*/ 46 w 46"/>
                  <a:gd name="T1" fmla="*/ 0 w 46"/>
                  <a:gd name="T2" fmla="*/ 46 w 4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6">
                    <a:moveTo>
                      <a:pt x="46" y="0"/>
                    </a:move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 flipH="1">
                <a:off x="7305675" y="566738"/>
                <a:ext cx="73025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7289800" y="550863"/>
                <a:ext cx="101600" cy="31750"/>
              </a:xfrm>
              <a:custGeom>
                <a:avLst/>
                <a:gdLst>
                  <a:gd name="T0" fmla="*/ 56 w 64"/>
                  <a:gd name="T1" fmla="*/ 0 h 20"/>
                  <a:gd name="T2" fmla="*/ 56 w 64"/>
                  <a:gd name="T3" fmla="*/ 0 h 20"/>
                  <a:gd name="T4" fmla="*/ 10 w 64"/>
                  <a:gd name="T5" fmla="*/ 0 h 20"/>
                  <a:gd name="T6" fmla="*/ 10 w 64"/>
                  <a:gd name="T7" fmla="*/ 0 h 20"/>
                  <a:gd name="T8" fmla="*/ 6 w 64"/>
                  <a:gd name="T9" fmla="*/ 2 h 20"/>
                  <a:gd name="T10" fmla="*/ 2 w 64"/>
                  <a:gd name="T11" fmla="*/ 4 h 20"/>
                  <a:gd name="T12" fmla="*/ 0 w 64"/>
                  <a:gd name="T13" fmla="*/ 6 h 20"/>
                  <a:gd name="T14" fmla="*/ 0 w 64"/>
                  <a:gd name="T15" fmla="*/ 10 h 20"/>
                  <a:gd name="T16" fmla="*/ 0 w 64"/>
                  <a:gd name="T17" fmla="*/ 14 h 20"/>
                  <a:gd name="T18" fmla="*/ 2 w 64"/>
                  <a:gd name="T19" fmla="*/ 16 h 20"/>
                  <a:gd name="T20" fmla="*/ 6 w 64"/>
                  <a:gd name="T21" fmla="*/ 18 h 20"/>
                  <a:gd name="T22" fmla="*/ 10 w 64"/>
                  <a:gd name="T23" fmla="*/ 20 h 20"/>
                  <a:gd name="T24" fmla="*/ 10 w 64"/>
                  <a:gd name="T25" fmla="*/ 20 h 20"/>
                  <a:gd name="T26" fmla="*/ 56 w 64"/>
                  <a:gd name="T27" fmla="*/ 20 h 20"/>
                  <a:gd name="T28" fmla="*/ 56 w 64"/>
                  <a:gd name="T29" fmla="*/ 20 h 20"/>
                  <a:gd name="T30" fmla="*/ 60 w 64"/>
                  <a:gd name="T31" fmla="*/ 18 h 20"/>
                  <a:gd name="T32" fmla="*/ 62 w 64"/>
                  <a:gd name="T33" fmla="*/ 16 h 20"/>
                  <a:gd name="T34" fmla="*/ 64 w 64"/>
                  <a:gd name="T35" fmla="*/ 14 h 20"/>
                  <a:gd name="T36" fmla="*/ 64 w 64"/>
                  <a:gd name="T37" fmla="*/ 10 h 20"/>
                  <a:gd name="T38" fmla="*/ 64 w 64"/>
                  <a:gd name="T39" fmla="*/ 6 h 20"/>
                  <a:gd name="T40" fmla="*/ 62 w 64"/>
                  <a:gd name="T41" fmla="*/ 4 h 20"/>
                  <a:gd name="T42" fmla="*/ 60 w 64"/>
                  <a:gd name="T43" fmla="*/ 2 h 20"/>
                  <a:gd name="T44" fmla="*/ 56 w 64"/>
                  <a:gd name="T45" fmla="*/ 0 h 20"/>
                  <a:gd name="T46" fmla="*/ 56 w 64"/>
                  <a:gd name="T4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0">
                    <a:moveTo>
                      <a:pt x="56" y="0"/>
                    </a:moveTo>
                    <a:lnTo>
                      <a:pt x="5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60" y="18"/>
                    </a:lnTo>
                    <a:lnTo>
                      <a:pt x="62" y="16"/>
                    </a:lnTo>
                    <a:lnTo>
                      <a:pt x="64" y="14"/>
                    </a:lnTo>
                    <a:lnTo>
                      <a:pt x="64" y="10"/>
                    </a:lnTo>
                    <a:lnTo>
                      <a:pt x="64" y="6"/>
                    </a:lnTo>
                    <a:lnTo>
                      <a:pt x="62" y="4"/>
                    </a:lnTo>
                    <a:lnTo>
                      <a:pt x="60" y="2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6807200" y="566738"/>
                <a:ext cx="73025" cy="0"/>
              </a:xfrm>
              <a:custGeom>
                <a:avLst/>
                <a:gdLst>
                  <a:gd name="T0" fmla="*/ 46 w 46"/>
                  <a:gd name="T1" fmla="*/ 0 w 46"/>
                  <a:gd name="T2" fmla="*/ 46 w 4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6">
                    <a:moveTo>
                      <a:pt x="46" y="0"/>
                    </a:move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 flipH="1">
                <a:off x="6807200" y="566738"/>
                <a:ext cx="73025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6794500" y="550863"/>
                <a:ext cx="101600" cy="31750"/>
              </a:xfrm>
              <a:custGeom>
                <a:avLst/>
                <a:gdLst>
                  <a:gd name="T0" fmla="*/ 54 w 64"/>
                  <a:gd name="T1" fmla="*/ 0 h 20"/>
                  <a:gd name="T2" fmla="*/ 54 w 64"/>
                  <a:gd name="T3" fmla="*/ 0 h 20"/>
                  <a:gd name="T4" fmla="*/ 8 w 64"/>
                  <a:gd name="T5" fmla="*/ 0 h 20"/>
                  <a:gd name="T6" fmla="*/ 8 w 64"/>
                  <a:gd name="T7" fmla="*/ 0 h 20"/>
                  <a:gd name="T8" fmla="*/ 4 w 64"/>
                  <a:gd name="T9" fmla="*/ 2 h 20"/>
                  <a:gd name="T10" fmla="*/ 2 w 64"/>
                  <a:gd name="T11" fmla="*/ 4 h 20"/>
                  <a:gd name="T12" fmla="*/ 0 w 64"/>
                  <a:gd name="T13" fmla="*/ 6 h 20"/>
                  <a:gd name="T14" fmla="*/ 0 w 64"/>
                  <a:gd name="T15" fmla="*/ 10 h 20"/>
                  <a:gd name="T16" fmla="*/ 0 w 64"/>
                  <a:gd name="T17" fmla="*/ 14 h 20"/>
                  <a:gd name="T18" fmla="*/ 2 w 64"/>
                  <a:gd name="T19" fmla="*/ 16 h 20"/>
                  <a:gd name="T20" fmla="*/ 4 w 64"/>
                  <a:gd name="T21" fmla="*/ 18 h 20"/>
                  <a:gd name="T22" fmla="*/ 8 w 64"/>
                  <a:gd name="T23" fmla="*/ 20 h 20"/>
                  <a:gd name="T24" fmla="*/ 8 w 64"/>
                  <a:gd name="T25" fmla="*/ 20 h 20"/>
                  <a:gd name="T26" fmla="*/ 54 w 64"/>
                  <a:gd name="T27" fmla="*/ 20 h 20"/>
                  <a:gd name="T28" fmla="*/ 54 w 64"/>
                  <a:gd name="T29" fmla="*/ 20 h 20"/>
                  <a:gd name="T30" fmla="*/ 58 w 64"/>
                  <a:gd name="T31" fmla="*/ 18 h 20"/>
                  <a:gd name="T32" fmla="*/ 62 w 64"/>
                  <a:gd name="T33" fmla="*/ 16 h 20"/>
                  <a:gd name="T34" fmla="*/ 64 w 64"/>
                  <a:gd name="T35" fmla="*/ 14 h 20"/>
                  <a:gd name="T36" fmla="*/ 64 w 64"/>
                  <a:gd name="T37" fmla="*/ 10 h 20"/>
                  <a:gd name="T38" fmla="*/ 64 w 64"/>
                  <a:gd name="T39" fmla="*/ 6 h 20"/>
                  <a:gd name="T40" fmla="*/ 62 w 64"/>
                  <a:gd name="T41" fmla="*/ 4 h 20"/>
                  <a:gd name="T42" fmla="*/ 58 w 64"/>
                  <a:gd name="T43" fmla="*/ 2 h 20"/>
                  <a:gd name="T44" fmla="*/ 54 w 64"/>
                  <a:gd name="T45" fmla="*/ 0 h 20"/>
                  <a:gd name="T46" fmla="*/ 54 w 64"/>
                  <a:gd name="T4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0">
                    <a:moveTo>
                      <a:pt x="54" y="0"/>
                    </a:moveTo>
                    <a:lnTo>
                      <a:pt x="5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8" y="18"/>
                    </a:lnTo>
                    <a:lnTo>
                      <a:pt x="62" y="16"/>
                    </a:lnTo>
                    <a:lnTo>
                      <a:pt x="64" y="14"/>
                    </a:lnTo>
                    <a:lnTo>
                      <a:pt x="64" y="10"/>
                    </a:lnTo>
                    <a:lnTo>
                      <a:pt x="64" y="6"/>
                    </a:lnTo>
                    <a:lnTo>
                      <a:pt x="62" y="4"/>
                    </a:lnTo>
                    <a:lnTo>
                      <a:pt x="58" y="2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6892925" y="366713"/>
                <a:ext cx="50800" cy="50800"/>
              </a:xfrm>
              <a:custGeom>
                <a:avLst/>
                <a:gdLst>
                  <a:gd name="T0" fmla="*/ 0 w 32"/>
                  <a:gd name="T1" fmla="*/ 0 h 32"/>
                  <a:gd name="T2" fmla="*/ 32 w 32"/>
                  <a:gd name="T3" fmla="*/ 32 h 32"/>
                  <a:gd name="T4" fmla="*/ 0 w 32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lnTo>
                      <a:pt x="32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6892925" y="366713"/>
                <a:ext cx="50800" cy="508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6883400" y="357188"/>
                <a:ext cx="66675" cy="66675"/>
              </a:xfrm>
              <a:custGeom>
                <a:avLst/>
                <a:gdLst>
                  <a:gd name="T0" fmla="*/ 2 w 42"/>
                  <a:gd name="T1" fmla="*/ 8 h 42"/>
                  <a:gd name="T2" fmla="*/ 2 w 42"/>
                  <a:gd name="T3" fmla="*/ 8 h 42"/>
                  <a:gd name="T4" fmla="*/ 34 w 42"/>
                  <a:gd name="T5" fmla="*/ 42 h 42"/>
                  <a:gd name="T6" fmla="*/ 34 w 42"/>
                  <a:gd name="T7" fmla="*/ 42 h 42"/>
                  <a:gd name="T8" fmla="*/ 38 w 42"/>
                  <a:gd name="T9" fmla="*/ 42 h 42"/>
                  <a:gd name="T10" fmla="*/ 40 w 42"/>
                  <a:gd name="T11" fmla="*/ 40 h 42"/>
                  <a:gd name="T12" fmla="*/ 42 w 42"/>
                  <a:gd name="T13" fmla="*/ 38 h 42"/>
                  <a:gd name="T14" fmla="*/ 42 w 42"/>
                  <a:gd name="T15" fmla="*/ 34 h 42"/>
                  <a:gd name="T16" fmla="*/ 42 w 42"/>
                  <a:gd name="T17" fmla="*/ 34 h 42"/>
                  <a:gd name="T18" fmla="*/ 8 w 42"/>
                  <a:gd name="T19" fmla="*/ 2 h 42"/>
                  <a:gd name="T20" fmla="*/ 8 w 42"/>
                  <a:gd name="T21" fmla="*/ 2 h 42"/>
                  <a:gd name="T22" fmla="*/ 6 w 42"/>
                  <a:gd name="T23" fmla="*/ 0 h 42"/>
                  <a:gd name="T24" fmla="*/ 2 w 42"/>
                  <a:gd name="T25" fmla="*/ 2 h 42"/>
                  <a:gd name="T26" fmla="*/ 0 w 42"/>
                  <a:gd name="T27" fmla="*/ 6 h 42"/>
                  <a:gd name="T28" fmla="*/ 2 w 42"/>
                  <a:gd name="T29" fmla="*/ 8 h 42"/>
                  <a:gd name="T30" fmla="*/ 2 w 42"/>
                  <a:gd name="T31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42">
                    <a:moveTo>
                      <a:pt x="2" y="8"/>
                    </a:moveTo>
                    <a:lnTo>
                      <a:pt x="2" y="8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38" y="42"/>
                    </a:lnTo>
                    <a:lnTo>
                      <a:pt x="40" y="40"/>
                    </a:lnTo>
                    <a:lnTo>
                      <a:pt x="42" y="38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7242175" y="715963"/>
                <a:ext cx="50800" cy="50800"/>
              </a:xfrm>
              <a:custGeom>
                <a:avLst/>
                <a:gdLst>
                  <a:gd name="T0" fmla="*/ 0 w 32"/>
                  <a:gd name="T1" fmla="*/ 0 h 32"/>
                  <a:gd name="T2" fmla="*/ 32 w 32"/>
                  <a:gd name="T3" fmla="*/ 32 h 32"/>
                  <a:gd name="T4" fmla="*/ 0 w 32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lnTo>
                      <a:pt x="32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7242175" y="715963"/>
                <a:ext cx="50800" cy="508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7235825" y="709613"/>
                <a:ext cx="66675" cy="66675"/>
              </a:xfrm>
              <a:custGeom>
                <a:avLst/>
                <a:gdLst>
                  <a:gd name="T0" fmla="*/ 2 w 42"/>
                  <a:gd name="T1" fmla="*/ 8 h 42"/>
                  <a:gd name="T2" fmla="*/ 2 w 42"/>
                  <a:gd name="T3" fmla="*/ 8 h 42"/>
                  <a:gd name="T4" fmla="*/ 34 w 42"/>
                  <a:gd name="T5" fmla="*/ 40 h 42"/>
                  <a:gd name="T6" fmla="*/ 34 w 42"/>
                  <a:gd name="T7" fmla="*/ 40 h 42"/>
                  <a:gd name="T8" fmla="*/ 36 w 42"/>
                  <a:gd name="T9" fmla="*/ 42 h 42"/>
                  <a:gd name="T10" fmla="*/ 40 w 42"/>
                  <a:gd name="T11" fmla="*/ 40 h 42"/>
                  <a:gd name="T12" fmla="*/ 42 w 42"/>
                  <a:gd name="T13" fmla="*/ 36 h 42"/>
                  <a:gd name="T14" fmla="*/ 40 w 42"/>
                  <a:gd name="T15" fmla="*/ 34 h 42"/>
                  <a:gd name="T16" fmla="*/ 40 w 42"/>
                  <a:gd name="T17" fmla="*/ 34 h 42"/>
                  <a:gd name="T18" fmla="*/ 8 w 42"/>
                  <a:gd name="T19" fmla="*/ 2 h 42"/>
                  <a:gd name="T20" fmla="*/ 8 w 42"/>
                  <a:gd name="T21" fmla="*/ 2 h 42"/>
                  <a:gd name="T22" fmla="*/ 4 w 42"/>
                  <a:gd name="T23" fmla="*/ 0 h 42"/>
                  <a:gd name="T24" fmla="*/ 2 w 42"/>
                  <a:gd name="T25" fmla="*/ 2 h 42"/>
                  <a:gd name="T26" fmla="*/ 0 w 42"/>
                  <a:gd name="T27" fmla="*/ 4 h 42"/>
                  <a:gd name="T28" fmla="*/ 2 w 42"/>
                  <a:gd name="T29" fmla="*/ 8 h 42"/>
                  <a:gd name="T30" fmla="*/ 2 w 42"/>
                  <a:gd name="T31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42">
                    <a:moveTo>
                      <a:pt x="2" y="8"/>
                    </a:moveTo>
                    <a:lnTo>
                      <a:pt x="2" y="8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6" y="42"/>
                    </a:lnTo>
                    <a:lnTo>
                      <a:pt x="40" y="40"/>
                    </a:lnTo>
                    <a:lnTo>
                      <a:pt x="42" y="36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7242175" y="366713"/>
                <a:ext cx="50800" cy="50800"/>
              </a:xfrm>
              <a:custGeom>
                <a:avLst/>
                <a:gdLst>
                  <a:gd name="T0" fmla="*/ 32 w 32"/>
                  <a:gd name="T1" fmla="*/ 0 h 32"/>
                  <a:gd name="T2" fmla="*/ 0 w 32"/>
                  <a:gd name="T3" fmla="*/ 32 h 32"/>
                  <a:gd name="T4" fmla="*/ 32 w 32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32">
                    <a:moveTo>
                      <a:pt x="32" y="0"/>
                    </a:moveTo>
                    <a:lnTo>
                      <a:pt x="0" y="3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 flipH="1">
                <a:off x="7242175" y="366713"/>
                <a:ext cx="50800" cy="508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0"/>
              <p:cNvSpPr>
                <a:spLocks/>
              </p:cNvSpPr>
              <p:nvPr/>
            </p:nvSpPr>
            <p:spPr bwMode="auto">
              <a:xfrm>
                <a:off x="7235825" y="357188"/>
                <a:ext cx="66675" cy="66675"/>
              </a:xfrm>
              <a:custGeom>
                <a:avLst/>
                <a:gdLst>
                  <a:gd name="T0" fmla="*/ 34 w 42"/>
                  <a:gd name="T1" fmla="*/ 2 h 42"/>
                  <a:gd name="T2" fmla="*/ 34 w 42"/>
                  <a:gd name="T3" fmla="*/ 2 h 42"/>
                  <a:gd name="T4" fmla="*/ 2 w 42"/>
                  <a:gd name="T5" fmla="*/ 34 h 42"/>
                  <a:gd name="T6" fmla="*/ 2 w 42"/>
                  <a:gd name="T7" fmla="*/ 34 h 42"/>
                  <a:gd name="T8" fmla="*/ 0 w 42"/>
                  <a:gd name="T9" fmla="*/ 38 h 42"/>
                  <a:gd name="T10" fmla="*/ 2 w 42"/>
                  <a:gd name="T11" fmla="*/ 40 h 42"/>
                  <a:gd name="T12" fmla="*/ 4 w 42"/>
                  <a:gd name="T13" fmla="*/ 42 h 42"/>
                  <a:gd name="T14" fmla="*/ 8 w 42"/>
                  <a:gd name="T15" fmla="*/ 42 h 42"/>
                  <a:gd name="T16" fmla="*/ 8 w 42"/>
                  <a:gd name="T17" fmla="*/ 42 h 42"/>
                  <a:gd name="T18" fmla="*/ 40 w 42"/>
                  <a:gd name="T19" fmla="*/ 8 h 42"/>
                  <a:gd name="T20" fmla="*/ 40 w 42"/>
                  <a:gd name="T21" fmla="*/ 8 h 42"/>
                  <a:gd name="T22" fmla="*/ 42 w 42"/>
                  <a:gd name="T23" fmla="*/ 6 h 42"/>
                  <a:gd name="T24" fmla="*/ 40 w 42"/>
                  <a:gd name="T25" fmla="*/ 2 h 42"/>
                  <a:gd name="T26" fmla="*/ 36 w 42"/>
                  <a:gd name="T27" fmla="*/ 0 h 42"/>
                  <a:gd name="T28" fmla="*/ 34 w 42"/>
                  <a:gd name="T29" fmla="*/ 2 h 42"/>
                  <a:gd name="T30" fmla="*/ 34 w 42"/>
                  <a:gd name="T31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42">
                    <a:moveTo>
                      <a:pt x="34" y="2"/>
                    </a:moveTo>
                    <a:lnTo>
                      <a:pt x="34" y="2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38"/>
                    </a:lnTo>
                    <a:lnTo>
                      <a:pt x="2" y="40"/>
                    </a:lnTo>
                    <a:lnTo>
                      <a:pt x="4" y="42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42" y="6"/>
                    </a:lnTo>
                    <a:lnTo>
                      <a:pt x="40" y="2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6892925" y="715963"/>
                <a:ext cx="50800" cy="50800"/>
              </a:xfrm>
              <a:custGeom>
                <a:avLst/>
                <a:gdLst>
                  <a:gd name="T0" fmla="*/ 32 w 32"/>
                  <a:gd name="T1" fmla="*/ 0 h 32"/>
                  <a:gd name="T2" fmla="*/ 0 w 32"/>
                  <a:gd name="T3" fmla="*/ 32 h 32"/>
                  <a:gd name="T4" fmla="*/ 32 w 32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32">
                    <a:moveTo>
                      <a:pt x="32" y="0"/>
                    </a:moveTo>
                    <a:lnTo>
                      <a:pt x="0" y="3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 flipH="1">
                <a:off x="6892925" y="715963"/>
                <a:ext cx="50800" cy="508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6883400" y="709613"/>
                <a:ext cx="66675" cy="66675"/>
              </a:xfrm>
              <a:custGeom>
                <a:avLst/>
                <a:gdLst>
                  <a:gd name="T0" fmla="*/ 34 w 42"/>
                  <a:gd name="T1" fmla="*/ 2 h 42"/>
                  <a:gd name="T2" fmla="*/ 34 w 42"/>
                  <a:gd name="T3" fmla="*/ 2 h 42"/>
                  <a:gd name="T4" fmla="*/ 2 w 42"/>
                  <a:gd name="T5" fmla="*/ 34 h 42"/>
                  <a:gd name="T6" fmla="*/ 2 w 42"/>
                  <a:gd name="T7" fmla="*/ 34 h 42"/>
                  <a:gd name="T8" fmla="*/ 0 w 42"/>
                  <a:gd name="T9" fmla="*/ 36 h 42"/>
                  <a:gd name="T10" fmla="*/ 2 w 42"/>
                  <a:gd name="T11" fmla="*/ 40 h 42"/>
                  <a:gd name="T12" fmla="*/ 6 w 42"/>
                  <a:gd name="T13" fmla="*/ 42 h 42"/>
                  <a:gd name="T14" fmla="*/ 8 w 42"/>
                  <a:gd name="T15" fmla="*/ 40 h 42"/>
                  <a:gd name="T16" fmla="*/ 8 w 42"/>
                  <a:gd name="T17" fmla="*/ 40 h 42"/>
                  <a:gd name="T18" fmla="*/ 42 w 42"/>
                  <a:gd name="T19" fmla="*/ 8 h 42"/>
                  <a:gd name="T20" fmla="*/ 42 w 42"/>
                  <a:gd name="T21" fmla="*/ 8 h 42"/>
                  <a:gd name="T22" fmla="*/ 42 w 42"/>
                  <a:gd name="T23" fmla="*/ 4 h 42"/>
                  <a:gd name="T24" fmla="*/ 40 w 42"/>
                  <a:gd name="T25" fmla="*/ 2 h 42"/>
                  <a:gd name="T26" fmla="*/ 38 w 42"/>
                  <a:gd name="T27" fmla="*/ 0 h 42"/>
                  <a:gd name="T28" fmla="*/ 34 w 42"/>
                  <a:gd name="T29" fmla="*/ 2 h 42"/>
                  <a:gd name="T30" fmla="*/ 34 w 42"/>
                  <a:gd name="T31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42">
                    <a:moveTo>
                      <a:pt x="34" y="2"/>
                    </a:moveTo>
                    <a:lnTo>
                      <a:pt x="34" y="2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36"/>
                    </a:lnTo>
                    <a:lnTo>
                      <a:pt x="2" y="40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42" y="4"/>
                    </a:lnTo>
                    <a:lnTo>
                      <a:pt x="40" y="2"/>
                    </a:lnTo>
                    <a:lnTo>
                      <a:pt x="38" y="0"/>
                    </a:lnTo>
                    <a:lnTo>
                      <a:pt x="34" y="2"/>
                    </a:lnTo>
                    <a:lnTo>
                      <a:pt x="3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>
                <a:spLocks/>
              </p:cNvSpPr>
              <p:nvPr/>
            </p:nvSpPr>
            <p:spPr bwMode="auto">
              <a:xfrm>
                <a:off x="7089775" y="303213"/>
                <a:ext cx="79375" cy="276225"/>
              </a:xfrm>
              <a:custGeom>
                <a:avLst/>
                <a:gdLst>
                  <a:gd name="T0" fmla="*/ 50 w 50"/>
                  <a:gd name="T1" fmla="*/ 0 h 174"/>
                  <a:gd name="T2" fmla="*/ 0 w 50"/>
                  <a:gd name="T3" fmla="*/ 174 h 174"/>
                  <a:gd name="T4" fmla="*/ 50 w 50"/>
                  <a:gd name="T5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174">
                    <a:moveTo>
                      <a:pt x="50" y="0"/>
                    </a:moveTo>
                    <a:lnTo>
                      <a:pt x="0" y="174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flipH="1">
                <a:off x="7089775" y="303213"/>
                <a:ext cx="79375" cy="276225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6"/>
              <p:cNvSpPr>
                <a:spLocks/>
              </p:cNvSpPr>
              <p:nvPr/>
            </p:nvSpPr>
            <p:spPr bwMode="auto">
              <a:xfrm>
                <a:off x="7073900" y="287338"/>
                <a:ext cx="111125" cy="307975"/>
              </a:xfrm>
              <a:custGeom>
                <a:avLst/>
                <a:gdLst>
                  <a:gd name="T0" fmla="*/ 50 w 70"/>
                  <a:gd name="T1" fmla="*/ 8 h 194"/>
                  <a:gd name="T2" fmla="*/ 50 w 70"/>
                  <a:gd name="T3" fmla="*/ 8 h 194"/>
                  <a:gd name="T4" fmla="*/ 0 w 70"/>
                  <a:gd name="T5" fmla="*/ 182 h 194"/>
                  <a:gd name="T6" fmla="*/ 0 w 70"/>
                  <a:gd name="T7" fmla="*/ 182 h 194"/>
                  <a:gd name="T8" fmla="*/ 0 w 70"/>
                  <a:gd name="T9" fmla="*/ 186 h 194"/>
                  <a:gd name="T10" fmla="*/ 2 w 70"/>
                  <a:gd name="T11" fmla="*/ 190 h 194"/>
                  <a:gd name="T12" fmla="*/ 4 w 70"/>
                  <a:gd name="T13" fmla="*/ 192 h 194"/>
                  <a:gd name="T14" fmla="*/ 8 w 70"/>
                  <a:gd name="T15" fmla="*/ 194 h 194"/>
                  <a:gd name="T16" fmla="*/ 10 w 70"/>
                  <a:gd name="T17" fmla="*/ 194 h 194"/>
                  <a:gd name="T18" fmla="*/ 14 w 70"/>
                  <a:gd name="T19" fmla="*/ 194 h 194"/>
                  <a:gd name="T20" fmla="*/ 18 w 70"/>
                  <a:gd name="T21" fmla="*/ 192 h 194"/>
                  <a:gd name="T22" fmla="*/ 20 w 70"/>
                  <a:gd name="T23" fmla="*/ 188 h 194"/>
                  <a:gd name="T24" fmla="*/ 20 w 70"/>
                  <a:gd name="T25" fmla="*/ 188 h 194"/>
                  <a:gd name="T26" fmla="*/ 68 w 70"/>
                  <a:gd name="T27" fmla="*/ 12 h 194"/>
                  <a:gd name="T28" fmla="*/ 68 w 70"/>
                  <a:gd name="T29" fmla="*/ 12 h 194"/>
                  <a:gd name="T30" fmla="*/ 70 w 70"/>
                  <a:gd name="T31" fmla="*/ 8 h 194"/>
                  <a:gd name="T32" fmla="*/ 68 w 70"/>
                  <a:gd name="T33" fmla="*/ 4 h 194"/>
                  <a:gd name="T34" fmla="*/ 66 w 70"/>
                  <a:gd name="T35" fmla="*/ 2 h 194"/>
                  <a:gd name="T36" fmla="*/ 62 w 70"/>
                  <a:gd name="T37" fmla="*/ 0 h 194"/>
                  <a:gd name="T38" fmla="*/ 58 w 70"/>
                  <a:gd name="T39" fmla="*/ 0 h 194"/>
                  <a:gd name="T40" fmla="*/ 56 w 70"/>
                  <a:gd name="T41" fmla="*/ 2 h 194"/>
                  <a:gd name="T42" fmla="*/ 52 w 70"/>
                  <a:gd name="T43" fmla="*/ 4 h 194"/>
                  <a:gd name="T44" fmla="*/ 50 w 70"/>
                  <a:gd name="T45" fmla="*/ 8 h 194"/>
                  <a:gd name="T46" fmla="*/ 50 w 70"/>
                  <a:gd name="T47" fmla="*/ 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194">
                    <a:moveTo>
                      <a:pt x="50" y="8"/>
                    </a:moveTo>
                    <a:lnTo>
                      <a:pt x="50" y="8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86"/>
                    </a:lnTo>
                    <a:lnTo>
                      <a:pt x="2" y="190"/>
                    </a:lnTo>
                    <a:lnTo>
                      <a:pt x="4" y="192"/>
                    </a:lnTo>
                    <a:lnTo>
                      <a:pt x="8" y="194"/>
                    </a:lnTo>
                    <a:lnTo>
                      <a:pt x="10" y="194"/>
                    </a:lnTo>
                    <a:lnTo>
                      <a:pt x="14" y="194"/>
                    </a:lnTo>
                    <a:lnTo>
                      <a:pt x="18" y="192"/>
                    </a:lnTo>
                    <a:lnTo>
                      <a:pt x="20" y="188"/>
                    </a:lnTo>
                    <a:lnTo>
                      <a:pt x="20" y="18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70" y="8"/>
                    </a:lnTo>
                    <a:lnTo>
                      <a:pt x="68" y="4"/>
                    </a:lnTo>
                    <a:lnTo>
                      <a:pt x="66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6" y="2"/>
                    </a:lnTo>
                    <a:lnTo>
                      <a:pt x="52" y="4"/>
                    </a:lnTo>
                    <a:lnTo>
                      <a:pt x="50" y="8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7"/>
              <p:cNvSpPr>
                <a:spLocks/>
              </p:cNvSpPr>
              <p:nvPr/>
            </p:nvSpPr>
            <p:spPr bwMode="auto">
              <a:xfrm>
                <a:off x="7089775" y="579438"/>
                <a:ext cx="158750" cy="0"/>
              </a:xfrm>
              <a:custGeom>
                <a:avLst/>
                <a:gdLst>
                  <a:gd name="T0" fmla="*/ 0 w 100"/>
                  <a:gd name="T1" fmla="*/ 100 w 100"/>
                  <a:gd name="T2" fmla="*/ 0 w 10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0">
                    <a:moveTo>
                      <a:pt x="0" y="0"/>
                    </a:moveTo>
                    <a:lnTo>
                      <a:pt x="10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>
                <a:off x="7089775" y="579438"/>
                <a:ext cx="1587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7073900" y="566738"/>
                <a:ext cx="187325" cy="28575"/>
              </a:xfrm>
              <a:custGeom>
                <a:avLst/>
                <a:gdLst>
                  <a:gd name="T0" fmla="*/ 10 w 118"/>
                  <a:gd name="T1" fmla="*/ 18 h 18"/>
                  <a:gd name="T2" fmla="*/ 10 w 118"/>
                  <a:gd name="T3" fmla="*/ 18 h 18"/>
                  <a:gd name="T4" fmla="*/ 110 w 118"/>
                  <a:gd name="T5" fmla="*/ 18 h 18"/>
                  <a:gd name="T6" fmla="*/ 110 w 118"/>
                  <a:gd name="T7" fmla="*/ 18 h 18"/>
                  <a:gd name="T8" fmla="*/ 114 w 118"/>
                  <a:gd name="T9" fmla="*/ 18 h 18"/>
                  <a:gd name="T10" fmla="*/ 116 w 118"/>
                  <a:gd name="T11" fmla="*/ 16 h 18"/>
                  <a:gd name="T12" fmla="*/ 118 w 118"/>
                  <a:gd name="T13" fmla="*/ 12 h 18"/>
                  <a:gd name="T14" fmla="*/ 118 w 118"/>
                  <a:gd name="T15" fmla="*/ 8 h 18"/>
                  <a:gd name="T16" fmla="*/ 118 w 118"/>
                  <a:gd name="T17" fmla="*/ 6 h 18"/>
                  <a:gd name="T18" fmla="*/ 116 w 118"/>
                  <a:gd name="T19" fmla="*/ 2 h 18"/>
                  <a:gd name="T20" fmla="*/ 114 w 118"/>
                  <a:gd name="T21" fmla="*/ 0 h 18"/>
                  <a:gd name="T22" fmla="*/ 110 w 118"/>
                  <a:gd name="T23" fmla="*/ 0 h 18"/>
                  <a:gd name="T24" fmla="*/ 110 w 118"/>
                  <a:gd name="T25" fmla="*/ 0 h 18"/>
                  <a:gd name="T26" fmla="*/ 10 w 118"/>
                  <a:gd name="T27" fmla="*/ 0 h 18"/>
                  <a:gd name="T28" fmla="*/ 10 w 118"/>
                  <a:gd name="T29" fmla="*/ 0 h 18"/>
                  <a:gd name="T30" fmla="*/ 6 w 118"/>
                  <a:gd name="T31" fmla="*/ 0 h 18"/>
                  <a:gd name="T32" fmla="*/ 2 w 118"/>
                  <a:gd name="T33" fmla="*/ 2 h 18"/>
                  <a:gd name="T34" fmla="*/ 2 w 118"/>
                  <a:gd name="T35" fmla="*/ 6 h 18"/>
                  <a:gd name="T36" fmla="*/ 0 w 118"/>
                  <a:gd name="T37" fmla="*/ 8 h 18"/>
                  <a:gd name="T38" fmla="*/ 2 w 118"/>
                  <a:gd name="T39" fmla="*/ 12 h 18"/>
                  <a:gd name="T40" fmla="*/ 2 w 118"/>
                  <a:gd name="T41" fmla="*/ 16 h 18"/>
                  <a:gd name="T42" fmla="*/ 6 w 118"/>
                  <a:gd name="T43" fmla="*/ 18 h 18"/>
                  <a:gd name="T44" fmla="*/ 10 w 118"/>
                  <a:gd name="T45" fmla="*/ 18 h 18"/>
                  <a:gd name="T46" fmla="*/ 10 w 118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114" y="18"/>
                    </a:lnTo>
                    <a:lnTo>
                      <a:pt x="116" y="16"/>
                    </a:lnTo>
                    <a:lnTo>
                      <a:pt x="118" y="12"/>
                    </a:lnTo>
                    <a:lnTo>
                      <a:pt x="118" y="8"/>
                    </a:lnTo>
                    <a:lnTo>
                      <a:pt x="118" y="6"/>
                    </a:lnTo>
                    <a:lnTo>
                      <a:pt x="116" y="2"/>
                    </a:lnTo>
                    <a:lnTo>
                      <a:pt x="114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451509" y="2803120"/>
            <a:ext cx="2270633" cy="2270633"/>
            <a:chOff x="6968561" y="3609109"/>
            <a:chExt cx="1164326" cy="1164326"/>
          </a:xfrm>
        </p:grpSpPr>
        <p:sp>
          <p:nvSpPr>
            <p:cNvPr id="18" name="椭圆 17"/>
            <p:cNvSpPr/>
            <p:nvPr/>
          </p:nvSpPr>
          <p:spPr>
            <a:xfrm>
              <a:off x="6968561" y="3609109"/>
              <a:ext cx="1164326" cy="1164326"/>
            </a:xfrm>
            <a:prstGeom prst="ellipse">
              <a:avLst/>
            </a:prstGeom>
            <a:solidFill>
              <a:srgbClr val="71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7010730" y="3917789"/>
              <a:ext cx="1036352" cy="720785"/>
              <a:chOff x="5330825" y="268288"/>
              <a:chExt cx="917575" cy="638175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54" name="Freeform 61"/>
              <p:cNvSpPr>
                <a:spLocks/>
              </p:cNvSpPr>
              <p:nvPr/>
            </p:nvSpPr>
            <p:spPr bwMode="auto">
              <a:xfrm>
                <a:off x="5994400" y="760413"/>
                <a:ext cx="146050" cy="146050"/>
              </a:xfrm>
              <a:custGeom>
                <a:avLst/>
                <a:gdLst>
                  <a:gd name="T0" fmla="*/ 92 w 92"/>
                  <a:gd name="T1" fmla="*/ 46 h 92"/>
                  <a:gd name="T2" fmla="*/ 92 w 92"/>
                  <a:gd name="T3" fmla="*/ 46 h 92"/>
                  <a:gd name="T4" fmla="*/ 92 w 92"/>
                  <a:gd name="T5" fmla="*/ 54 h 92"/>
                  <a:gd name="T6" fmla="*/ 90 w 92"/>
                  <a:gd name="T7" fmla="*/ 64 h 92"/>
                  <a:gd name="T8" fmla="*/ 84 w 92"/>
                  <a:gd name="T9" fmla="*/ 72 h 92"/>
                  <a:gd name="T10" fmla="*/ 80 w 92"/>
                  <a:gd name="T11" fmla="*/ 78 h 92"/>
                  <a:gd name="T12" fmla="*/ 72 w 92"/>
                  <a:gd name="T13" fmla="*/ 84 h 92"/>
                  <a:gd name="T14" fmla="*/ 64 w 92"/>
                  <a:gd name="T15" fmla="*/ 88 h 92"/>
                  <a:gd name="T16" fmla="*/ 56 w 92"/>
                  <a:gd name="T17" fmla="*/ 90 h 92"/>
                  <a:gd name="T18" fmla="*/ 46 w 92"/>
                  <a:gd name="T19" fmla="*/ 92 h 92"/>
                  <a:gd name="T20" fmla="*/ 46 w 92"/>
                  <a:gd name="T21" fmla="*/ 92 h 92"/>
                  <a:gd name="T22" fmla="*/ 38 w 92"/>
                  <a:gd name="T23" fmla="*/ 90 h 92"/>
                  <a:gd name="T24" fmla="*/ 28 w 92"/>
                  <a:gd name="T25" fmla="*/ 88 h 92"/>
                  <a:gd name="T26" fmla="*/ 20 w 92"/>
                  <a:gd name="T27" fmla="*/ 84 h 92"/>
                  <a:gd name="T28" fmla="*/ 14 w 92"/>
                  <a:gd name="T29" fmla="*/ 78 h 92"/>
                  <a:gd name="T30" fmla="*/ 8 w 92"/>
                  <a:gd name="T31" fmla="*/ 72 h 92"/>
                  <a:gd name="T32" fmla="*/ 4 w 92"/>
                  <a:gd name="T33" fmla="*/ 64 h 92"/>
                  <a:gd name="T34" fmla="*/ 0 w 92"/>
                  <a:gd name="T35" fmla="*/ 54 h 92"/>
                  <a:gd name="T36" fmla="*/ 0 w 92"/>
                  <a:gd name="T37" fmla="*/ 46 h 92"/>
                  <a:gd name="T38" fmla="*/ 0 w 92"/>
                  <a:gd name="T39" fmla="*/ 46 h 92"/>
                  <a:gd name="T40" fmla="*/ 0 w 92"/>
                  <a:gd name="T41" fmla="*/ 36 h 92"/>
                  <a:gd name="T42" fmla="*/ 4 w 92"/>
                  <a:gd name="T43" fmla="*/ 28 h 92"/>
                  <a:gd name="T44" fmla="*/ 8 w 92"/>
                  <a:gd name="T45" fmla="*/ 20 h 92"/>
                  <a:gd name="T46" fmla="*/ 14 w 92"/>
                  <a:gd name="T47" fmla="*/ 12 h 92"/>
                  <a:gd name="T48" fmla="*/ 20 w 92"/>
                  <a:gd name="T49" fmla="*/ 6 h 92"/>
                  <a:gd name="T50" fmla="*/ 28 w 92"/>
                  <a:gd name="T51" fmla="*/ 2 h 92"/>
                  <a:gd name="T52" fmla="*/ 38 w 92"/>
                  <a:gd name="T53" fmla="*/ 0 h 92"/>
                  <a:gd name="T54" fmla="*/ 46 w 92"/>
                  <a:gd name="T55" fmla="*/ 0 h 92"/>
                  <a:gd name="T56" fmla="*/ 46 w 92"/>
                  <a:gd name="T57" fmla="*/ 0 h 92"/>
                  <a:gd name="T58" fmla="*/ 56 w 92"/>
                  <a:gd name="T59" fmla="*/ 0 h 92"/>
                  <a:gd name="T60" fmla="*/ 64 w 92"/>
                  <a:gd name="T61" fmla="*/ 2 h 92"/>
                  <a:gd name="T62" fmla="*/ 72 w 92"/>
                  <a:gd name="T63" fmla="*/ 6 h 92"/>
                  <a:gd name="T64" fmla="*/ 80 w 92"/>
                  <a:gd name="T65" fmla="*/ 12 h 92"/>
                  <a:gd name="T66" fmla="*/ 84 w 92"/>
                  <a:gd name="T67" fmla="*/ 20 h 92"/>
                  <a:gd name="T68" fmla="*/ 90 w 92"/>
                  <a:gd name="T69" fmla="*/ 28 h 92"/>
                  <a:gd name="T70" fmla="*/ 92 w 92"/>
                  <a:gd name="T71" fmla="*/ 36 h 92"/>
                  <a:gd name="T72" fmla="*/ 92 w 92"/>
                  <a:gd name="T73" fmla="*/ 46 h 92"/>
                  <a:gd name="T74" fmla="*/ 92 w 92"/>
                  <a:gd name="T75" fmla="*/ 4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2" h="92">
                    <a:moveTo>
                      <a:pt x="92" y="46"/>
                    </a:moveTo>
                    <a:lnTo>
                      <a:pt x="92" y="46"/>
                    </a:lnTo>
                    <a:lnTo>
                      <a:pt x="92" y="54"/>
                    </a:lnTo>
                    <a:lnTo>
                      <a:pt x="90" y="64"/>
                    </a:lnTo>
                    <a:lnTo>
                      <a:pt x="84" y="72"/>
                    </a:lnTo>
                    <a:lnTo>
                      <a:pt x="80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38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2"/>
                    </a:lnTo>
                    <a:lnTo>
                      <a:pt x="20" y="6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2"/>
                    </a:lnTo>
                    <a:lnTo>
                      <a:pt x="72" y="6"/>
                    </a:lnTo>
                    <a:lnTo>
                      <a:pt x="80" y="12"/>
                    </a:lnTo>
                    <a:lnTo>
                      <a:pt x="84" y="20"/>
                    </a:lnTo>
                    <a:lnTo>
                      <a:pt x="90" y="28"/>
                    </a:lnTo>
                    <a:lnTo>
                      <a:pt x="92" y="36"/>
                    </a:lnTo>
                    <a:lnTo>
                      <a:pt x="92" y="46"/>
                    </a:lnTo>
                    <a:lnTo>
                      <a:pt x="9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2"/>
              <p:cNvSpPr>
                <a:spLocks/>
              </p:cNvSpPr>
              <p:nvPr/>
            </p:nvSpPr>
            <p:spPr bwMode="auto">
              <a:xfrm>
                <a:off x="5527675" y="760413"/>
                <a:ext cx="149225" cy="146050"/>
              </a:xfrm>
              <a:custGeom>
                <a:avLst/>
                <a:gdLst>
                  <a:gd name="T0" fmla="*/ 94 w 94"/>
                  <a:gd name="T1" fmla="*/ 46 h 92"/>
                  <a:gd name="T2" fmla="*/ 94 w 94"/>
                  <a:gd name="T3" fmla="*/ 46 h 92"/>
                  <a:gd name="T4" fmla="*/ 92 w 94"/>
                  <a:gd name="T5" fmla="*/ 54 h 92"/>
                  <a:gd name="T6" fmla="*/ 90 w 94"/>
                  <a:gd name="T7" fmla="*/ 64 h 92"/>
                  <a:gd name="T8" fmla="*/ 86 w 94"/>
                  <a:gd name="T9" fmla="*/ 72 h 92"/>
                  <a:gd name="T10" fmla="*/ 80 w 94"/>
                  <a:gd name="T11" fmla="*/ 78 h 92"/>
                  <a:gd name="T12" fmla="*/ 72 w 94"/>
                  <a:gd name="T13" fmla="*/ 84 h 92"/>
                  <a:gd name="T14" fmla="*/ 64 w 94"/>
                  <a:gd name="T15" fmla="*/ 88 h 92"/>
                  <a:gd name="T16" fmla="*/ 56 w 94"/>
                  <a:gd name="T17" fmla="*/ 90 h 92"/>
                  <a:gd name="T18" fmla="*/ 46 w 94"/>
                  <a:gd name="T19" fmla="*/ 92 h 92"/>
                  <a:gd name="T20" fmla="*/ 46 w 94"/>
                  <a:gd name="T21" fmla="*/ 92 h 92"/>
                  <a:gd name="T22" fmla="*/ 38 w 94"/>
                  <a:gd name="T23" fmla="*/ 90 h 92"/>
                  <a:gd name="T24" fmla="*/ 28 w 94"/>
                  <a:gd name="T25" fmla="*/ 88 h 92"/>
                  <a:gd name="T26" fmla="*/ 20 w 94"/>
                  <a:gd name="T27" fmla="*/ 84 h 92"/>
                  <a:gd name="T28" fmla="*/ 14 w 94"/>
                  <a:gd name="T29" fmla="*/ 78 h 92"/>
                  <a:gd name="T30" fmla="*/ 8 w 94"/>
                  <a:gd name="T31" fmla="*/ 72 h 92"/>
                  <a:gd name="T32" fmla="*/ 4 w 94"/>
                  <a:gd name="T33" fmla="*/ 64 h 92"/>
                  <a:gd name="T34" fmla="*/ 2 w 94"/>
                  <a:gd name="T35" fmla="*/ 54 h 92"/>
                  <a:gd name="T36" fmla="*/ 0 w 94"/>
                  <a:gd name="T37" fmla="*/ 46 h 92"/>
                  <a:gd name="T38" fmla="*/ 0 w 94"/>
                  <a:gd name="T39" fmla="*/ 46 h 92"/>
                  <a:gd name="T40" fmla="*/ 2 w 94"/>
                  <a:gd name="T41" fmla="*/ 36 h 92"/>
                  <a:gd name="T42" fmla="*/ 4 w 94"/>
                  <a:gd name="T43" fmla="*/ 28 h 92"/>
                  <a:gd name="T44" fmla="*/ 8 w 94"/>
                  <a:gd name="T45" fmla="*/ 20 h 92"/>
                  <a:gd name="T46" fmla="*/ 14 w 94"/>
                  <a:gd name="T47" fmla="*/ 12 h 92"/>
                  <a:gd name="T48" fmla="*/ 20 w 94"/>
                  <a:gd name="T49" fmla="*/ 6 h 92"/>
                  <a:gd name="T50" fmla="*/ 28 w 94"/>
                  <a:gd name="T51" fmla="*/ 2 h 92"/>
                  <a:gd name="T52" fmla="*/ 38 w 94"/>
                  <a:gd name="T53" fmla="*/ 0 h 92"/>
                  <a:gd name="T54" fmla="*/ 46 w 94"/>
                  <a:gd name="T55" fmla="*/ 0 h 92"/>
                  <a:gd name="T56" fmla="*/ 46 w 94"/>
                  <a:gd name="T57" fmla="*/ 0 h 92"/>
                  <a:gd name="T58" fmla="*/ 56 w 94"/>
                  <a:gd name="T59" fmla="*/ 0 h 92"/>
                  <a:gd name="T60" fmla="*/ 64 w 94"/>
                  <a:gd name="T61" fmla="*/ 2 h 92"/>
                  <a:gd name="T62" fmla="*/ 72 w 94"/>
                  <a:gd name="T63" fmla="*/ 6 h 92"/>
                  <a:gd name="T64" fmla="*/ 80 w 94"/>
                  <a:gd name="T65" fmla="*/ 12 h 92"/>
                  <a:gd name="T66" fmla="*/ 86 w 94"/>
                  <a:gd name="T67" fmla="*/ 20 h 92"/>
                  <a:gd name="T68" fmla="*/ 90 w 94"/>
                  <a:gd name="T69" fmla="*/ 28 h 92"/>
                  <a:gd name="T70" fmla="*/ 92 w 94"/>
                  <a:gd name="T71" fmla="*/ 36 h 92"/>
                  <a:gd name="T72" fmla="*/ 94 w 94"/>
                  <a:gd name="T73" fmla="*/ 46 h 92"/>
                  <a:gd name="T74" fmla="*/ 94 w 94"/>
                  <a:gd name="T75" fmla="*/ 4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92">
                    <a:moveTo>
                      <a:pt x="94" y="46"/>
                    </a:moveTo>
                    <a:lnTo>
                      <a:pt x="94" y="46"/>
                    </a:lnTo>
                    <a:lnTo>
                      <a:pt x="92" y="54"/>
                    </a:lnTo>
                    <a:lnTo>
                      <a:pt x="90" y="64"/>
                    </a:lnTo>
                    <a:lnTo>
                      <a:pt x="86" y="72"/>
                    </a:lnTo>
                    <a:lnTo>
                      <a:pt x="80" y="78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6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38" y="90"/>
                    </a:lnTo>
                    <a:lnTo>
                      <a:pt x="28" y="88"/>
                    </a:lnTo>
                    <a:lnTo>
                      <a:pt x="20" y="84"/>
                    </a:lnTo>
                    <a:lnTo>
                      <a:pt x="14" y="78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2" y="5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2"/>
                    </a:lnTo>
                    <a:lnTo>
                      <a:pt x="20" y="6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4" y="2"/>
                    </a:lnTo>
                    <a:lnTo>
                      <a:pt x="72" y="6"/>
                    </a:lnTo>
                    <a:lnTo>
                      <a:pt x="80" y="12"/>
                    </a:lnTo>
                    <a:lnTo>
                      <a:pt x="86" y="20"/>
                    </a:lnTo>
                    <a:lnTo>
                      <a:pt x="90" y="28"/>
                    </a:lnTo>
                    <a:lnTo>
                      <a:pt x="92" y="36"/>
                    </a:lnTo>
                    <a:lnTo>
                      <a:pt x="94" y="46"/>
                    </a:lnTo>
                    <a:lnTo>
                      <a:pt x="94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3"/>
              <p:cNvSpPr>
                <a:spLocks/>
              </p:cNvSpPr>
              <p:nvPr/>
            </p:nvSpPr>
            <p:spPr bwMode="auto">
              <a:xfrm>
                <a:off x="5330825" y="268288"/>
                <a:ext cx="917575" cy="441325"/>
              </a:xfrm>
              <a:custGeom>
                <a:avLst/>
                <a:gdLst>
                  <a:gd name="T0" fmla="*/ 152 w 578"/>
                  <a:gd name="T1" fmla="*/ 30 h 278"/>
                  <a:gd name="T2" fmla="*/ 128 w 578"/>
                  <a:gd name="T3" fmla="*/ 26 h 278"/>
                  <a:gd name="T4" fmla="*/ 120 w 578"/>
                  <a:gd name="T5" fmla="*/ 18 h 278"/>
                  <a:gd name="T6" fmla="*/ 120 w 578"/>
                  <a:gd name="T7" fmla="*/ 16 h 278"/>
                  <a:gd name="T8" fmla="*/ 116 w 578"/>
                  <a:gd name="T9" fmla="*/ 10 h 278"/>
                  <a:gd name="T10" fmla="*/ 100 w 578"/>
                  <a:gd name="T11" fmla="*/ 2 h 278"/>
                  <a:gd name="T12" fmla="*/ 34 w 578"/>
                  <a:gd name="T13" fmla="*/ 0 h 278"/>
                  <a:gd name="T14" fmla="*/ 26 w 578"/>
                  <a:gd name="T15" fmla="*/ 0 h 278"/>
                  <a:gd name="T16" fmla="*/ 16 w 578"/>
                  <a:gd name="T17" fmla="*/ 6 h 278"/>
                  <a:gd name="T18" fmla="*/ 6 w 578"/>
                  <a:gd name="T19" fmla="*/ 14 h 278"/>
                  <a:gd name="T20" fmla="*/ 2 w 578"/>
                  <a:gd name="T21" fmla="*/ 26 h 278"/>
                  <a:gd name="T22" fmla="*/ 0 w 578"/>
                  <a:gd name="T23" fmla="*/ 40 h 278"/>
                  <a:gd name="T24" fmla="*/ 2 w 578"/>
                  <a:gd name="T25" fmla="*/ 46 h 278"/>
                  <a:gd name="T26" fmla="*/ 6 w 578"/>
                  <a:gd name="T27" fmla="*/ 58 h 278"/>
                  <a:gd name="T28" fmla="*/ 16 w 578"/>
                  <a:gd name="T29" fmla="*/ 66 h 278"/>
                  <a:gd name="T30" fmla="*/ 26 w 578"/>
                  <a:gd name="T31" fmla="*/ 72 h 278"/>
                  <a:gd name="T32" fmla="*/ 82 w 578"/>
                  <a:gd name="T33" fmla="*/ 72 h 278"/>
                  <a:gd name="T34" fmla="*/ 90 w 578"/>
                  <a:gd name="T35" fmla="*/ 72 h 278"/>
                  <a:gd name="T36" fmla="*/ 108 w 578"/>
                  <a:gd name="T37" fmla="*/ 82 h 278"/>
                  <a:gd name="T38" fmla="*/ 122 w 578"/>
                  <a:gd name="T39" fmla="*/ 98 h 278"/>
                  <a:gd name="T40" fmla="*/ 162 w 578"/>
                  <a:gd name="T41" fmla="*/ 246 h 278"/>
                  <a:gd name="T42" fmla="*/ 164 w 578"/>
                  <a:gd name="T43" fmla="*/ 254 h 278"/>
                  <a:gd name="T44" fmla="*/ 178 w 578"/>
                  <a:gd name="T45" fmla="*/ 268 h 278"/>
                  <a:gd name="T46" fmla="*/ 196 w 578"/>
                  <a:gd name="T47" fmla="*/ 278 h 278"/>
                  <a:gd name="T48" fmla="*/ 452 w 578"/>
                  <a:gd name="T49" fmla="*/ 278 h 278"/>
                  <a:gd name="T50" fmla="*/ 466 w 578"/>
                  <a:gd name="T51" fmla="*/ 276 h 278"/>
                  <a:gd name="T52" fmla="*/ 490 w 578"/>
                  <a:gd name="T53" fmla="*/ 260 h 278"/>
                  <a:gd name="T54" fmla="*/ 576 w 578"/>
                  <a:gd name="T55" fmla="*/ 60 h 278"/>
                  <a:gd name="T56" fmla="*/ 578 w 578"/>
                  <a:gd name="T57" fmla="*/ 54 h 278"/>
                  <a:gd name="T58" fmla="*/ 576 w 578"/>
                  <a:gd name="T59" fmla="*/ 44 h 278"/>
                  <a:gd name="T60" fmla="*/ 572 w 578"/>
                  <a:gd name="T61" fmla="*/ 36 h 278"/>
                  <a:gd name="T62" fmla="*/ 562 w 578"/>
                  <a:gd name="T63" fmla="*/ 32 h 278"/>
                  <a:gd name="T64" fmla="*/ 152 w 578"/>
                  <a:gd name="T65" fmla="*/ 3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8" h="278">
                    <a:moveTo>
                      <a:pt x="152" y="30"/>
                    </a:moveTo>
                    <a:lnTo>
                      <a:pt x="152" y="30"/>
                    </a:lnTo>
                    <a:lnTo>
                      <a:pt x="140" y="30"/>
                    </a:lnTo>
                    <a:lnTo>
                      <a:pt x="128" y="26"/>
                    </a:lnTo>
                    <a:lnTo>
                      <a:pt x="122" y="22"/>
                    </a:lnTo>
                    <a:lnTo>
                      <a:pt x="120" y="18"/>
                    </a:lnTo>
                    <a:lnTo>
                      <a:pt x="120" y="16"/>
                    </a:lnTo>
                    <a:lnTo>
                      <a:pt x="120" y="16"/>
                    </a:lnTo>
                    <a:lnTo>
                      <a:pt x="118" y="12"/>
                    </a:lnTo>
                    <a:lnTo>
                      <a:pt x="116" y="10"/>
                    </a:lnTo>
                    <a:lnTo>
                      <a:pt x="110" y="4"/>
                    </a:lnTo>
                    <a:lnTo>
                      <a:pt x="100" y="2"/>
                    </a:lnTo>
                    <a:lnTo>
                      <a:pt x="86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4" y="20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6" y="58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6" y="72"/>
                    </a:lnTo>
                    <a:lnTo>
                      <a:pt x="34" y="72"/>
                    </a:lnTo>
                    <a:lnTo>
                      <a:pt x="82" y="72"/>
                    </a:lnTo>
                    <a:lnTo>
                      <a:pt x="82" y="72"/>
                    </a:lnTo>
                    <a:lnTo>
                      <a:pt x="90" y="72"/>
                    </a:lnTo>
                    <a:lnTo>
                      <a:pt x="96" y="74"/>
                    </a:lnTo>
                    <a:lnTo>
                      <a:pt x="108" y="82"/>
                    </a:lnTo>
                    <a:lnTo>
                      <a:pt x="118" y="92"/>
                    </a:lnTo>
                    <a:lnTo>
                      <a:pt x="122" y="98"/>
                    </a:lnTo>
                    <a:lnTo>
                      <a:pt x="124" y="104"/>
                    </a:lnTo>
                    <a:lnTo>
                      <a:pt x="162" y="246"/>
                    </a:lnTo>
                    <a:lnTo>
                      <a:pt x="162" y="246"/>
                    </a:lnTo>
                    <a:lnTo>
                      <a:pt x="164" y="254"/>
                    </a:lnTo>
                    <a:lnTo>
                      <a:pt x="168" y="258"/>
                    </a:lnTo>
                    <a:lnTo>
                      <a:pt x="178" y="268"/>
                    </a:lnTo>
                    <a:lnTo>
                      <a:pt x="190" y="276"/>
                    </a:lnTo>
                    <a:lnTo>
                      <a:pt x="196" y="278"/>
                    </a:lnTo>
                    <a:lnTo>
                      <a:pt x="204" y="278"/>
                    </a:lnTo>
                    <a:lnTo>
                      <a:pt x="452" y="278"/>
                    </a:lnTo>
                    <a:lnTo>
                      <a:pt x="452" y="278"/>
                    </a:lnTo>
                    <a:lnTo>
                      <a:pt x="466" y="276"/>
                    </a:lnTo>
                    <a:lnTo>
                      <a:pt x="480" y="270"/>
                    </a:lnTo>
                    <a:lnTo>
                      <a:pt x="490" y="260"/>
                    </a:lnTo>
                    <a:lnTo>
                      <a:pt x="498" y="248"/>
                    </a:lnTo>
                    <a:lnTo>
                      <a:pt x="576" y="60"/>
                    </a:lnTo>
                    <a:lnTo>
                      <a:pt x="576" y="60"/>
                    </a:lnTo>
                    <a:lnTo>
                      <a:pt x="578" y="54"/>
                    </a:lnTo>
                    <a:lnTo>
                      <a:pt x="578" y="50"/>
                    </a:lnTo>
                    <a:lnTo>
                      <a:pt x="576" y="44"/>
                    </a:lnTo>
                    <a:lnTo>
                      <a:pt x="574" y="40"/>
                    </a:lnTo>
                    <a:lnTo>
                      <a:pt x="572" y="36"/>
                    </a:lnTo>
                    <a:lnTo>
                      <a:pt x="568" y="34"/>
                    </a:lnTo>
                    <a:lnTo>
                      <a:pt x="562" y="32"/>
                    </a:lnTo>
                    <a:lnTo>
                      <a:pt x="556" y="30"/>
                    </a:lnTo>
                    <a:lnTo>
                      <a:pt x="152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9340937" y="2847463"/>
            <a:ext cx="2226290" cy="2226290"/>
            <a:chOff x="9826061" y="1870856"/>
            <a:chExt cx="1164326" cy="1164326"/>
          </a:xfrm>
        </p:grpSpPr>
        <p:sp>
          <p:nvSpPr>
            <p:cNvPr id="15" name="椭圆 14"/>
            <p:cNvSpPr/>
            <p:nvPr/>
          </p:nvSpPr>
          <p:spPr>
            <a:xfrm>
              <a:off x="9826061" y="1870856"/>
              <a:ext cx="1164326" cy="1164326"/>
            </a:xfrm>
            <a:prstGeom prst="ellipse">
              <a:avLst/>
            </a:prstGeom>
            <a:solidFill>
              <a:srgbClr val="71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Freeform 7"/>
            <p:cNvSpPr>
              <a:spLocks noEditPoints="1"/>
            </p:cNvSpPr>
            <p:nvPr/>
          </p:nvSpPr>
          <p:spPr bwMode="auto">
            <a:xfrm>
              <a:off x="9836539" y="1946559"/>
              <a:ext cx="1017656" cy="1017656"/>
            </a:xfrm>
            <a:custGeom>
              <a:avLst/>
              <a:gdLst>
                <a:gd name="T0" fmla="*/ 304 w 548"/>
                <a:gd name="T1" fmla="*/ 278 h 548"/>
                <a:gd name="T2" fmla="*/ 282 w 548"/>
                <a:gd name="T3" fmla="*/ 320 h 548"/>
                <a:gd name="T4" fmla="*/ 238 w 548"/>
                <a:gd name="T5" fmla="*/ 352 h 548"/>
                <a:gd name="T6" fmla="*/ 156 w 548"/>
                <a:gd name="T7" fmla="*/ 370 h 548"/>
                <a:gd name="T8" fmla="*/ 96 w 548"/>
                <a:gd name="T9" fmla="*/ 374 h 548"/>
                <a:gd name="T10" fmla="*/ 72 w 548"/>
                <a:gd name="T11" fmla="*/ 406 h 548"/>
                <a:gd name="T12" fmla="*/ 40 w 548"/>
                <a:gd name="T13" fmla="*/ 414 h 548"/>
                <a:gd name="T14" fmla="*/ 0 w 548"/>
                <a:gd name="T15" fmla="*/ 400 h 548"/>
                <a:gd name="T16" fmla="*/ 26 w 548"/>
                <a:gd name="T17" fmla="*/ 388 h 548"/>
                <a:gd name="T18" fmla="*/ 44 w 548"/>
                <a:gd name="T19" fmla="*/ 364 h 548"/>
                <a:gd name="T20" fmla="*/ 46 w 548"/>
                <a:gd name="T21" fmla="*/ 334 h 548"/>
                <a:gd name="T22" fmla="*/ 16 w 548"/>
                <a:gd name="T23" fmla="*/ 298 h 548"/>
                <a:gd name="T24" fmla="*/ 6 w 548"/>
                <a:gd name="T25" fmla="*/ 256 h 548"/>
                <a:gd name="T26" fmla="*/ 12 w 548"/>
                <a:gd name="T27" fmla="*/ 224 h 548"/>
                <a:gd name="T28" fmla="*/ 40 w 548"/>
                <a:gd name="T29" fmla="*/ 186 h 548"/>
                <a:gd name="T30" fmla="*/ 98 w 548"/>
                <a:gd name="T31" fmla="*/ 154 h 548"/>
                <a:gd name="T32" fmla="*/ 186 w 548"/>
                <a:gd name="T33" fmla="*/ 148 h 548"/>
                <a:gd name="T34" fmla="*/ 262 w 548"/>
                <a:gd name="T35" fmla="*/ 178 h 548"/>
                <a:gd name="T36" fmla="*/ 294 w 548"/>
                <a:gd name="T37" fmla="*/ 214 h 548"/>
                <a:gd name="T38" fmla="*/ 306 w 548"/>
                <a:gd name="T39" fmla="*/ 256 h 548"/>
                <a:gd name="T40" fmla="*/ 490 w 548"/>
                <a:gd name="T41" fmla="*/ 412 h 548"/>
                <a:gd name="T42" fmla="*/ 454 w 548"/>
                <a:gd name="T43" fmla="*/ 452 h 548"/>
                <a:gd name="T44" fmla="*/ 360 w 548"/>
                <a:gd name="T45" fmla="*/ 484 h 548"/>
                <a:gd name="T46" fmla="*/ 332 w 548"/>
                <a:gd name="T47" fmla="*/ 528 h 548"/>
                <a:gd name="T48" fmla="*/ 292 w 548"/>
                <a:gd name="T49" fmla="*/ 546 h 548"/>
                <a:gd name="T50" fmla="*/ 264 w 548"/>
                <a:gd name="T51" fmla="*/ 544 h 548"/>
                <a:gd name="T52" fmla="*/ 292 w 548"/>
                <a:gd name="T53" fmla="*/ 516 h 548"/>
                <a:gd name="T54" fmla="*/ 298 w 548"/>
                <a:gd name="T55" fmla="*/ 488 h 548"/>
                <a:gd name="T56" fmla="*/ 200 w 548"/>
                <a:gd name="T57" fmla="*/ 464 h 548"/>
                <a:gd name="T58" fmla="*/ 154 w 548"/>
                <a:gd name="T59" fmla="*/ 430 h 548"/>
                <a:gd name="T60" fmla="*/ 162 w 548"/>
                <a:gd name="T61" fmla="*/ 416 h 548"/>
                <a:gd name="T62" fmla="*/ 238 w 548"/>
                <a:gd name="T63" fmla="*/ 414 h 548"/>
                <a:gd name="T64" fmla="*/ 290 w 548"/>
                <a:gd name="T65" fmla="*/ 388 h 548"/>
                <a:gd name="T66" fmla="*/ 330 w 548"/>
                <a:gd name="T67" fmla="*/ 344 h 548"/>
                <a:gd name="T68" fmla="*/ 342 w 548"/>
                <a:gd name="T69" fmla="*/ 304 h 548"/>
                <a:gd name="T70" fmla="*/ 440 w 548"/>
                <a:gd name="T71" fmla="*/ 324 h 548"/>
                <a:gd name="T72" fmla="*/ 472 w 548"/>
                <a:gd name="T73" fmla="*/ 344 h 548"/>
                <a:gd name="T74" fmla="*/ 492 w 548"/>
                <a:gd name="T75" fmla="*/ 384 h 548"/>
                <a:gd name="T76" fmla="*/ 548 w 548"/>
                <a:gd name="T77" fmla="*/ 108 h 548"/>
                <a:gd name="T78" fmla="*/ 534 w 548"/>
                <a:gd name="T79" fmla="*/ 156 h 548"/>
                <a:gd name="T80" fmla="*/ 494 w 548"/>
                <a:gd name="T81" fmla="*/ 194 h 548"/>
                <a:gd name="T82" fmla="*/ 494 w 548"/>
                <a:gd name="T83" fmla="*/ 222 h 548"/>
                <a:gd name="T84" fmla="*/ 506 w 548"/>
                <a:gd name="T85" fmla="*/ 250 h 548"/>
                <a:gd name="T86" fmla="*/ 494 w 548"/>
                <a:gd name="T87" fmla="*/ 270 h 548"/>
                <a:gd name="T88" fmla="*/ 456 w 548"/>
                <a:gd name="T89" fmla="*/ 250 h 548"/>
                <a:gd name="T90" fmla="*/ 434 w 548"/>
                <a:gd name="T91" fmla="*/ 218 h 548"/>
                <a:gd name="T92" fmla="*/ 376 w 548"/>
                <a:gd name="T93" fmla="*/ 220 h 548"/>
                <a:gd name="T94" fmla="*/ 340 w 548"/>
                <a:gd name="T95" fmla="*/ 184 h 548"/>
                <a:gd name="T96" fmla="*/ 300 w 548"/>
                <a:gd name="T97" fmla="*/ 142 h 548"/>
                <a:gd name="T98" fmla="*/ 250 w 548"/>
                <a:gd name="T99" fmla="*/ 122 h 548"/>
                <a:gd name="T100" fmla="*/ 252 w 548"/>
                <a:gd name="T101" fmla="*/ 84 h 548"/>
                <a:gd name="T102" fmla="*/ 272 w 548"/>
                <a:gd name="T103" fmla="*/ 46 h 548"/>
                <a:gd name="T104" fmla="*/ 314 w 548"/>
                <a:gd name="T105" fmla="*/ 18 h 548"/>
                <a:gd name="T106" fmla="*/ 398 w 548"/>
                <a:gd name="T107" fmla="*/ 0 h 548"/>
                <a:gd name="T108" fmla="*/ 504 w 548"/>
                <a:gd name="T109" fmla="*/ 30 h 548"/>
                <a:gd name="T110" fmla="*/ 530 w 548"/>
                <a:gd name="T111" fmla="*/ 56 h 548"/>
                <a:gd name="T112" fmla="*/ 546 w 548"/>
                <a:gd name="T113" fmla="*/ 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8" h="548">
                  <a:moveTo>
                    <a:pt x="306" y="256"/>
                  </a:moveTo>
                  <a:lnTo>
                    <a:pt x="306" y="256"/>
                  </a:lnTo>
                  <a:lnTo>
                    <a:pt x="306" y="268"/>
                  </a:lnTo>
                  <a:lnTo>
                    <a:pt x="304" y="278"/>
                  </a:lnTo>
                  <a:lnTo>
                    <a:pt x="300" y="290"/>
                  </a:lnTo>
                  <a:lnTo>
                    <a:pt x="294" y="300"/>
                  </a:lnTo>
                  <a:lnTo>
                    <a:pt x="288" y="310"/>
                  </a:lnTo>
                  <a:lnTo>
                    <a:pt x="282" y="320"/>
                  </a:lnTo>
                  <a:lnTo>
                    <a:pt x="272" y="328"/>
                  </a:lnTo>
                  <a:lnTo>
                    <a:pt x="262" y="336"/>
                  </a:lnTo>
                  <a:lnTo>
                    <a:pt x="262" y="336"/>
                  </a:lnTo>
                  <a:lnTo>
                    <a:pt x="238" y="352"/>
                  </a:lnTo>
                  <a:lnTo>
                    <a:pt x="214" y="362"/>
                  </a:lnTo>
                  <a:lnTo>
                    <a:pt x="186" y="368"/>
                  </a:lnTo>
                  <a:lnTo>
                    <a:pt x="156" y="370"/>
                  </a:lnTo>
                  <a:lnTo>
                    <a:pt x="156" y="370"/>
                  </a:lnTo>
                  <a:lnTo>
                    <a:pt x="126" y="368"/>
                  </a:lnTo>
                  <a:lnTo>
                    <a:pt x="98" y="362"/>
                  </a:lnTo>
                  <a:lnTo>
                    <a:pt x="98" y="362"/>
                  </a:lnTo>
                  <a:lnTo>
                    <a:pt x="96" y="374"/>
                  </a:lnTo>
                  <a:lnTo>
                    <a:pt x="92" y="384"/>
                  </a:lnTo>
                  <a:lnTo>
                    <a:pt x="86" y="392"/>
                  </a:lnTo>
                  <a:lnTo>
                    <a:pt x="80" y="400"/>
                  </a:lnTo>
                  <a:lnTo>
                    <a:pt x="72" y="406"/>
                  </a:lnTo>
                  <a:lnTo>
                    <a:pt x="62" y="410"/>
                  </a:lnTo>
                  <a:lnTo>
                    <a:pt x="52" y="412"/>
                  </a:lnTo>
                  <a:lnTo>
                    <a:pt x="40" y="414"/>
                  </a:lnTo>
                  <a:lnTo>
                    <a:pt x="40" y="414"/>
                  </a:lnTo>
                  <a:lnTo>
                    <a:pt x="32" y="412"/>
                  </a:lnTo>
                  <a:lnTo>
                    <a:pt x="22" y="410"/>
                  </a:lnTo>
                  <a:lnTo>
                    <a:pt x="10" y="406"/>
                  </a:lnTo>
                  <a:lnTo>
                    <a:pt x="0" y="400"/>
                  </a:lnTo>
                  <a:lnTo>
                    <a:pt x="0" y="400"/>
                  </a:lnTo>
                  <a:lnTo>
                    <a:pt x="10" y="398"/>
                  </a:lnTo>
                  <a:lnTo>
                    <a:pt x="18" y="394"/>
                  </a:lnTo>
                  <a:lnTo>
                    <a:pt x="26" y="388"/>
                  </a:lnTo>
                  <a:lnTo>
                    <a:pt x="34" y="382"/>
                  </a:lnTo>
                  <a:lnTo>
                    <a:pt x="34" y="382"/>
                  </a:lnTo>
                  <a:lnTo>
                    <a:pt x="40" y="374"/>
                  </a:lnTo>
                  <a:lnTo>
                    <a:pt x="44" y="364"/>
                  </a:lnTo>
                  <a:lnTo>
                    <a:pt x="46" y="354"/>
                  </a:lnTo>
                  <a:lnTo>
                    <a:pt x="48" y="342"/>
                  </a:lnTo>
                  <a:lnTo>
                    <a:pt x="48" y="342"/>
                  </a:lnTo>
                  <a:lnTo>
                    <a:pt x="46" y="334"/>
                  </a:lnTo>
                  <a:lnTo>
                    <a:pt x="46" y="334"/>
                  </a:lnTo>
                  <a:lnTo>
                    <a:pt x="30" y="318"/>
                  </a:lnTo>
                  <a:lnTo>
                    <a:pt x="22" y="308"/>
                  </a:lnTo>
                  <a:lnTo>
                    <a:pt x="16" y="298"/>
                  </a:lnTo>
                  <a:lnTo>
                    <a:pt x="12" y="288"/>
                  </a:lnTo>
                  <a:lnTo>
                    <a:pt x="8" y="278"/>
                  </a:lnTo>
                  <a:lnTo>
                    <a:pt x="6" y="268"/>
                  </a:lnTo>
                  <a:lnTo>
                    <a:pt x="6" y="256"/>
                  </a:lnTo>
                  <a:lnTo>
                    <a:pt x="6" y="256"/>
                  </a:lnTo>
                  <a:lnTo>
                    <a:pt x="6" y="244"/>
                  </a:lnTo>
                  <a:lnTo>
                    <a:pt x="8" y="234"/>
                  </a:lnTo>
                  <a:lnTo>
                    <a:pt x="12" y="224"/>
                  </a:lnTo>
                  <a:lnTo>
                    <a:pt x="18" y="214"/>
                  </a:lnTo>
                  <a:lnTo>
                    <a:pt x="24" y="204"/>
                  </a:lnTo>
                  <a:lnTo>
                    <a:pt x="30" y="194"/>
                  </a:lnTo>
                  <a:lnTo>
                    <a:pt x="40" y="186"/>
                  </a:lnTo>
                  <a:lnTo>
                    <a:pt x="50" y="178"/>
                  </a:lnTo>
                  <a:lnTo>
                    <a:pt x="50" y="178"/>
                  </a:lnTo>
                  <a:lnTo>
                    <a:pt x="72" y="164"/>
                  </a:lnTo>
                  <a:lnTo>
                    <a:pt x="98" y="154"/>
                  </a:lnTo>
                  <a:lnTo>
                    <a:pt x="126" y="148"/>
                  </a:lnTo>
                  <a:lnTo>
                    <a:pt x="156" y="146"/>
                  </a:lnTo>
                  <a:lnTo>
                    <a:pt x="156" y="146"/>
                  </a:lnTo>
                  <a:lnTo>
                    <a:pt x="186" y="148"/>
                  </a:lnTo>
                  <a:lnTo>
                    <a:pt x="214" y="154"/>
                  </a:lnTo>
                  <a:lnTo>
                    <a:pt x="238" y="164"/>
                  </a:lnTo>
                  <a:lnTo>
                    <a:pt x="262" y="178"/>
                  </a:lnTo>
                  <a:lnTo>
                    <a:pt x="262" y="178"/>
                  </a:lnTo>
                  <a:lnTo>
                    <a:pt x="272" y="186"/>
                  </a:lnTo>
                  <a:lnTo>
                    <a:pt x="282" y="194"/>
                  </a:lnTo>
                  <a:lnTo>
                    <a:pt x="288" y="204"/>
                  </a:lnTo>
                  <a:lnTo>
                    <a:pt x="294" y="214"/>
                  </a:lnTo>
                  <a:lnTo>
                    <a:pt x="300" y="224"/>
                  </a:lnTo>
                  <a:lnTo>
                    <a:pt x="304" y="234"/>
                  </a:lnTo>
                  <a:lnTo>
                    <a:pt x="306" y="244"/>
                  </a:lnTo>
                  <a:lnTo>
                    <a:pt x="306" y="256"/>
                  </a:lnTo>
                  <a:lnTo>
                    <a:pt x="306" y="256"/>
                  </a:lnTo>
                  <a:close/>
                  <a:moveTo>
                    <a:pt x="492" y="396"/>
                  </a:moveTo>
                  <a:lnTo>
                    <a:pt x="492" y="396"/>
                  </a:lnTo>
                  <a:lnTo>
                    <a:pt x="490" y="412"/>
                  </a:lnTo>
                  <a:lnTo>
                    <a:pt x="482" y="426"/>
                  </a:lnTo>
                  <a:lnTo>
                    <a:pt x="472" y="440"/>
                  </a:lnTo>
                  <a:lnTo>
                    <a:pt x="454" y="452"/>
                  </a:lnTo>
                  <a:lnTo>
                    <a:pt x="454" y="452"/>
                  </a:lnTo>
                  <a:lnTo>
                    <a:pt x="436" y="464"/>
                  </a:lnTo>
                  <a:lnTo>
                    <a:pt x="412" y="474"/>
                  </a:lnTo>
                  <a:lnTo>
                    <a:pt x="388" y="480"/>
                  </a:lnTo>
                  <a:lnTo>
                    <a:pt x="360" y="484"/>
                  </a:lnTo>
                  <a:lnTo>
                    <a:pt x="360" y="484"/>
                  </a:lnTo>
                  <a:lnTo>
                    <a:pt x="352" y="502"/>
                  </a:lnTo>
                  <a:lnTo>
                    <a:pt x="344" y="516"/>
                  </a:lnTo>
                  <a:lnTo>
                    <a:pt x="332" y="528"/>
                  </a:lnTo>
                  <a:lnTo>
                    <a:pt x="320" y="536"/>
                  </a:lnTo>
                  <a:lnTo>
                    <a:pt x="320" y="536"/>
                  </a:lnTo>
                  <a:lnTo>
                    <a:pt x="306" y="542"/>
                  </a:lnTo>
                  <a:lnTo>
                    <a:pt x="292" y="546"/>
                  </a:lnTo>
                  <a:lnTo>
                    <a:pt x="274" y="548"/>
                  </a:lnTo>
                  <a:lnTo>
                    <a:pt x="254" y="548"/>
                  </a:lnTo>
                  <a:lnTo>
                    <a:pt x="254" y="548"/>
                  </a:lnTo>
                  <a:lnTo>
                    <a:pt x="264" y="544"/>
                  </a:lnTo>
                  <a:lnTo>
                    <a:pt x="272" y="538"/>
                  </a:lnTo>
                  <a:lnTo>
                    <a:pt x="280" y="532"/>
                  </a:lnTo>
                  <a:lnTo>
                    <a:pt x="286" y="524"/>
                  </a:lnTo>
                  <a:lnTo>
                    <a:pt x="292" y="516"/>
                  </a:lnTo>
                  <a:lnTo>
                    <a:pt x="296" y="508"/>
                  </a:lnTo>
                  <a:lnTo>
                    <a:pt x="298" y="498"/>
                  </a:lnTo>
                  <a:lnTo>
                    <a:pt x="298" y="488"/>
                  </a:lnTo>
                  <a:lnTo>
                    <a:pt x="298" y="488"/>
                  </a:lnTo>
                  <a:lnTo>
                    <a:pt x="270" y="484"/>
                  </a:lnTo>
                  <a:lnTo>
                    <a:pt x="246" y="480"/>
                  </a:lnTo>
                  <a:lnTo>
                    <a:pt x="222" y="474"/>
                  </a:lnTo>
                  <a:lnTo>
                    <a:pt x="200" y="464"/>
                  </a:lnTo>
                  <a:lnTo>
                    <a:pt x="200" y="464"/>
                  </a:lnTo>
                  <a:lnTo>
                    <a:pt x="180" y="454"/>
                  </a:lnTo>
                  <a:lnTo>
                    <a:pt x="166" y="442"/>
                  </a:lnTo>
                  <a:lnTo>
                    <a:pt x="154" y="430"/>
                  </a:lnTo>
                  <a:lnTo>
                    <a:pt x="146" y="416"/>
                  </a:lnTo>
                  <a:lnTo>
                    <a:pt x="146" y="416"/>
                  </a:lnTo>
                  <a:lnTo>
                    <a:pt x="162" y="416"/>
                  </a:lnTo>
                  <a:lnTo>
                    <a:pt x="162" y="416"/>
                  </a:lnTo>
                  <a:lnTo>
                    <a:pt x="190" y="418"/>
                  </a:lnTo>
                  <a:lnTo>
                    <a:pt x="190" y="418"/>
                  </a:lnTo>
                  <a:lnTo>
                    <a:pt x="214" y="418"/>
                  </a:lnTo>
                  <a:lnTo>
                    <a:pt x="238" y="414"/>
                  </a:lnTo>
                  <a:lnTo>
                    <a:pt x="258" y="406"/>
                  </a:lnTo>
                  <a:lnTo>
                    <a:pt x="278" y="396"/>
                  </a:lnTo>
                  <a:lnTo>
                    <a:pt x="278" y="396"/>
                  </a:lnTo>
                  <a:lnTo>
                    <a:pt x="290" y="388"/>
                  </a:lnTo>
                  <a:lnTo>
                    <a:pt x="302" y="378"/>
                  </a:lnTo>
                  <a:lnTo>
                    <a:pt x="314" y="366"/>
                  </a:lnTo>
                  <a:lnTo>
                    <a:pt x="322" y="356"/>
                  </a:lnTo>
                  <a:lnTo>
                    <a:pt x="330" y="344"/>
                  </a:lnTo>
                  <a:lnTo>
                    <a:pt x="334" y="332"/>
                  </a:lnTo>
                  <a:lnTo>
                    <a:pt x="338" y="318"/>
                  </a:lnTo>
                  <a:lnTo>
                    <a:pt x="342" y="304"/>
                  </a:lnTo>
                  <a:lnTo>
                    <a:pt x="342" y="304"/>
                  </a:lnTo>
                  <a:lnTo>
                    <a:pt x="370" y="306"/>
                  </a:lnTo>
                  <a:lnTo>
                    <a:pt x="394" y="308"/>
                  </a:lnTo>
                  <a:lnTo>
                    <a:pt x="418" y="314"/>
                  </a:lnTo>
                  <a:lnTo>
                    <a:pt x="440" y="324"/>
                  </a:lnTo>
                  <a:lnTo>
                    <a:pt x="440" y="324"/>
                  </a:lnTo>
                  <a:lnTo>
                    <a:pt x="452" y="330"/>
                  </a:lnTo>
                  <a:lnTo>
                    <a:pt x="462" y="336"/>
                  </a:lnTo>
                  <a:lnTo>
                    <a:pt x="472" y="344"/>
                  </a:lnTo>
                  <a:lnTo>
                    <a:pt x="478" y="354"/>
                  </a:lnTo>
                  <a:lnTo>
                    <a:pt x="484" y="362"/>
                  </a:lnTo>
                  <a:lnTo>
                    <a:pt x="488" y="374"/>
                  </a:lnTo>
                  <a:lnTo>
                    <a:pt x="492" y="384"/>
                  </a:lnTo>
                  <a:lnTo>
                    <a:pt x="492" y="396"/>
                  </a:lnTo>
                  <a:lnTo>
                    <a:pt x="492" y="396"/>
                  </a:lnTo>
                  <a:close/>
                  <a:moveTo>
                    <a:pt x="548" y="108"/>
                  </a:moveTo>
                  <a:lnTo>
                    <a:pt x="548" y="108"/>
                  </a:lnTo>
                  <a:lnTo>
                    <a:pt x="546" y="120"/>
                  </a:lnTo>
                  <a:lnTo>
                    <a:pt x="544" y="132"/>
                  </a:lnTo>
                  <a:lnTo>
                    <a:pt x="540" y="144"/>
                  </a:lnTo>
                  <a:lnTo>
                    <a:pt x="534" y="156"/>
                  </a:lnTo>
                  <a:lnTo>
                    <a:pt x="526" y="166"/>
                  </a:lnTo>
                  <a:lnTo>
                    <a:pt x="518" y="176"/>
                  </a:lnTo>
                  <a:lnTo>
                    <a:pt x="506" y="186"/>
                  </a:lnTo>
                  <a:lnTo>
                    <a:pt x="494" y="194"/>
                  </a:lnTo>
                  <a:lnTo>
                    <a:pt x="494" y="194"/>
                  </a:lnTo>
                  <a:lnTo>
                    <a:pt x="492" y="212"/>
                  </a:lnTo>
                  <a:lnTo>
                    <a:pt x="492" y="212"/>
                  </a:lnTo>
                  <a:lnTo>
                    <a:pt x="494" y="222"/>
                  </a:lnTo>
                  <a:lnTo>
                    <a:pt x="496" y="232"/>
                  </a:lnTo>
                  <a:lnTo>
                    <a:pt x="500" y="242"/>
                  </a:lnTo>
                  <a:lnTo>
                    <a:pt x="506" y="250"/>
                  </a:lnTo>
                  <a:lnTo>
                    <a:pt x="506" y="250"/>
                  </a:lnTo>
                  <a:lnTo>
                    <a:pt x="534" y="274"/>
                  </a:lnTo>
                  <a:lnTo>
                    <a:pt x="534" y="274"/>
                  </a:lnTo>
                  <a:lnTo>
                    <a:pt x="514" y="274"/>
                  </a:lnTo>
                  <a:lnTo>
                    <a:pt x="494" y="270"/>
                  </a:lnTo>
                  <a:lnTo>
                    <a:pt x="478" y="266"/>
                  </a:lnTo>
                  <a:lnTo>
                    <a:pt x="464" y="258"/>
                  </a:lnTo>
                  <a:lnTo>
                    <a:pt x="464" y="258"/>
                  </a:lnTo>
                  <a:lnTo>
                    <a:pt x="456" y="250"/>
                  </a:lnTo>
                  <a:lnTo>
                    <a:pt x="448" y="242"/>
                  </a:lnTo>
                  <a:lnTo>
                    <a:pt x="440" y="230"/>
                  </a:lnTo>
                  <a:lnTo>
                    <a:pt x="434" y="218"/>
                  </a:lnTo>
                  <a:lnTo>
                    <a:pt x="434" y="218"/>
                  </a:lnTo>
                  <a:lnTo>
                    <a:pt x="416" y="220"/>
                  </a:lnTo>
                  <a:lnTo>
                    <a:pt x="398" y="222"/>
                  </a:lnTo>
                  <a:lnTo>
                    <a:pt x="398" y="222"/>
                  </a:lnTo>
                  <a:lnTo>
                    <a:pt x="376" y="220"/>
                  </a:lnTo>
                  <a:lnTo>
                    <a:pt x="354" y="214"/>
                  </a:lnTo>
                  <a:lnTo>
                    <a:pt x="354" y="214"/>
                  </a:lnTo>
                  <a:lnTo>
                    <a:pt x="348" y="198"/>
                  </a:lnTo>
                  <a:lnTo>
                    <a:pt x="340" y="184"/>
                  </a:lnTo>
                  <a:lnTo>
                    <a:pt x="330" y="168"/>
                  </a:lnTo>
                  <a:lnTo>
                    <a:pt x="316" y="154"/>
                  </a:lnTo>
                  <a:lnTo>
                    <a:pt x="316" y="154"/>
                  </a:lnTo>
                  <a:lnTo>
                    <a:pt x="300" y="142"/>
                  </a:lnTo>
                  <a:lnTo>
                    <a:pt x="284" y="132"/>
                  </a:lnTo>
                  <a:lnTo>
                    <a:pt x="268" y="126"/>
                  </a:lnTo>
                  <a:lnTo>
                    <a:pt x="250" y="122"/>
                  </a:lnTo>
                  <a:lnTo>
                    <a:pt x="250" y="122"/>
                  </a:lnTo>
                  <a:lnTo>
                    <a:pt x="248" y="108"/>
                  </a:lnTo>
                  <a:lnTo>
                    <a:pt x="248" y="108"/>
                  </a:lnTo>
                  <a:lnTo>
                    <a:pt x="248" y="96"/>
                  </a:lnTo>
                  <a:lnTo>
                    <a:pt x="252" y="84"/>
                  </a:lnTo>
                  <a:lnTo>
                    <a:pt x="254" y="74"/>
                  </a:lnTo>
                  <a:lnTo>
                    <a:pt x="260" y="64"/>
                  </a:lnTo>
                  <a:lnTo>
                    <a:pt x="266" y="56"/>
                  </a:lnTo>
                  <a:lnTo>
                    <a:pt x="272" y="46"/>
                  </a:lnTo>
                  <a:lnTo>
                    <a:pt x="282" y="38"/>
                  </a:lnTo>
                  <a:lnTo>
                    <a:pt x="292" y="30"/>
                  </a:lnTo>
                  <a:lnTo>
                    <a:pt x="292" y="30"/>
                  </a:lnTo>
                  <a:lnTo>
                    <a:pt x="314" y="18"/>
                  </a:lnTo>
                  <a:lnTo>
                    <a:pt x="340" y="8"/>
                  </a:lnTo>
                  <a:lnTo>
                    <a:pt x="368" y="2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428" y="2"/>
                  </a:lnTo>
                  <a:lnTo>
                    <a:pt x="456" y="8"/>
                  </a:lnTo>
                  <a:lnTo>
                    <a:pt x="482" y="18"/>
                  </a:lnTo>
                  <a:lnTo>
                    <a:pt x="504" y="30"/>
                  </a:lnTo>
                  <a:lnTo>
                    <a:pt x="504" y="30"/>
                  </a:lnTo>
                  <a:lnTo>
                    <a:pt x="514" y="38"/>
                  </a:lnTo>
                  <a:lnTo>
                    <a:pt x="524" y="46"/>
                  </a:lnTo>
                  <a:lnTo>
                    <a:pt x="530" y="56"/>
                  </a:lnTo>
                  <a:lnTo>
                    <a:pt x="536" y="64"/>
                  </a:lnTo>
                  <a:lnTo>
                    <a:pt x="542" y="74"/>
                  </a:lnTo>
                  <a:lnTo>
                    <a:pt x="544" y="84"/>
                  </a:lnTo>
                  <a:lnTo>
                    <a:pt x="546" y="96"/>
                  </a:lnTo>
                  <a:lnTo>
                    <a:pt x="548" y="108"/>
                  </a:lnTo>
                  <a:lnTo>
                    <a:pt x="548" y="10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4587" y="2806799"/>
            <a:ext cx="2266955" cy="2266955"/>
            <a:chOff x="1253561" y="2287257"/>
            <a:chExt cx="1164326" cy="1164326"/>
          </a:xfrm>
        </p:grpSpPr>
        <p:sp>
          <p:nvSpPr>
            <p:cNvPr id="17" name="椭圆 16"/>
            <p:cNvSpPr/>
            <p:nvPr/>
          </p:nvSpPr>
          <p:spPr>
            <a:xfrm>
              <a:off x="1253561" y="2287257"/>
              <a:ext cx="1164326" cy="1164326"/>
            </a:xfrm>
            <a:prstGeom prst="ellipse">
              <a:avLst/>
            </a:prstGeom>
            <a:solidFill>
              <a:srgbClr val="71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8"/>
            <p:cNvSpPr>
              <a:spLocks noEditPoints="1"/>
            </p:cNvSpPr>
            <p:nvPr/>
          </p:nvSpPr>
          <p:spPr bwMode="auto">
            <a:xfrm>
              <a:off x="1327914" y="2500046"/>
              <a:ext cx="1032377" cy="734070"/>
            </a:xfrm>
            <a:custGeom>
              <a:avLst/>
              <a:gdLst>
                <a:gd name="T0" fmla="*/ 0 w 706"/>
                <a:gd name="T1" fmla="*/ 144 h 502"/>
                <a:gd name="T2" fmla="*/ 76 w 706"/>
                <a:gd name="T3" fmla="*/ 84 h 502"/>
                <a:gd name="T4" fmla="*/ 116 w 706"/>
                <a:gd name="T5" fmla="*/ 60 h 502"/>
                <a:gd name="T6" fmla="*/ 160 w 706"/>
                <a:gd name="T7" fmla="*/ 38 h 502"/>
                <a:gd name="T8" fmla="*/ 252 w 706"/>
                <a:gd name="T9" fmla="*/ 10 h 502"/>
                <a:gd name="T10" fmla="*/ 278 w 706"/>
                <a:gd name="T11" fmla="*/ 6 h 502"/>
                <a:gd name="T12" fmla="*/ 328 w 706"/>
                <a:gd name="T13" fmla="*/ 0 h 502"/>
                <a:gd name="T14" fmla="*/ 354 w 706"/>
                <a:gd name="T15" fmla="*/ 0 h 502"/>
                <a:gd name="T16" fmla="*/ 404 w 706"/>
                <a:gd name="T17" fmla="*/ 2 h 502"/>
                <a:gd name="T18" fmla="*/ 454 w 706"/>
                <a:gd name="T19" fmla="*/ 10 h 502"/>
                <a:gd name="T20" fmla="*/ 502 w 706"/>
                <a:gd name="T21" fmla="*/ 22 h 502"/>
                <a:gd name="T22" fmla="*/ 546 w 706"/>
                <a:gd name="T23" fmla="*/ 38 h 502"/>
                <a:gd name="T24" fmla="*/ 612 w 706"/>
                <a:gd name="T25" fmla="*/ 72 h 502"/>
                <a:gd name="T26" fmla="*/ 632 w 706"/>
                <a:gd name="T27" fmla="*/ 84 h 502"/>
                <a:gd name="T28" fmla="*/ 706 w 706"/>
                <a:gd name="T29" fmla="*/ 144 h 502"/>
                <a:gd name="T30" fmla="*/ 644 w 706"/>
                <a:gd name="T31" fmla="*/ 206 h 502"/>
                <a:gd name="T32" fmla="*/ 584 w 706"/>
                <a:gd name="T33" fmla="*/ 156 h 502"/>
                <a:gd name="T34" fmla="*/ 550 w 706"/>
                <a:gd name="T35" fmla="*/ 136 h 502"/>
                <a:gd name="T36" fmla="*/ 514 w 706"/>
                <a:gd name="T37" fmla="*/ 118 h 502"/>
                <a:gd name="T38" fmla="*/ 436 w 706"/>
                <a:gd name="T39" fmla="*/ 94 h 502"/>
                <a:gd name="T40" fmla="*/ 394 w 706"/>
                <a:gd name="T41" fmla="*/ 88 h 502"/>
                <a:gd name="T42" fmla="*/ 354 w 706"/>
                <a:gd name="T43" fmla="*/ 86 h 502"/>
                <a:gd name="T44" fmla="*/ 270 w 706"/>
                <a:gd name="T45" fmla="*/ 94 h 502"/>
                <a:gd name="T46" fmla="*/ 230 w 706"/>
                <a:gd name="T47" fmla="*/ 104 h 502"/>
                <a:gd name="T48" fmla="*/ 192 w 706"/>
                <a:gd name="T49" fmla="*/ 118 h 502"/>
                <a:gd name="T50" fmla="*/ 122 w 706"/>
                <a:gd name="T51" fmla="*/ 156 h 502"/>
                <a:gd name="T52" fmla="*/ 90 w 706"/>
                <a:gd name="T53" fmla="*/ 180 h 502"/>
                <a:gd name="T54" fmla="*/ 0 w 706"/>
                <a:gd name="T55" fmla="*/ 144 h 502"/>
                <a:gd name="T56" fmla="*/ 124 w 706"/>
                <a:gd name="T57" fmla="*/ 268 h 502"/>
                <a:gd name="T58" fmla="*/ 172 w 706"/>
                <a:gd name="T59" fmla="*/ 230 h 502"/>
                <a:gd name="T60" fmla="*/ 226 w 706"/>
                <a:gd name="T61" fmla="*/ 200 h 502"/>
                <a:gd name="T62" fmla="*/ 256 w 706"/>
                <a:gd name="T63" fmla="*/ 188 h 502"/>
                <a:gd name="T64" fmla="*/ 320 w 706"/>
                <a:gd name="T65" fmla="*/ 176 h 502"/>
                <a:gd name="T66" fmla="*/ 354 w 706"/>
                <a:gd name="T67" fmla="*/ 174 h 502"/>
                <a:gd name="T68" fmla="*/ 418 w 706"/>
                <a:gd name="T69" fmla="*/ 180 h 502"/>
                <a:gd name="T70" fmla="*/ 480 w 706"/>
                <a:gd name="T71" fmla="*/ 200 h 502"/>
                <a:gd name="T72" fmla="*/ 508 w 706"/>
                <a:gd name="T73" fmla="*/ 214 h 502"/>
                <a:gd name="T74" fmla="*/ 560 w 706"/>
                <a:gd name="T75" fmla="*/ 248 h 502"/>
                <a:gd name="T76" fmla="*/ 522 w 706"/>
                <a:gd name="T77" fmla="*/ 330 h 502"/>
                <a:gd name="T78" fmla="*/ 506 w 706"/>
                <a:gd name="T79" fmla="*/ 316 h 502"/>
                <a:gd name="T80" fmla="*/ 468 w 706"/>
                <a:gd name="T81" fmla="*/ 290 h 502"/>
                <a:gd name="T82" fmla="*/ 446 w 706"/>
                <a:gd name="T83" fmla="*/ 280 h 502"/>
                <a:gd name="T84" fmla="*/ 402 w 706"/>
                <a:gd name="T85" fmla="*/ 266 h 502"/>
                <a:gd name="T86" fmla="*/ 354 w 706"/>
                <a:gd name="T87" fmla="*/ 260 h 502"/>
                <a:gd name="T88" fmla="*/ 328 w 706"/>
                <a:gd name="T89" fmla="*/ 262 h 502"/>
                <a:gd name="T90" fmla="*/ 282 w 706"/>
                <a:gd name="T91" fmla="*/ 270 h 502"/>
                <a:gd name="T92" fmla="*/ 260 w 706"/>
                <a:gd name="T93" fmla="*/ 280 h 502"/>
                <a:gd name="T94" fmla="*/ 220 w 706"/>
                <a:gd name="T95" fmla="*/ 302 h 502"/>
                <a:gd name="T96" fmla="*/ 184 w 706"/>
                <a:gd name="T97" fmla="*/ 330 h 502"/>
                <a:gd name="T98" fmla="*/ 246 w 706"/>
                <a:gd name="T99" fmla="*/ 392 h 502"/>
                <a:gd name="T100" fmla="*/ 256 w 706"/>
                <a:gd name="T101" fmla="*/ 384 h 502"/>
                <a:gd name="T102" fmla="*/ 280 w 706"/>
                <a:gd name="T103" fmla="*/ 366 h 502"/>
                <a:gd name="T104" fmla="*/ 294 w 706"/>
                <a:gd name="T105" fmla="*/ 360 h 502"/>
                <a:gd name="T106" fmla="*/ 322 w 706"/>
                <a:gd name="T107" fmla="*/ 352 h 502"/>
                <a:gd name="T108" fmla="*/ 354 w 706"/>
                <a:gd name="T109" fmla="*/ 348 h 502"/>
                <a:gd name="T110" fmla="*/ 368 w 706"/>
                <a:gd name="T111" fmla="*/ 350 h 502"/>
                <a:gd name="T112" fmla="*/ 398 w 706"/>
                <a:gd name="T113" fmla="*/ 356 h 502"/>
                <a:gd name="T114" fmla="*/ 412 w 706"/>
                <a:gd name="T115" fmla="*/ 360 h 502"/>
                <a:gd name="T116" fmla="*/ 438 w 706"/>
                <a:gd name="T117" fmla="*/ 374 h 502"/>
                <a:gd name="T118" fmla="*/ 460 w 706"/>
                <a:gd name="T119" fmla="*/ 392 h 502"/>
                <a:gd name="T120" fmla="*/ 246 w 706"/>
                <a:gd name="T121" fmla="*/ 39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6" h="502">
                  <a:moveTo>
                    <a:pt x="0" y="144"/>
                  </a:moveTo>
                  <a:lnTo>
                    <a:pt x="0" y="144"/>
                  </a:lnTo>
                  <a:lnTo>
                    <a:pt x="36" y="112"/>
                  </a:lnTo>
                  <a:lnTo>
                    <a:pt x="76" y="84"/>
                  </a:lnTo>
                  <a:lnTo>
                    <a:pt x="76" y="84"/>
                  </a:lnTo>
                  <a:lnTo>
                    <a:pt x="116" y="60"/>
                  </a:lnTo>
                  <a:lnTo>
                    <a:pt x="160" y="38"/>
                  </a:lnTo>
                  <a:lnTo>
                    <a:pt x="160" y="38"/>
                  </a:lnTo>
                  <a:lnTo>
                    <a:pt x="206" y="22"/>
                  </a:lnTo>
                  <a:lnTo>
                    <a:pt x="252" y="10"/>
                  </a:lnTo>
                  <a:lnTo>
                    <a:pt x="252" y="10"/>
                  </a:lnTo>
                  <a:lnTo>
                    <a:pt x="278" y="6"/>
                  </a:lnTo>
                  <a:lnTo>
                    <a:pt x="302" y="2"/>
                  </a:lnTo>
                  <a:lnTo>
                    <a:pt x="328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78" y="0"/>
                  </a:lnTo>
                  <a:lnTo>
                    <a:pt x="404" y="2"/>
                  </a:lnTo>
                  <a:lnTo>
                    <a:pt x="428" y="6"/>
                  </a:lnTo>
                  <a:lnTo>
                    <a:pt x="454" y="10"/>
                  </a:lnTo>
                  <a:lnTo>
                    <a:pt x="454" y="10"/>
                  </a:lnTo>
                  <a:lnTo>
                    <a:pt x="502" y="22"/>
                  </a:lnTo>
                  <a:lnTo>
                    <a:pt x="546" y="38"/>
                  </a:lnTo>
                  <a:lnTo>
                    <a:pt x="546" y="38"/>
                  </a:lnTo>
                  <a:lnTo>
                    <a:pt x="590" y="60"/>
                  </a:lnTo>
                  <a:lnTo>
                    <a:pt x="612" y="72"/>
                  </a:lnTo>
                  <a:lnTo>
                    <a:pt x="632" y="84"/>
                  </a:lnTo>
                  <a:lnTo>
                    <a:pt x="632" y="84"/>
                  </a:lnTo>
                  <a:lnTo>
                    <a:pt x="670" y="112"/>
                  </a:lnTo>
                  <a:lnTo>
                    <a:pt x="706" y="144"/>
                  </a:lnTo>
                  <a:lnTo>
                    <a:pt x="644" y="206"/>
                  </a:lnTo>
                  <a:lnTo>
                    <a:pt x="644" y="206"/>
                  </a:lnTo>
                  <a:lnTo>
                    <a:pt x="616" y="180"/>
                  </a:lnTo>
                  <a:lnTo>
                    <a:pt x="584" y="156"/>
                  </a:lnTo>
                  <a:lnTo>
                    <a:pt x="584" y="156"/>
                  </a:lnTo>
                  <a:lnTo>
                    <a:pt x="550" y="136"/>
                  </a:lnTo>
                  <a:lnTo>
                    <a:pt x="514" y="118"/>
                  </a:lnTo>
                  <a:lnTo>
                    <a:pt x="514" y="118"/>
                  </a:lnTo>
                  <a:lnTo>
                    <a:pt x="476" y="104"/>
                  </a:lnTo>
                  <a:lnTo>
                    <a:pt x="436" y="94"/>
                  </a:lnTo>
                  <a:lnTo>
                    <a:pt x="436" y="94"/>
                  </a:lnTo>
                  <a:lnTo>
                    <a:pt x="394" y="88"/>
                  </a:lnTo>
                  <a:lnTo>
                    <a:pt x="354" y="86"/>
                  </a:lnTo>
                  <a:lnTo>
                    <a:pt x="354" y="86"/>
                  </a:lnTo>
                  <a:lnTo>
                    <a:pt x="310" y="88"/>
                  </a:lnTo>
                  <a:lnTo>
                    <a:pt x="270" y="94"/>
                  </a:lnTo>
                  <a:lnTo>
                    <a:pt x="270" y="94"/>
                  </a:lnTo>
                  <a:lnTo>
                    <a:pt x="230" y="104"/>
                  </a:lnTo>
                  <a:lnTo>
                    <a:pt x="192" y="118"/>
                  </a:lnTo>
                  <a:lnTo>
                    <a:pt x="192" y="118"/>
                  </a:lnTo>
                  <a:lnTo>
                    <a:pt x="156" y="136"/>
                  </a:lnTo>
                  <a:lnTo>
                    <a:pt x="122" y="156"/>
                  </a:lnTo>
                  <a:lnTo>
                    <a:pt x="122" y="156"/>
                  </a:lnTo>
                  <a:lnTo>
                    <a:pt x="90" y="180"/>
                  </a:lnTo>
                  <a:lnTo>
                    <a:pt x="62" y="206"/>
                  </a:lnTo>
                  <a:lnTo>
                    <a:pt x="0" y="144"/>
                  </a:lnTo>
                  <a:close/>
                  <a:moveTo>
                    <a:pt x="124" y="268"/>
                  </a:moveTo>
                  <a:lnTo>
                    <a:pt x="124" y="268"/>
                  </a:lnTo>
                  <a:lnTo>
                    <a:pt x="146" y="248"/>
                  </a:lnTo>
                  <a:lnTo>
                    <a:pt x="172" y="230"/>
                  </a:lnTo>
                  <a:lnTo>
                    <a:pt x="198" y="214"/>
                  </a:lnTo>
                  <a:lnTo>
                    <a:pt x="226" y="200"/>
                  </a:lnTo>
                  <a:lnTo>
                    <a:pt x="226" y="200"/>
                  </a:lnTo>
                  <a:lnTo>
                    <a:pt x="256" y="188"/>
                  </a:lnTo>
                  <a:lnTo>
                    <a:pt x="288" y="180"/>
                  </a:lnTo>
                  <a:lnTo>
                    <a:pt x="320" y="176"/>
                  </a:lnTo>
                  <a:lnTo>
                    <a:pt x="354" y="174"/>
                  </a:lnTo>
                  <a:lnTo>
                    <a:pt x="354" y="174"/>
                  </a:lnTo>
                  <a:lnTo>
                    <a:pt x="386" y="176"/>
                  </a:lnTo>
                  <a:lnTo>
                    <a:pt x="418" y="180"/>
                  </a:lnTo>
                  <a:lnTo>
                    <a:pt x="450" y="188"/>
                  </a:lnTo>
                  <a:lnTo>
                    <a:pt x="480" y="200"/>
                  </a:lnTo>
                  <a:lnTo>
                    <a:pt x="480" y="200"/>
                  </a:lnTo>
                  <a:lnTo>
                    <a:pt x="508" y="214"/>
                  </a:lnTo>
                  <a:lnTo>
                    <a:pt x="534" y="230"/>
                  </a:lnTo>
                  <a:lnTo>
                    <a:pt x="560" y="248"/>
                  </a:lnTo>
                  <a:lnTo>
                    <a:pt x="584" y="268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06" y="316"/>
                  </a:lnTo>
                  <a:lnTo>
                    <a:pt x="488" y="302"/>
                  </a:lnTo>
                  <a:lnTo>
                    <a:pt x="468" y="290"/>
                  </a:lnTo>
                  <a:lnTo>
                    <a:pt x="446" y="280"/>
                  </a:lnTo>
                  <a:lnTo>
                    <a:pt x="446" y="280"/>
                  </a:lnTo>
                  <a:lnTo>
                    <a:pt x="424" y="270"/>
                  </a:lnTo>
                  <a:lnTo>
                    <a:pt x="402" y="266"/>
                  </a:lnTo>
                  <a:lnTo>
                    <a:pt x="378" y="262"/>
                  </a:lnTo>
                  <a:lnTo>
                    <a:pt x="354" y="260"/>
                  </a:lnTo>
                  <a:lnTo>
                    <a:pt x="354" y="260"/>
                  </a:lnTo>
                  <a:lnTo>
                    <a:pt x="328" y="262"/>
                  </a:lnTo>
                  <a:lnTo>
                    <a:pt x="304" y="266"/>
                  </a:lnTo>
                  <a:lnTo>
                    <a:pt x="282" y="270"/>
                  </a:lnTo>
                  <a:lnTo>
                    <a:pt x="260" y="280"/>
                  </a:lnTo>
                  <a:lnTo>
                    <a:pt x="260" y="280"/>
                  </a:lnTo>
                  <a:lnTo>
                    <a:pt x="238" y="290"/>
                  </a:lnTo>
                  <a:lnTo>
                    <a:pt x="220" y="302"/>
                  </a:lnTo>
                  <a:lnTo>
                    <a:pt x="200" y="314"/>
                  </a:lnTo>
                  <a:lnTo>
                    <a:pt x="184" y="330"/>
                  </a:lnTo>
                  <a:lnTo>
                    <a:pt x="124" y="268"/>
                  </a:lnTo>
                  <a:close/>
                  <a:moveTo>
                    <a:pt x="246" y="392"/>
                  </a:moveTo>
                  <a:lnTo>
                    <a:pt x="246" y="392"/>
                  </a:lnTo>
                  <a:lnTo>
                    <a:pt x="256" y="384"/>
                  </a:lnTo>
                  <a:lnTo>
                    <a:pt x="268" y="374"/>
                  </a:lnTo>
                  <a:lnTo>
                    <a:pt x="280" y="366"/>
                  </a:lnTo>
                  <a:lnTo>
                    <a:pt x="294" y="360"/>
                  </a:lnTo>
                  <a:lnTo>
                    <a:pt x="294" y="360"/>
                  </a:lnTo>
                  <a:lnTo>
                    <a:pt x="308" y="356"/>
                  </a:lnTo>
                  <a:lnTo>
                    <a:pt x="322" y="352"/>
                  </a:lnTo>
                  <a:lnTo>
                    <a:pt x="338" y="350"/>
                  </a:lnTo>
                  <a:lnTo>
                    <a:pt x="354" y="348"/>
                  </a:lnTo>
                  <a:lnTo>
                    <a:pt x="354" y="348"/>
                  </a:lnTo>
                  <a:lnTo>
                    <a:pt x="368" y="350"/>
                  </a:lnTo>
                  <a:lnTo>
                    <a:pt x="384" y="352"/>
                  </a:lnTo>
                  <a:lnTo>
                    <a:pt x="398" y="356"/>
                  </a:lnTo>
                  <a:lnTo>
                    <a:pt x="412" y="360"/>
                  </a:lnTo>
                  <a:lnTo>
                    <a:pt x="412" y="360"/>
                  </a:lnTo>
                  <a:lnTo>
                    <a:pt x="426" y="366"/>
                  </a:lnTo>
                  <a:lnTo>
                    <a:pt x="438" y="374"/>
                  </a:lnTo>
                  <a:lnTo>
                    <a:pt x="450" y="384"/>
                  </a:lnTo>
                  <a:lnTo>
                    <a:pt x="460" y="392"/>
                  </a:lnTo>
                  <a:lnTo>
                    <a:pt x="354" y="502"/>
                  </a:lnTo>
                  <a:lnTo>
                    <a:pt x="246" y="39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33"/>
          <p:cNvSpPr txBox="1"/>
          <p:nvPr/>
        </p:nvSpPr>
        <p:spPr>
          <a:xfrm>
            <a:off x="734587" y="5337138"/>
            <a:ext cx="2202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pPr algn="ctr"/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" name="文本框 33"/>
          <p:cNvSpPr txBox="1"/>
          <p:nvPr/>
        </p:nvSpPr>
        <p:spPr>
          <a:xfrm>
            <a:off x="3589834" y="5337138"/>
            <a:ext cx="2202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pPr algn="ctr"/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8" name="文本框 33"/>
          <p:cNvSpPr txBox="1"/>
          <p:nvPr/>
        </p:nvSpPr>
        <p:spPr>
          <a:xfrm>
            <a:off x="6445081" y="5337138"/>
            <a:ext cx="2202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pPr algn="ctr"/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9" name="文本框 33"/>
          <p:cNvSpPr txBox="1"/>
          <p:nvPr/>
        </p:nvSpPr>
        <p:spPr>
          <a:xfrm>
            <a:off x="9300328" y="5337138"/>
            <a:ext cx="2202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pPr algn="ctr"/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961969" y="228600"/>
            <a:ext cx="6268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 here</a:t>
            </a:r>
            <a:endParaRPr lang="zh-CN" altLang="en-US" sz="72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793654" y="1188720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here, so that it can be more clearly.</a:t>
            </a:r>
            <a:endParaRPr lang="zh-CN" altLang="en-US" sz="2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335312" y="1998667"/>
            <a:ext cx="1008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59</a:t>
            </a:r>
            <a:r>
              <a:rPr lang="en-US" altLang="zh-CN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4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180875" y="2001765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38</a:t>
            </a:r>
            <a:r>
              <a:rPr lang="en-US" altLang="zh-CN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4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092138" y="2033679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25</a:t>
            </a:r>
            <a:r>
              <a:rPr lang="en-US" altLang="zh-CN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4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897160" y="1998666"/>
            <a:ext cx="1008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66</a:t>
            </a:r>
            <a:r>
              <a:rPr lang="en-US" altLang="zh-CN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4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1226" y="2736328"/>
            <a:ext cx="2715491" cy="130157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273949" y="2751131"/>
            <a:ext cx="2715491" cy="159518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087710" y="2723451"/>
            <a:ext cx="2715491" cy="19268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9118952" y="2768107"/>
            <a:ext cx="2715491" cy="97262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61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6" r="26673"/>
          <a:stretch>
            <a:fillRect/>
          </a:stretch>
        </p:blipFill>
        <p:spPr>
          <a:xfrm>
            <a:off x="1340172" y="2053566"/>
            <a:ext cx="3458721" cy="3458721"/>
          </a:xfrm>
          <a:custGeom>
            <a:avLst/>
            <a:gdLst>
              <a:gd name="connsiteX0" fmla="*/ 1144729 w 2289458"/>
              <a:gd name="connsiteY0" fmla="*/ 0 h 2289458"/>
              <a:gd name="connsiteX1" fmla="*/ 2289458 w 2289458"/>
              <a:gd name="connsiteY1" fmla="*/ 1144729 h 2289458"/>
              <a:gd name="connsiteX2" fmla="*/ 1144729 w 2289458"/>
              <a:gd name="connsiteY2" fmla="*/ 2289458 h 2289458"/>
              <a:gd name="connsiteX3" fmla="*/ 0 w 2289458"/>
              <a:gd name="connsiteY3" fmla="*/ 1144729 h 2289458"/>
              <a:gd name="connsiteX4" fmla="*/ 1144729 w 2289458"/>
              <a:gd name="connsiteY4" fmla="*/ 0 h 228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458" h="2289458">
                <a:moveTo>
                  <a:pt x="1144729" y="0"/>
                </a:moveTo>
                <a:cubicBezTo>
                  <a:pt x="1776945" y="0"/>
                  <a:pt x="2289458" y="512513"/>
                  <a:pt x="2289458" y="1144729"/>
                </a:cubicBezTo>
                <a:cubicBezTo>
                  <a:pt x="2289458" y="1776945"/>
                  <a:pt x="1776945" y="2289458"/>
                  <a:pt x="1144729" y="2289458"/>
                </a:cubicBezTo>
                <a:cubicBezTo>
                  <a:pt x="512513" y="2289458"/>
                  <a:pt x="0" y="1776945"/>
                  <a:pt x="0" y="1144729"/>
                </a:cubicBezTo>
                <a:cubicBezTo>
                  <a:pt x="0" y="512513"/>
                  <a:pt x="512513" y="0"/>
                  <a:pt x="1144729" y="0"/>
                </a:cubicBezTo>
                <a:close/>
              </a:path>
            </a:pathLst>
          </a:custGeom>
          <a:ln>
            <a:solidFill>
              <a:srgbClr val="71C0B7"/>
            </a:solidFill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6428047" y="2694310"/>
            <a:ext cx="3992341" cy="332439"/>
            <a:chOff x="5276335" y="1828799"/>
            <a:chExt cx="4572001" cy="44484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4" name="矩形 3"/>
            <p:cNvSpPr/>
            <p:nvPr/>
          </p:nvSpPr>
          <p:spPr>
            <a:xfrm>
              <a:off x="5276335" y="1828800"/>
              <a:ext cx="4349579" cy="444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403492" y="1828799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700815" y="3654431"/>
            <a:ext cx="3719573" cy="332439"/>
            <a:chOff x="5641332" y="2496063"/>
            <a:chExt cx="4572001" cy="44484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7" name="矩形 6"/>
            <p:cNvSpPr/>
            <p:nvPr/>
          </p:nvSpPr>
          <p:spPr>
            <a:xfrm>
              <a:off x="5641332" y="2496064"/>
              <a:ext cx="4349579" cy="444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9768489" y="2496063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00815" y="5704683"/>
            <a:ext cx="3719573" cy="332439"/>
            <a:chOff x="5641332" y="3663776"/>
            <a:chExt cx="4572001" cy="44484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10" name="矩形 9"/>
            <p:cNvSpPr/>
            <p:nvPr/>
          </p:nvSpPr>
          <p:spPr>
            <a:xfrm>
              <a:off x="5641332" y="3663777"/>
              <a:ext cx="4349579" cy="444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768489" y="3663776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003658" y="4687039"/>
            <a:ext cx="3416730" cy="332439"/>
            <a:chOff x="6046573" y="3052117"/>
            <a:chExt cx="4572001" cy="44484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16" name="矩形 15"/>
            <p:cNvSpPr/>
            <p:nvPr/>
          </p:nvSpPr>
          <p:spPr>
            <a:xfrm>
              <a:off x="6046573" y="3052118"/>
              <a:ext cx="4349579" cy="444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0173730" y="3052117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36961" y="2694310"/>
            <a:ext cx="3416730" cy="332439"/>
            <a:chOff x="5276335" y="1828799"/>
            <a:chExt cx="4572001" cy="444844"/>
          </a:xfrm>
          <a:solidFill>
            <a:srgbClr val="77D3C8"/>
          </a:solidFill>
          <a:effectLst/>
        </p:grpSpPr>
        <p:sp>
          <p:nvSpPr>
            <p:cNvPr id="19" name="矩形 18"/>
            <p:cNvSpPr/>
            <p:nvPr/>
          </p:nvSpPr>
          <p:spPr>
            <a:xfrm>
              <a:off x="5276335" y="1828800"/>
              <a:ext cx="4349579" cy="444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9403492" y="1828799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5389" y="3654430"/>
            <a:ext cx="2872757" cy="332439"/>
            <a:chOff x="5276335" y="1828799"/>
            <a:chExt cx="3844099" cy="444844"/>
          </a:xfrm>
          <a:solidFill>
            <a:srgbClr val="77D3C8"/>
          </a:solidFill>
          <a:effectLst/>
        </p:grpSpPr>
        <p:sp>
          <p:nvSpPr>
            <p:cNvPr id="22" name="矩形 21"/>
            <p:cNvSpPr/>
            <p:nvPr/>
          </p:nvSpPr>
          <p:spPr>
            <a:xfrm>
              <a:off x="5276335" y="1830197"/>
              <a:ext cx="3621678" cy="443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675590" y="1828799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62137" y="4683945"/>
            <a:ext cx="4509272" cy="332439"/>
            <a:chOff x="5276335" y="1828799"/>
            <a:chExt cx="6033955" cy="444844"/>
          </a:xfrm>
          <a:solidFill>
            <a:srgbClr val="77D3C8"/>
          </a:solidFill>
          <a:effectLst/>
        </p:grpSpPr>
        <p:sp>
          <p:nvSpPr>
            <p:cNvPr id="25" name="矩形 24"/>
            <p:cNvSpPr/>
            <p:nvPr/>
          </p:nvSpPr>
          <p:spPr>
            <a:xfrm>
              <a:off x="5276335" y="1828800"/>
              <a:ext cx="5833665" cy="444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0865446" y="1828799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562136" y="5704524"/>
            <a:ext cx="2179796" cy="341715"/>
            <a:chOff x="5276335" y="1828734"/>
            <a:chExt cx="2916833" cy="436935"/>
          </a:xfrm>
          <a:solidFill>
            <a:srgbClr val="77D3C8"/>
          </a:solidFill>
          <a:effectLst/>
        </p:grpSpPr>
        <p:sp>
          <p:nvSpPr>
            <p:cNvPr id="28" name="矩形 27"/>
            <p:cNvSpPr/>
            <p:nvPr/>
          </p:nvSpPr>
          <p:spPr>
            <a:xfrm>
              <a:off x="5276335" y="1828734"/>
              <a:ext cx="2682498" cy="4351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7756295" y="1828797"/>
              <a:ext cx="436873" cy="436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961969" y="228600"/>
            <a:ext cx="6268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 here</a:t>
            </a:r>
            <a:endParaRPr lang="zh-CN" altLang="en-US" sz="72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93654" y="1188720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here, so that it can be more clearly.</a:t>
            </a:r>
            <a:endParaRPr lang="zh-CN" altLang="en-US" sz="2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35600" y="2219736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464023" y="3263309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435600" y="4306882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435600" y="5327621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0522991" y="2426506"/>
            <a:ext cx="1008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59</a:t>
            </a:r>
            <a:r>
              <a:rPr lang="en-US" altLang="zh-CN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4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522991" y="3435928"/>
            <a:ext cx="1008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49</a:t>
            </a:r>
            <a:r>
              <a:rPr lang="en-US" altLang="zh-CN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4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522991" y="4469514"/>
            <a:ext cx="1008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99</a:t>
            </a:r>
            <a:r>
              <a:rPr lang="en-US" altLang="zh-CN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4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522991" y="5486181"/>
            <a:ext cx="1008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39</a:t>
            </a:r>
            <a:r>
              <a:rPr lang="en-US" altLang="zh-CN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4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文本框 33"/>
          <p:cNvSpPr txBox="1"/>
          <p:nvPr/>
        </p:nvSpPr>
        <p:spPr>
          <a:xfrm>
            <a:off x="576848" y="5623851"/>
            <a:ext cx="498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pPr algn="ctr"/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88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489885" y="1766402"/>
            <a:ext cx="7212231" cy="3325196"/>
            <a:chOff x="965885" y="1766402"/>
            <a:chExt cx="7212231" cy="3325196"/>
          </a:xfrm>
        </p:grpSpPr>
        <p:sp>
          <p:nvSpPr>
            <p:cNvPr id="10" name="文本框 11"/>
            <p:cNvSpPr txBox="1"/>
            <p:nvPr/>
          </p:nvSpPr>
          <p:spPr>
            <a:xfrm>
              <a:off x="3014675" y="4297937"/>
              <a:ext cx="48654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www.tretars.com</a:t>
              </a:r>
              <a:endPara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36127" y="2590841"/>
              <a:ext cx="494398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600" b="1" dirty="0" smtClean="0">
                  <a:solidFill>
                    <a:srgbClr val="DF494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逼格 </a:t>
              </a:r>
              <a:r>
                <a:rPr lang="en-US" altLang="zh-CN" sz="9600" b="1" dirty="0" smtClean="0">
                  <a:solidFill>
                    <a:srgbClr val="DF494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endParaRPr lang="zh-CN" altLang="en-US" sz="9600" b="1" dirty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文本框 6"/>
            <p:cNvSpPr txBox="1"/>
            <p:nvPr/>
          </p:nvSpPr>
          <p:spPr>
            <a:xfrm>
              <a:off x="965885" y="1766402"/>
              <a:ext cx="72122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微博</a:t>
              </a:r>
              <a:r>
                <a:rPr lang="en-US" altLang="zh-CN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</a:t>
              </a:r>
              <a:r>
                <a:rPr lang="zh-CN" altLang="en-US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微信可关注“逼格</a:t>
              </a:r>
              <a:r>
                <a:rPr lang="en-US" altLang="zh-CN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r>
                <a:rPr lang="zh-CN" altLang="en-US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”</a:t>
              </a:r>
              <a:endParaRPr lang="zh-CN" altLang="en-US" sz="4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080550" y="2616186"/>
              <a:ext cx="679955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080550" y="5091598"/>
              <a:ext cx="679955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50" y="2713437"/>
              <a:ext cx="1621382" cy="1621382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196734" y="4497991"/>
              <a:ext cx="1389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微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信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二维码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2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4587007"/>
            <a:ext cx="12192000" cy="2270993"/>
          </a:xfrm>
          <a:prstGeom prst="rect">
            <a:avLst/>
          </a:prstGeom>
          <a:solidFill>
            <a:srgbClr val="A2D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连接符 106"/>
          <p:cNvCxnSpPr/>
          <p:nvPr/>
        </p:nvCxnSpPr>
        <p:spPr>
          <a:xfrm flipV="1">
            <a:off x="8494278" y="2260220"/>
            <a:ext cx="2326788" cy="2326787"/>
          </a:xfrm>
          <a:prstGeom prst="line">
            <a:avLst/>
          </a:prstGeom>
          <a:ln w="31750" cap="rnd">
            <a:solidFill>
              <a:srgbClr val="A5A5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endCxn id="102" idx="3"/>
          </p:cNvCxnSpPr>
          <p:nvPr/>
        </p:nvCxnSpPr>
        <p:spPr>
          <a:xfrm flipV="1">
            <a:off x="1528496" y="2288390"/>
            <a:ext cx="2247819" cy="2299056"/>
          </a:xfrm>
          <a:prstGeom prst="line">
            <a:avLst/>
          </a:prstGeom>
          <a:ln w="2222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3709691" y="1900076"/>
            <a:ext cx="454938" cy="454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6699860" y="3689042"/>
            <a:ext cx="818481" cy="83978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3105432" y="3233512"/>
            <a:ext cx="1353934" cy="1353934"/>
          </a:xfrm>
          <a:prstGeom prst="line">
            <a:avLst/>
          </a:prstGeom>
          <a:ln w="38100" cap="rnd">
            <a:solidFill>
              <a:srgbClr val="A5A5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52" idx="3"/>
          </p:cNvCxnSpPr>
          <p:nvPr/>
        </p:nvCxnSpPr>
        <p:spPr>
          <a:xfrm flipV="1">
            <a:off x="7765122" y="3747662"/>
            <a:ext cx="818481" cy="83978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8546718" y="3532682"/>
            <a:ext cx="251865" cy="25186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3" name="直接连接符 52"/>
          <p:cNvCxnSpPr>
            <a:endCxn id="54" idx="3"/>
          </p:cNvCxnSpPr>
          <p:nvPr/>
        </p:nvCxnSpPr>
        <p:spPr>
          <a:xfrm flipV="1">
            <a:off x="3909448" y="2288390"/>
            <a:ext cx="2247819" cy="2299056"/>
          </a:xfrm>
          <a:prstGeom prst="line">
            <a:avLst/>
          </a:prstGeom>
          <a:ln w="2222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6090643" y="1900076"/>
            <a:ext cx="454938" cy="4549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474433" y="3471286"/>
            <a:ext cx="251865" cy="25186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6" name="直接连接符 55"/>
          <p:cNvCxnSpPr>
            <a:endCxn id="57" idx="3"/>
          </p:cNvCxnSpPr>
          <p:nvPr/>
        </p:nvCxnSpPr>
        <p:spPr>
          <a:xfrm flipV="1">
            <a:off x="7445746" y="2735672"/>
            <a:ext cx="1811677" cy="1854265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9204336" y="2426255"/>
            <a:ext cx="362504" cy="3625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5004412" y="3808200"/>
            <a:ext cx="779246" cy="779247"/>
          </a:xfrm>
          <a:prstGeom prst="line">
            <a:avLst/>
          </a:prstGeom>
          <a:ln w="38100" cap="rnd">
            <a:solidFill>
              <a:srgbClr val="A5A5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6262078" y="3233512"/>
            <a:ext cx="1353934" cy="1353934"/>
          </a:xfrm>
          <a:prstGeom prst="line">
            <a:avLst/>
          </a:prstGeom>
          <a:ln w="38100" cap="rnd">
            <a:solidFill>
              <a:srgbClr val="A5A5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8842264" y="4223647"/>
            <a:ext cx="363799" cy="363799"/>
          </a:xfrm>
          <a:prstGeom prst="line">
            <a:avLst/>
          </a:prstGeom>
          <a:ln w="31750" cap="rnd">
            <a:solidFill>
              <a:srgbClr val="A5A5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 bwMode="auto">
          <a:xfrm>
            <a:off x="4098005" y="1692211"/>
            <a:ext cx="1754363" cy="1754363"/>
          </a:xfrm>
          <a:prstGeom prst="ellipse">
            <a:avLst/>
          </a:prstGeom>
          <a:solidFill>
            <a:srgbClr val="A2D6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5494269" y="2902516"/>
            <a:ext cx="1192748" cy="1192748"/>
          </a:xfrm>
          <a:prstGeom prst="ellipse">
            <a:avLst/>
          </a:prstGeom>
          <a:solidFill>
            <a:srgbClr val="A2D6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222386" y="1795548"/>
            <a:ext cx="1725308" cy="1725308"/>
          </a:xfrm>
          <a:prstGeom prst="ellipse">
            <a:avLst/>
          </a:prstGeom>
          <a:solidFill>
            <a:srgbClr val="A2D6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8898339" y="2885896"/>
            <a:ext cx="1539485" cy="1539485"/>
          </a:xfrm>
          <a:prstGeom prst="ellipse">
            <a:avLst/>
          </a:prstGeom>
          <a:solidFill>
            <a:srgbClr val="A2D6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5" name="Freeform 244"/>
          <p:cNvSpPr>
            <a:spLocks noEditPoints="1"/>
          </p:cNvSpPr>
          <p:nvPr/>
        </p:nvSpPr>
        <p:spPr bwMode="auto">
          <a:xfrm>
            <a:off x="4490143" y="2183563"/>
            <a:ext cx="959702" cy="769350"/>
          </a:xfrm>
          <a:custGeom>
            <a:avLst/>
            <a:gdLst>
              <a:gd name="T0" fmla="*/ 51 w 51"/>
              <a:gd name="T1" fmla="*/ 37 h 41"/>
              <a:gd name="T2" fmla="*/ 47 w 51"/>
              <a:gd name="T3" fmla="*/ 41 h 41"/>
              <a:gd name="T4" fmla="*/ 4 w 51"/>
              <a:gd name="T5" fmla="*/ 41 h 41"/>
              <a:gd name="T6" fmla="*/ 0 w 51"/>
              <a:gd name="T7" fmla="*/ 37 h 41"/>
              <a:gd name="T8" fmla="*/ 0 w 51"/>
              <a:gd name="T9" fmla="*/ 4 h 41"/>
              <a:gd name="T10" fmla="*/ 4 w 51"/>
              <a:gd name="T11" fmla="*/ 0 h 41"/>
              <a:gd name="T12" fmla="*/ 47 w 51"/>
              <a:gd name="T13" fmla="*/ 0 h 41"/>
              <a:gd name="T14" fmla="*/ 51 w 51"/>
              <a:gd name="T15" fmla="*/ 4 h 41"/>
              <a:gd name="T16" fmla="*/ 51 w 51"/>
              <a:gd name="T17" fmla="*/ 37 h 41"/>
              <a:gd name="T18" fmla="*/ 4 w 51"/>
              <a:gd name="T19" fmla="*/ 4 h 41"/>
              <a:gd name="T20" fmla="*/ 3 w 51"/>
              <a:gd name="T21" fmla="*/ 4 h 41"/>
              <a:gd name="T22" fmla="*/ 3 w 51"/>
              <a:gd name="T23" fmla="*/ 37 h 41"/>
              <a:gd name="T24" fmla="*/ 4 w 51"/>
              <a:gd name="T25" fmla="*/ 38 h 41"/>
              <a:gd name="T26" fmla="*/ 47 w 51"/>
              <a:gd name="T27" fmla="*/ 38 h 41"/>
              <a:gd name="T28" fmla="*/ 48 w 51"/>
              <a:gd name="T29" fmla="*/ 37 h 41"/>
              <a:gd name="T30" fmla="*/ 48 w 51"/>
              <a:gd name="T31" fmla="*/ 4 h 41"/>
              <a:gd name="T32" fmla="*/ 47 w 51"/>
              <a:gd name="T33" fmla="*/ 4 h 41"/>
              <a:gd name="T34" fmla="*/ 4 w 51"/>
              <a:gd name="T35" fmla="*/ 4 h 41"/>
              <a:gd name="T36" fmla="*/ 12 w 51"/>
              <a:gd name="T37" fmla="*/ 17 h 41"/>
              <a:gd name="T38" fmla="*/ 7 w 51"/>
              <a:gd name="T39" fmla="*/ 12 h 41"/>
              <a:gd name="T40" fmla="*/ 12 w 51"/>
              <a:gd name="T41" fmla="*/ 7 h 41"/>
              <a:gd name="T42" fmla="*/ 17 w 51"/>
              <a:gd name="T43" fmla="*/ 12 h 41"/>
              <a:gd name="T44" fmla="*/ 12 w 51"/>
              <a:gd name="T45" fmla="*/ 17 h 41"/>
              <a:gd name="T46" fmla="*/ 44 w 51"/>
              <a:gd name="T47" fmla="*/ 34 h 41"/>
              <a:gd name="T48" fmla="*/ 7 w 51"/>
              <a:gd name="T49" fmla="*/ 34 h 41"/>
              <a:gd name="T50" fmla="*/ 7 w 51"/>
              <a:gd name="T51" fmla="*/ 29 h 41"/>
              <a:gd name="T52" fmla="*/ 15 w 51"/>
              <a:gd name="T53" fmla="*/ 21 h 41"/>
              <a:gd name="T54" fmla="*/ 19 w 51"/>
              <a:gd name="T55" fmla="*/ 25 h 41"/>
              <a:gd name="T56" fmla="*/ 33 w 51"/>
              <a:gd name="T57" fmla="*/ 11 h 41"/>
              <a:gd name="T58" fmla="*/ 44 w 51"/>
              <a:gd name="T59" fmla="*/ 22 h 41"/>
              <a:gd name="T60" fmla="*/ 44 w 51"/>
              <a:gd name="T6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1" h="41">
                <a:moveTo>
                  <a:pt x="51" y="37"/>
                </a:moveTo>
                <a:cubicBezTo>
                  <a:pt x="51" y="39"/>
                  <a:pt x="49" y="41"/>
                  <a:pt x="47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39"/>
                  <a:pt x="0" y="3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lnTo>
                  <a:pt x="51" y="37"/>
                </a:lnTo>
                <a:close/>
                <a:moveTo>
                  <a:pt x="4" y="4"/>
                </a:moveTo>
                <a:cubicBezTo>
                  <a:pt x="4" y="4"/>
                  <a:pt x="3" y="4"/>
                  <a:pt x="3" y="4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4" y="38"/>
                  <a:pt x="4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8"/>
                  <a:pt x="48" y="37"/>
                  <a:pt x="48" y="37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4"/>
                  <a:pt x="47" y="4"/>
                  <a:pt x="47" y="4"/>
                </a:cubicBezTo>
                <a:lnTo>
                  <a:pt x="4" y="4"/>
                </a:lnTo>
                <a:close/>
                <a:moveTo>
                  <a:pt x="12" y="17"/>
                </a:moveTo>
                <a:cubicBezTo>
                  <a:pt x="9" y="17"/>
                  <a:pt x="7" y="15"/>
                  <a:pt x="7" y="12"/>
                </a:cubicBezTo>
                <a:cubicBezTo>
                  <a:pt x="7" y="9"/>
                  <a:pt x="9" y="7"/>
                  <a:pt x="12" y="7"/>
                </a:cubicBezTo>
                <a:cubicBezTo>
                  <a:pt x="15" y="7"/>
                  <a:pt x="17" y="9"/>
                  <a:pt x="17" y="12"/>
                </a:cubicBezTo>
                <a:cubicBezTo>
                  <a:pt x="17" y="15"/>
                  <a:pt x="15" y="17"/>
                  <a:pt x="12" y="17"/>
                </a:cubicBezTo>
                <a:close/>
                <a:moveTo>
                  <a:pt x="44" y="34"/>
                </a:moveTo>
                <a:cubicBezTo>
                  <a:pt x="7" y="34"/>
                  <a:pt x="7" y="34"/>
                  <a:pt x="7" y="34"/>
                </a:cubicBezTo>
                <a:cubicBezTo>
                  <a:pt x="7" y="29"/>
                  <a:pt x="7" y="29"/>
                  <a:pt x="7" y="29"/>
                </a:cubicBezTo>
                <a:cubicBezTo>
                  <a:pt x="15" y="21"/>
                  <a:pt x="15" y="21"/>
                  <a:pt x="15" y="21"/>
                </a:cubicBezTo>
                <a:cubicBezTo>
                  <a:pt x="19" y="25"/>
                  <a:pt x="19" y="25"/>
                  <a:pt x="19" y="25"/>
                </a:cubicBezTo>
                <a:cubicBezTo>
                  <a:pt x="33" y="11"/>
                  <a:pt x="33" y="11"/>
                  <a:pt x="33" y="11"/>
                </a:cubicBezTo>
                <a:cubicBezTo>
                  <a:pt x="44" y="22"/>
                  <a:pt x="44" y="22"/>
                  <a:pt x="44" y="22"/>
                </a:cubicBezTo>
                <a:lnTo>
                  <a:pt x="44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86" name="Freeform 243"/>
          <p:cNvSpPr>
            <a:spLocks noEditPoints="1"/>
          </p:cNvSpPr>
          <p:nvPr/>
        </p:nvSpPr>
        <p:spPr bwMode="auto">
          <a:xfrm>
            <a:off x="7726298" y="2275690"/>
            <a:ext cx="754532" cy="865999"/>
          </a:xfrm>
          <a:custGeom>
            <a:avLst/>
            <a:gdLst>
              <a:gd name="T0" fmla="*/ 88 w 88"/>
              <a:gd name="T1" fmla="*/ 0 h 101"/>
              <a:gd name="T2" fmla="*/ 80 w 88"/>
              <a:gd name="T3" fmla="*/ 92 h 101"/>
              <a:gd name="T4" fmla="*/ 43 w 88"/>
              <a:gd name="T5" fmla="*/ 101 h 101"/>
              <a:gd name="T6" fmla="*/ 7 w 88"/>
              <a:gd name="T7" fmla="*/ 92 h 101"/>
              <a:gd name="T8" fmla="*/ 0 w 88"/>
              <a:gd name="T9" fmla="*/ 0 h 101"/>
              <a:gd name="T10" fmla="*/ 88 w 88"/>
              <a:gd name="T11" fmla="*/ 0 h 101"/>
              <a:gd name="T12" fmla="*/ 71 w 88"/>
              <a:gd name="T13" fmla="*/ 19 h 101"/>
              <a:gd name="T14" fmla="*/ 17 w 88"/>
              <a:gd name="T15" fmla="*/ 19 h 101"/>
              <a:gd name="T16" fmla="*/ 19 w 88"/>
              <a:gd name="T17" fmla="*/ 54 h 101"/>
              <a:gd name="T18" fmla="*/ 57 w 88"/>
              <a:gd name="T19" fmla="*/ 54 h 101"/>
              <a:gd name="T20" fmla="*/ 57 w 88"/>
              <a:gd name="T21" fmla="*/ 68 h 101"/>
              <a:gd name="T22" fmla="*/ 43 w 88"/>
              <a:gd name="T23" fmla="*/ 71 h 101"/>
              <a:gd name="T24" fmla="*/ 31 w 88"/>
              <a:gd name="T25" fmla="*/ 68 h 101"/>
              <a:gd name="T26" fmla="*/ 31 w 88"/>
              <a:gd name="T27" fmla="*/ 59 h 101"/>
              <a:gd name="T28" fmla="*/ 19 w 88"/>
              <a:gd name="T29" fmla="*/ 59 h 101"/>
              <a:gd name="T30" fmla="*/ 21 w 88"/>
              <a:gd name="T31" fmla="*/ 75 h 101"/>
              <a:gd name="T32" fmla="*/ 43 w 88"/>
              <a:gd name="T33" fmla="*/ 82 h 101"/>
              <a:gd name="T34" fmla="*/ 43 w 88"/>
              <a:gd name="T35" fmla="*/ 82 h 101"/>
              <a:gd name="T36" fmla="*/ 43 w 88"/>
              <a:gd name="T37" fmla="*/ 82 h 101"/>
              <a:gd name="T38" fmla="*/ 66 w 88"/>
              <a:gd name="T39" fmla="*/ 75 h 101"/>
              <a:gd name="T40" fmla="*/ 69 w 88"/>
              <a:gd name="T41" fmla="*/ 42 h 101"/>
              <a:gd name="T42" fmla="*/ 28 w 88"/>
              <a:gd name="T43" fmla="*/ 42 h 101"/>
              <a:gd name="T44" fmla="*/ 28 w 88"/>
              <a:gd name="T45" fmla="*/ 30 h 101"/>
              <a:gd name="T46" fmla="*/ 71 w 88"/>
              <a:gd name="T47" fmla="*/ 30 h 101"/>
              <a:gd name="T48" fmla="*/ 71 w 88"/>
              <a:gd name="T49" fmla="*/ 1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8" h="101">
                <a:moveTo>
                  <a:pt x="88" y="0"/>
                </a:moveTo>
                <a:lnTo>
                  <a:pt x="80" y="92"/>
                </a:lnTo>
                <a:lnTo>
                  <a:pt x="43" y="101"/>
                </a:lnTo>
                <a:lnTo>
                  <a:pt x="7" y="92"/>
                </a:lnTo>
                <a:lnTo>
                  <a:pt x="0" y="0"/>
                </a:lnTo>
                <a:lnTo>
                  <a:pt x="88" y="0"/>
                </a:lnTo>
                <a:close/>
                <a:moveTo>
                  <a:pt x="71" y="19"/>
                </a:moveTo>
                <a:lnTo>
                  <a:pt x="17" y="19"/>
                </a:lnTo>
                <a:lnTo>
                  <a:pt x="19" y="54"/>
                </a:lnTo>
                <a:lnTo>
                  <a:pt x="57" y="54"/>
                </a:lnTo>
                <a:lnTo>
                  <a:pt x="57" y="68"/>
                </a:lnTo>
                <a:lnTo>
                  <a:pt x="43" y="71"/>
                </a:lnTo>
                <a:lnTo>
                  <a:pt x="31" y="68"/>
                </a:lnTo>
                <a:lnTo>
                  <a:pt x="31" y="59"/>
                </a:lnTo>
                <a:lnTo>
                  <a:pt x="19" y="59"/>
                </a:lnTo>
                <a:lnTo>
                  <a:pt x="21" y="75"/>
                </a:lnTo>
                <a:lnTo>
                  <a:pt x="43" y="82"/>
                </a:lnTo>
                <a:lnTo>
                  <a:pt x="43" y="82"/>
                </a:lnTo>
                <a:lnTo>
                  <a:pt x="43" y="82"/>
                </a:lnTo>
                <a:lnTo>
                  <a:pt x="66" y="75"/>
                </a:lnTo>
                <a:lnTo>
                  <a:pt x="69" y="42"/>
                </a:lnTo>
                <a:lnTo>
                  <a:pt x="28" y="42"/>
                </a:lnTo>
                <a:lnTo>
                  <a:pt x="28" y="30"/>
                </a:lnTo>
                <a:lnTo>
                  <a:pt x="71" y="30"/>
                </a:lnTo>
                <a:lnTo>
                  <a:pt x="71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" name="Freeform 326"/>
          <p:cNvSpPr>
            <a:spLocks noEditPoints="1"/>
          </p:cNvSpPr>
          <p:nvPr/>
        </p:nvSpPr>
        <p:spPr bwMode="auto">
          <a:xfrm>
            <a:off x="5653499" y="3066581"/>
            <a:ext cx="867551" cy="867551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2 w 41"/>
              <a:gd name="T11" fmla="*/ 20 h 41"/>
              <a:gd name="T12" fmla="*/ 31 w 41"/>
              <a:gd name="T13" fmla="*/ 19 h 41"/>
              <a:gd name="T14" fmla="*/ 16 w 41"/>
              <a:gd name="T15" fmla="*/ 10 h 41"/>
              <a:gd name="T16" fmla="*/ 15 w 41"/>
              <a:gd name="T17" fmla="*/ 10 h 41"/>
              <a:gd name="T18" fmla="*/ 14 w 41"/>
              <a:gd name="T19" fmla="*/ 12 h 41"/>
              <a:gd name="T20" fmla="*/ 14 w 41"/>
              <a:gd name="T21" fmla="*/ 29 h 41"/>
              <a:gd name="T22" fmla="*/ 15 w 41"/>
              <a:gd name="T23" fmla="*/ 30 h 41"/>
              <a:gd name="T24" fmla="*/ 15 w 41"/>
              <a:gd name="T25" fmla="*/ 31 h 41"/>
              <a:gd name="T26" fmla="*/ 16 w 41"/>
              <a:gd name="T27" fmla="*/ 30 h 41"/>
              <a:gd name="T28" fmla="*/ 31 w 41"/>
              <a:gd name="T29" fmla="*/ 22 h 41"/>
              <a:gd name="T30" fmla="*/ 32 w 41"/>
              <a:gd name="T31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2" y="20"/>
                </a:moveTo>
                <a:cubicBezTo>
                  <a:pt x="32" y="20"/>
                  <a:pt x="31" y="19"/>
                  <a:pt x="31" y="19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5" y="10"/>
                  <a:pt x="15" y="10"/>
                </a:cubicBezTo>
                <a:cubicBezTo>
                  <a:pt x="14" y="10"/>
                  <a:pt x="14" y="11"/>
                  <a:pt x="14" y="12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30"/>
                  <a:pt x="15" y="30"/>
                </a:cubicBezTo>
                <a:cubicBezTo>
                  <a:pt x="15" y="30"/>
                  <a:pt x="15" y="31"/>
                  <a:pt x="15" y="31"/>
                </a:cubicBezTo>
                <a:cubicBezTo>
                  <a:pt x="16" y="31"/>
                  <a:pt x="16" y="30"/>
                  <a:pt x="16" y="30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1"/>
                  <a:pt x="32" y="21"/>
                  <a:pt x="32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8" name="Freeform 241"/>
          <p:cNvSpPr>
            <a:spLocks noEditPoints="1"/>
          </p:cNvSpPr>
          <p:nvPr/>
        </p:nvSpPr>
        <p:spPr bwMode="auto">
          <a:xfrm>
            <a:off x="9233065" y="3276181"/>
            <a:ext cx="884907" cy="720074"/>
          </a:xfrm>
          <a:custGeom>
            <a:avLst/>
            <a:gdLst>
              <a:gd name="T0" fmla="*/ 41 w 43"/>
              <a:gd name="T1" fmla="*/ 21 h 35"/>
              <a:gd name="T2" fmla="*/ 41 w 43"/>
              <a:gd name="T3" fmla="*/ 21 h 35"/>
              <a:gd name="T4" fmla="*/ 40 w 43"/>
              <a:gd name="T5" fmla="*/ 21 h 35"/>
              <a:gd name="T6" fmla="*/ 40 w 43"/>
              <a:gd name="T7" fmla="*/ 21 h 35"/>
              <a:gd name="T8" fmla="*/ 21 w 43"/>
              <a:gd name="T9" fmla="*/ 5 h 35"/>
              <a:gd name="T10" fmla="*/ 3 w 43"/>
              <a:gd name="T11" fmla="*/ 21 h 35"/>
              <a:gd name="T12" fmla="*/ 2 w 43"/>
              <a:gd name="T13" fmla="*/ 21 h 35"/>
              <a:gd name="T14" fmla="*/ 2 w 43"/>
              <a:gd name="T15" fmla="*/ 21 h 35"/>
              <a:gd name="T16" fmla="*/ 0 w 43"/>
              <a:gd name="T17" fmla="*/ 19 h 35"/>
              <a:gd name="T18" fmla="*/ 0 w 43"/>
              <a:gd name="T19" fmla="*/ 17 h 35"/>
              <a:gd name="T20" fmla="*/ 19 w 43"/>
              <a:gd name="T21" fmla="*/ 1 h 35"/>
              <a:gd name="T22" fmla="*/ 23 w 43"/>
              <a:gd name="T23" fmla="*/ 1 h 35"/>
              <a:gd name="T24" fmla="*/ 30 w 43"/>
              <a:gd name="T25" fmla="*/ 7 h 35"/>
              <a:gd name="T26" fmla="*/ 30 w 43"/>
              <a:gd name="T27" fmla="*/ 2 h 35"/>
              <a:gd name="T28" fmla="*/ 31 w 43"/>
              <a:gd name="T29" fmla="*/ 1 h 35"/>
              <a:gd name="T30" fmla="*/ 36 w 43"/>
              <a:gd name="T31" fmla="*/ 1 h 35"/>
              <a:gd name="T32" fmla="*/ 37 w 43"/>
              <a:gd name="T33" fmla="*/ 2 h 35"/>
              <a:gd name="T34" fmla="*/ 37 w 43"/>
              <a:gd name="T35" fmla="*/ 12 h 35"/>
              <a:gd name="T36" fmla="*/ 43 w 43"/>
              <a:gd name="T37" fmla="*/ 17 h 35"/>
              <a:gd name="T38" fmla="*/ 43 w 43"/>
              <a:gd name="T39" fmla="*/ 19 h 35"/>
              <a:gd name="T40" fmla="*/ 41 w 43"/>
              <a:gd name="T41" fmla="*/ 21 h 35"/>
              <a:gd name="T42" fmla="*/ 37 w 43"/>
              <a:gd name="T43" fmla="*/ 33 h 35"/>
              <a:gd name="T44" fmla="*/ 35 w 43"/>
              <a:gd name="T45" fmla="*/ 35 h 35"/>
              <a:gd name="T46" fmla="*/ 25 w 43"/>
              <a:gd name="T47" fmla="*/ 35 h 35"/>
              <a:gd name="T48" fmla="*/ 25 w 43"/>
              <a:gd name="T49" fmla="*/ 25 h 35"/>
              <a:gd name="T50" fmla="*/ 18 w 43"/>
              <a:gd name="T51" fmla="*/ 25 h 35"/>
              <a:gd name="T52" fmla="*/ 18 w 43"/>
              <a:gd name="T53" fmla="*/ 35 h 35"/>
              <a:gd name="T54" fmla="*/ 8 w 43"/>
              <a:gd name="T55" fmla="*/ 35 h 35"/>
              <a:gd name="T56" fmla="*/ 6 w 43"/>
              <a:gd name="T57" fmla="*/ 33 h 35"/>
              <a:gd name="T58" fmla="*/ 6 w 43"/>
              <a:gd name="T59" fmla="*/ 20 h 35"/>
              <a:gd name="T60" fmla="*/ 6 w 43"/>
              <a:gd name="T61" fmla="*/ 20 h 35"/>
              <a:gd name="T62" fmla="*/ 21 w 43"/>
              <a:gd name="T63" fmla="*/ 8 h 35"/>
              <a:gd name="T64" fmla="*/ 37 w 43"/>
              <a:gd name="T65" fmla="*/ 20 h 35"/>
              <a:gd name="T66" fmla="*/ 37 w 43"/>
              <a:gd name="T67" fmla="*/ 20 h 35"/>
              <a:gd name="T68" fmla="*/ 37 w 43"/>
              <a:gd name="T69" fmla="*/ 3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" h="35">
                <a:moveTo>
                  <a:pt x="41" y="21"/>
                </a:move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21" y="5"/>
                  <a:pt x="21" y="5"/>
                  <a:pt x="21" y="5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19" y="1"/>
                  <a:pt x="19" y="1"/>
                  <a:pt x="19" y="1"/>
                </a:cubicBezTo>
                <a:cubicBezTo>
                  <a:pt x="20" y="0"/>
                  <a:pt x="22" y="0"/>
                  <a:pt x="23" y="1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1"/>
                  <a:pt x="30" y="1"/>
                  <a:pt x="31" y="1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1"/>
                  <a:pt x="37" y="1"/>
                  <a:pt x="37" y="2"/>
                </a:cubicBezTo>
                <a:cubicBezTo>
                  <a:pt x="37" y="12"/>
                  <a:pt x="37" y="12"/>
                  <a:pt x="37" y="12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8"/>
                  <a:pt x="43" y="18"/>
                  <a:pt x="43" y="19"/>
                </a:cubicBezTo>
                <a:lnTo>
                  <a:pt x="41" y="21"/>
                </a:lnTo>
                <a:close/>
                <a:moveTo>
                  <a:pt x="37" y="33"/>
                </a:moveTo>
                <a:cubicBezTo>
                  <a:pt x="37" y="34"/>
                  <a:pt x="36" y="35"/>
                  <a:pt x="3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25"/>
                  <a:pt x="25" y="25"/>
                  <a:pt x="25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35"/>
                  <a:pt x="18" y="35"/>
                  <a:pt x="1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7" y="35"/>
                  <a:pt x="6" y="34"/>
                  <a:pt x="6" y="33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21" y="8"/>
                  <a:pt x="21" y="8"/>
                  <a:pt x="21" y="8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lnTo>
                  <a:pt x="37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5" name="文本框 94"/>
          <p:cNvSpPr txBox="1"/>
          <p:nvPr/>
        </p:nvSpPr>
        <p:spPr>
          <a:xfrm>
            <a:off x="440442" y="228600"/>
            <a:ext cx="6268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 here</a:t>
            </a:r>
            <a:endParaRPr lang="zh-CN" altLang="en-US" sz="72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72127" y="1188720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here, so that it can be more clearly.</a:t>
            </a:r>
            <a:endParaRPr lang="zh-CN" altLang="en-US" sz="2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2205346" y="3808200"/>
            <a:ext cx="779246" cy="779247"/>
          </a:xfrm>
          <a:prstGeom prst="line">
            <a:avLst/>
          </a:prstGeom>
          <a:ln w="38100" cap="rnd">
            <a:solidFill>
              <a:srgbClr val="A5A5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 bwMode="auto">
          <a:xfrm>
            <a:off x="2695203" y="2902516"/>
            <a:ext cx="1192748" cy="1192748"/>
          </a:xfrm>
          <a:prstGeom prst="ellipse">
            <a:avLst/>
          </a:prstGeom>
          <a:solidFill>
            <a:srgbClr val="A2D6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387333" y="2946449"/>
            <a:ext cx="1640557" cy="1640558"/>
          </a:xfrm>
          <a:prstGeom prst="line">
            <a:avLst/>
          </a:prstGeom>
          <a:ln w="38100" cap="rnd">
            <a:solidFill>
              <a:srgbClr val="A5A5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 bwMode="auto">
          <a:xfrm>
            <a:off x="1738501" y="2040764"/>
            <a:ext cx="1192748" cy="1192748"/>
          </a:xfrm>
          <a:prstGeom prst="ellipse">
            <a:avLst/>
          </a:prstGeom>
          <a:solidFill>
            <a:srgbClr val="A2D6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797302" y="3747222"/>
            <a:ext cx="818481" cy="83978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1571875" y="3529466"/>
            <a:ext cx="251865" cy="25186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flipV="1">
            <a:off x="-285759" y="3747222"/>
            <a:ext cx="818481" cy="83978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488814" y="3529466"/>
            <a:ext cx="251865" cy="25186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10513342" y="922468"/>
            <a:ext cx="1539485" cy="1539485"/>
          </a:xfrm>
          <a:prstGeom prst="ellipse">
            <a:avLst/>
          </a:prstGeom>
          <a:solidFill>
            <a:srgbClr val="A2D6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 flipV="1">
            <a:off x="10394561" y="3808200"/>
            <a:ext cx="779246" cy="779247"/>
          </a:xfrm>
          <a:prstGeom prst="line">
            <a:avLst/>
          </a:prstGeom>
          <a:ln w="38100" cap="rnd">
            <a:solidFill>
              <a:srgbClr val="A5A5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 bwMode="auto">
          <a:xfrm>
            <a:off x="10884418" y="2902516"/>
            <a:ext cx="1192748" cy="1192748"/>
          </a:xfrm>
          <a:prstGeom prst="ellipse">
            <a:avLst/>
          </a:prstGeom>
          <a:solidFill>
            <a:srgbClr val="A2D6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1" name="文本框 33"/>
          <p:cNvSpPr txBox="1"/>
          <p:nvPr/>
        </p:nvSpPr>
        <p:spPr>
          <a:xfrm>
            <a:off x="1632979" y="4910519"/>
            <a:ext cx="9278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485766"/>
                </a:solidFill>
              </a:defRPr>
            </a:lvl1pPr>
          </a:lstStyle>
          <a:p>
            <a:pPr algn="ctr" fontAlgn="base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逼格三定律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fontAlgn="base"/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、每个人都有逼格，逼格高的人可以在逼格低的人面前装逼；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fontAlgn="base"/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、逼格的高低决定了你装逼的能力，装逼的效果，以及能在哪些人面前装逼；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fontAlgn="base"/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、逼格不会降低只会提升，当你在别人面前装逼时，你的逼格不会提升，当你被别人装逼时，你的逼格有一定几率提升。</a:t>
            </a:r>
          </a:p>
        </p:txBody>
      </p:sp>
    </p:spTree>
    <p:extLst>
      <p:ext uri="{BB962C8B-B14F-4D97-AF65-F5344CB8AC3E}">
        <p14:creationId xmlns:p14="http://schemas.microsoft.com/office/powerpoint/2010/main" val="5927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52117" y="685117"/>
            <a:ext cx="5487766" cy="548776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 flipH="1">
            <a:off x="9924110" y="3605735"/>
            <a:ext cx="577847" cy="468283"/>
            <a:chOff x="709318" y="721954"/>
            <a:chExt cx="1954512" cy="1583914"/>
          </a:xfrm>
          <a:solidFill>
            <a:srgbClr val="71C0B7"/>
          </a:solidFill>
        </p:grpSpPr>
        <p:sp>
          <p:nvSpPr>
            <p:cNvPr id="41" name="椭圆 40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3" name="Freeform 12"/>
          <p:cNvSpPr>
            <a:spLocks/>
          </p:cNvSpPr>
          <p:nvPr/>
        </p:nvSpPr>
        <p:spPr bwMode="auto">
          <a:xfrm>
            <a:off x="1780958" y="505798"/>
            <a:ext cx="628767" cy="631911"/>
          </a:xfrm>
          <a:custGeom>
            <a:avLst/>
            <a:gdLst>
              <a:gd name="T0" fmla="*/ 68 w 400"/>
              <a:gd name="T1" fmla="*/ 182 h 402"/>
              <a:gd name="T2" fmla="*/ 54 w 400"/>
              <a:gd name="T3" fmla="*/ 178 h 402"/>
              <a:gd name="T4" fmla="*/ 46 w 400"/>
              <a:gd name="T5" fmla="*/ 186 h 402"/>
              <a:gd name="T6" fmla="*/ 58 w 400"/>
              <a:gd name="T7" fmla="*/ 210 h 402"/>
              <a:gd name="T8" fmla="*/ 56 w 400"/>
              <a:gd name="T9" fmla="*/ 262 h 402"/>
              <a:gd name="T10" fmla="*/ 46 w 400"/>
              <a:gd name="T11" fmla="*/ 258 h 402"/>
              <a:gd name="T12" fmla="*/ 36 w 400"/>
              <a:gd name="T13" fmla="*/ 262 h 402"/>
              <a:gd name="T14" fmla="*/ 34 w 400"/>
              <a:gd name="T15" fmla="*/ 280 h 402"/>
              <a:gd name="T16" fmla="*/ 60 w 400"/>
              <a:gd name="T17" fmla="*/ 306 h 402"/>
              <a:gd name="T18" fmla="*/ 54 w 400"/>
              <a:gd name="T19" fmla="*/ 386 h 402"/>
              <a:gd name="T20" fmla="*/ 56 w 400"/>
              <a:gd name="T21" fmla="*/ 396 h 402"/>
              <a:gd name="T22" fmla="*/ 70 w 400"/>
              <a:gd name="T23" fmla="*/ 402 h 402"/>
              <a:gd name="T24" fmla="*/ 82 w 400"/>
              <a:gd name="T25" fmla="*/ 400 h 402"/>
              <a:gd name="T26" fmla="*/ 90 w 400"/>
              <a:gd name="T27" fmla="*/ 368 h 402"/>
              <a:gd name="T28" fmla="*/ 120 w 400"/>
              <a:gd name="T29" fmla="*/ 278 h 402"/>
              <a:gd name="T30" fmla="*/ 154 w 400"/>
              <a:gd name="T31" fmla="*/ 206 h 402"/>
              <a:gd name="T32" fmla="*/ 164 w 400"/>
              <a:gd name="T33" fmla="*/ 204 h 402"/>
              <a:gd name="T34" fmla="*/ 178 w 400"/>
              <a:gd name="T35" fmla="*/ 216 h 402"/>
              <a:gd name="T36" fmla="*/ 268 w 400"/>
              <a:gd name="T37" fmla="*/ 294 h 402"/>
              <a:gd name="T38" fmla="*/ 264 w 400"/>
              <a:gd name="T39" fmla="*/ 328 h 402"/>
              <a:gd name="T40" fmla="*/ 260 w 400"/>
              <a:gd name="T41" fmla="*/ 362 h 402"/>
              <a:gd name="T42" fmla="*/ 272 w 400"/>
              <a:gd name="T43" fmla="*/ 382 h 402"/>
              <a:gd name="T44" fmla="*/ 282 w 400"/>
              <a:gd name="T45" fmla="*/ 388 h 402"/>
              <a:gd name="T46" fmla="*/ 316 w 400"/>
              <a:gd name="T47" fmla="*/ 318 h 402"/>
              <a:gd name="T48" fmla="*/ 378 w 400"/>
              <a:gd name="T49" fmla="*/ 290 h 402"/>
              <a:gd name="T50" fmla="*/ 384 w 400"/>
              <a:gd name="T51" fmla="*/ 280 h 402"/>
              <a:gd name="T52" fmla="*/ 370 w 400"/>
              <a:gd name="T53" fmla="*/ 266 h 402"/>
              <a:gd name="T54" fmla="*/ 348 w 400"/>
              <a:gd name="T55" fmla="*/ 262 h 402"/>
              <a:gd name="T56" fmla="*/ 292 w 400"/>
              <a:gd name="T57" fmla="*/ 270 h 402"/>
              <a:gd name="T58" fmla="*/ 240 w 400"/>
              <a:gd name="T59" fmla="*/ 206 h 402"/>
              <a:gd name="T60" fmla="*/ 204 w 400"/>
              <a:gd name="T61" fmla="*/ 166 h 402"/>
              <a:gd name="T62" fmla="*/ 204 w 400"/>
              <a:gd name="T63" fmla="*/ 156 h 402"/>
              <a:gd name="T64" fmla="*/ 226 w 400"/>
              <a:gd name="T65" fmla="*/ 144 h 402"/>
              <a:gd name="T66" fmla="*/ 332 w 400"/>
              <a:gd name="T67" fmla="*/ 102 h 402"/>
              <a:gd name="T68" fmla="*/ 388 w 400"/>
              <a:gd name="T69" fmla="*/ 88 h 402"/>
              <a:gd name="T70" fmla="*/ 400 w 400"/>
              <a:gd name="T71" fmla="*/ 78 h 402"/>
              <a:gd name="T72" fmla="*/ 398 w 400"/>
              <a:gd name="T73" fmla="*/ 64 h 402"/>
              <a:gd name="T74" fmla="*/ 390 w 400"/>
              <a:gd name="T75" fmla="*/ 56 h 402"/>
              <a:gd name="T76" fmla="*/ 340 w 400"/>
              <a:gd name="T77" fmla="*/ 56 h 402"/>
              <a:gd name="T78" fmla="*/ 284 w 400"/>
              <a:gd name="T79" fmla="*/ 42 h 402"/>
              <a:gd name="T80" fmla="*/ 266 w 400"/>
              <a:gd name="T81" fmla="*/ 34 h 402"/>
              <a:gd name="T82" fmla="*/ 258 w 400"/>
              <a:gd name="T83" fmla="*/ 42 h 402"/>
              <a:gd name="T84" fmla="*/ 262 w 400"/>
              <a:gd name="T85" fmla="*/ 56 h 402"/>
              <a:gd name="T86" fmla="*/ 210 w 400"/>
              <a:gd name="T87" fmla="*/ 60 h 402"/>
              <a:gd name="T88" fmla="*/ 192 w 400"/>
              <a:gd name="T89" fmla="*/ 48 h 402"/>
              <a:gd name="T90" fmla="*/ 180 w 400"/>
              <a:gd name="T91" fmla="*/ 50 h 402"/>
              <a:gd name="T92" fmla="*/ 176 w 400"/>
              <a:gd name="T93" fmla="*/ 64 h 402"/>
              <a:gd name="T94" fmla="*/ 118 w 400"/>
              <a:gd name="T95" fmla="*/ 84 h 402"/>
              <a:gd name="T96" fmla="*/ 50 w 400"/>
              <a:gd name="T97" fmla="*/ 18 h 402"/>
              <a:gd name="T98" fmla="*/ 20 w 400"/>
              <a:gd name="T99" fmla="*/ 2 h 402"/>
              <a:gd name="T100" fmla="*/ 2 w 400"/>
              <a:gd name="T101" fmla="*/ 6 h 402"/>
              <a:gd name="T102" fmla="*/ 0 w 400"/>
              <a:gd name="T103" fmla="*/ 18 h 402"/>
              <a:gd name="T104" fmla="*/ 12 w 400"/>
              <a:gd name="T105" fmla="*/ 38 h 402"/>
              <a:gd name="T106" fmla="*/ 82 w 400"/>
              <a:gd name="T107" fmla="*/ 118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0" h="402">
                <a:moveTo>
                  <a:pt x="76" y="190"/>
                </a:moveTo>
                <a:lnTo>
                  <a:pt x="68" y="182"/>
                </a:lnTo>
                <a:lnTo>
                  <a:pt x="68" y="182"/>
                </a:lnTo>
                <a:lnTo>
                  <a:pt x="64" y="178"/>
                </a:lnTo>
                <a:lnTo>
                  <a:pt x="58" y="176"/>
                </a:lnTo>
                <a:lnTo>
                  <a:pt x="54" y="178"/>
                </a:lnTo>
                <a:lnTo>
                  <a:pt x="48" y="180"/>
                </a:lnTo>
                <a:lnTo>
                  <a:pt x="48" y="180"/>
                </a:lnTo>
                <a:lnTo>
                  <a:pt x="46" y="186"/>
                </a:lnTo>
                <a:lnTo>
                  <a:pt x="46" y="194"/>
                </a:lnTo>
                <a:lnTo>
                  <a:pt x="50" y="202"/>
                </a:lnTo>
                <a:lnTo>
                  <a:pt x="58" y="210"/>
                </a:lnTo>
                <a:lnTo>
                  <a:pt x="72" y="224"/>
                </a:lnTo>
                <a:lnTo>
                  <a:pt x="64" y="272"/>
                </a:lnTo>
                <a:lnTo>
                  <a:pt x="56" y="262"/>
                </a:lnTo>
                <a:lnTo>
                  <a:pt x="56" y="262"/>
                </a:lnTo>
                <a:lnTo>
                  <a:pt x="50" y="260"/>
                </a:lnTo>
                <a:lnTo>
                  <a:pt x="46" y="258"/>
                </a:lnTo>
                <a:lnTo>
                  <a:pt x="40" y="258"/>
                </a:lnTo>
                <a:lnTo>
                  <a:pt x="36" y="262"/>
                </a:lnTo>
                <a:lnTo>
                  <a:pt x="36" y="262"/>
                </a:lnTo>
                <a:lnTo>
                  <a:pt x="32" y="268"/>
                </a:lnTo>
                <a:lnTo>
                  <a:pt x="32" y="274"/>
                </a:lnTo>
                <a:lnTo>
                  <a:pt x="34" y="280"/>
                </a:lnTo>
                <a:lnTo>
                  <a:pt x="40" y="286"/>
                </a:lnTo>
                <a:lnTo>
                  <a:pt x="60" y="306"/>
                </a:lnTo>
                <a:lnTo>
                  <a:pt x="60" y="306"/>
                </a:lnTo>
                <a:lnTo>
                  <a:pt x="54" y="342"/>
                </a:lnTo>
                <a:lnTo>
                  <a:pt x="52" y="368"/>
                </a:lnTo>
                <a:lnTo>
                  <a:pt x="54" y="386"/>
                </a:lnTo>
                <a:lnTo>
                  <a:pt x="54" y="392"/>
                </a:lnTo>
                <a:lnTo>
                  <a:pt x="56" y="396"/>
                </a:lnTo>
                <a:lnTo>
                  <a:pt x="56" y="396"/>
                </a:lnTo>
                <a:lnTo>
                  <a:pt x="62" y="400"/>
                </a:lnTo>
                <a:lnTo>
                  <a:pt x="70" y="402"/>
                </a:lnTo>
                <a:lnTo>
                  <a:pt x="70" y="402"/>
                </a:lnTo>
                <a:lnTo>
                  <a:pt x="76" y="402"/>
                </a:lnTo>
                <a:lnTo>
                  <a:pt x="82" y="400"/>
                </a:lnTo>
                <a:lnTo>
                  <a:pt x="82" y="400"/>
                </a:lnTo>
                <a:lnTo>
                  <a:pt x="86" y="390"/>
                </a:lnTo>
                <a:lnTo>
                  <a:pt x="90" y="368"/>
                </a:lnTo>
                <a:lnTo>
                  <a:pt x="90" y="368"/>
                </a:lnTo>
                <a:lnTo>
                  <a:pt x="102" y="332"/>
                </a:lnTo>
                <a:lnTo>
                  <a:pt x="120" y="278"/>
                </a:lnTo>
                <a:lnTo>
                  <a:pt x="120" y="278"/>
                </a:lnTo>
                <a:lnTo>
                  <a:pt x="142" y="228"/>
                </a:lnTo>
                <a:lnTo>
                  <a:pt x="148" y="214"/>
                </a:lnTo>
                <a:lnTo>
                  <a:pt x="154" y="206"/>
                </a:lnTo>
                <a:lnTo>
                  <a:pt x="154" y="206"/>
                </a:lnTo>
                <a:lnTo>
                  <a:pt x="158" y="204"/>
                </a:lnTo>
                <a:lnTo>
                  <a:pt x="164" y="204"/>
                </a:lnTo>
                <a:lnTo>
                  <a:pt x="170" y="210"/>
                </a:lnTo>
                <a:lnTo>
                  <a:pt x="178" y="216"/>
                </a:lnTo>
                <a:lnTo>
                  <a:pt x="178" y="216"/>
                </a:lnTo>
                <a:lnTo>
                  <a:pt x="230" y="264"/>
                </a:lnTo>
                <a:lnTo>
                  <a:pt x="250" y="282"/>
                </a:lnTo>
                <a:lnTo>
                  <a:pt x="268" y="294"/>
                </a:lnTo>
                <a:lnTo>
                  <a:pt x="268" y="294"/>
                </a:lnTo>
                <a:lnTo>
                  <a:pt x="264" y="328"/>
                </a:lnTo>
                <a:lnTo>
                  <a:pt x="264" y="328"/>
                </a:lnTo>
                <a:lnTo>
                  <a:pt x="260" y="350"/>
                </a:lnTo>
                <a:lnTo>
                  <a:pt x="260" y="362"/>
                </a:lnTo>
                <a:lnTo>
                  <a:pt x="260" y="362"/>
                </a:lnTo>
                <a:lnTo>
                  <a:pt x="264" y="370"/>
                </a:lnTo>
                <a:lnTo>
                  <a:pt x="272" y="382"/>
                </a:lnTo>
                <a:lnTo>
                  <a:pt x="272" y="382"/>
                </a:lnTo>
                <a:lnTo>
                  <a:pt x="278" y="386"/>
                </a:lnTo>
                <a:lnTo>
                  <a:pt x="282" y="388"/>
                </a:lnTo>
                <a:lnTo>
                  <a:pt x="282" y="388"/>
                </a:lnTo>
                <a:lnTo>
                  <a:pt x="286" y="380"/>
                </a:lnTo>
                <a:lnTo>
                  <a:pt x="294" y="366"/>
                </a:lnTo>
                <a:lnTo>
                  <a:pt x="316" y="318"/>
                </a:lnTo>
                <a:lnTo>
                  <a:pt x="316" y="318"/>
                </a:lnTo>
                <a:lnTo>
                  <a:pt x="362" y="298"/>
                </a:lnTo>
                <a:lnTo>
                  <a:pt x="378" y="290"/>
                </a:lnTo>
                <a:lnTo>
                  <a:pt x="386" y="284"/>
                </a:lnTo>
                <a:lnTo>
                  <a:pt x="386" y="284"/>
                </a:lnTo>
                <a:lnTo>
                  <a:pt x="384" y="280"/>
                </a:lnTo>
                <a:lnTo>
                  <a:pt x="380" y="274"/>
                </a:lnTo>
                <a:lnTo>
                  <a:pt x="380" y="274"/>
                </a:lnTo>
                <a:lnTo>
                  <a:pt x="370" y="266"/>
                </a:lnTo>
                <a:lnTo>
                  <a:pt x="362" y="262"/>
                </a:lnTo>
                <a:lnTo>
                  <a:pt x="362" y="262"/>
                </a:lnTo>
                <a:lnTo>
                  <a:pt x="348" y="262"/>
                </a:lnTo>
                <a:lnTo>
                  <a:pt x="326" y="266"/>
                </a:lnTo>
                <a:lnTo>
                  <a:pt x="326" y="266"/>
                </a:lnTo>
                <a:lnTo>
                  <a:pt x="292" y="270"/>
                </a:lnTo>
                <a:lnTo>
                  <a:pt x="292" y="270"/>
                </a:lnTo>
                <a:lnTo>
                  <a:pt x="270" y="238"/>
                </a:lnTo>
                <a:lnTo>
                  <a:pt x="240" y="206"/>
                </a:lnTo>
                <a:lnTo>
                  <a:pt x="240" y="206"/>
                </a:lnTo>
                <a:lnTo>
                  <a:pt x="214" y="178"/>
                </a:lnTo>
                <a:lnTo>
                  <a:pt x="204" y="166"/>
                </a:lnTo>
                <a:lnTo>
                  <a:pt x="204" y="166"/>
                </a:lnTo>
                <a:lnTo>
                  <a:pt x="202" y="160"/>
                </a:lnTo>
                <a:lnTo>
                  <a:pt x="204" y="156"/>
                </a:lnTo>
                <a:lnTo>
                  <a:pt x="204" y="156"/>
                </a:lnTo>
                <a:lnTo>
                  <a:pt x="212" y="150"/>
                </a:lnTo>
                <a:lnTo>
                  <a:pt x="226" y="144"/>
                </a:lnTo>
                <a:lnTo>
                  <a:pt x="276" y="122"/>
                </a:lnTo>
                <a:lnTo>
                  <a:pt x="276" y="122"/>
                </a:lnTo>
                <a:lnTo>
                  <a:pt x="332" y="102"/>
                </a:lnTo>
                <a:lnTo>
                  <a:pt x="368" y="92"/>
                </a:lnTo>
                <a:lnTo>
                  <a:pt x="368" y="92"/>
                </a:lnTo>
                <a:lnTo>
                  <a:pt x="388" y="88"/>
                </a:lnTo>
                <a:lnTo>
                  <a:pt x="398" y="82"/>
                </a:lnTo>
                <a:lnTo>
                  <a:pt x="398" y="82"/>
                </a:lnTo>
                <a:lnTo>
                  <a:pt x="400" y="78"/>
                </a:lnTo>
                <a:lnTo>
                  <a:pt x="400" y="70"/>
                </a:lnTo>
                <a:lnTo>
                  <a:pt x="400" y="70"/>
                </a:lnTo>
                <a:lnTo>
                  <a:pt x="398" y="64"/>
                </a:lnTo>
                <a:lnTo>
                  <a:pt x="394" y="58"/>
                </a:lnTo>
                <a:lnTo>
                  <a:pt x="394" y="58"/>
                </a:lnTo>
                <a:lnTo>
                  <a:pt x="390" y="56"/>
                </a:lnTo>
                <a:lnTo>
                  <a:pt x="386" y="56"/>
                </a:lnTo>
                <a:lnTo>
                  <a:pt x="368" y="54"/>
                </a:lnTo>
                <a:lnTo>
                  <a:pt x="340" y="56"/>
                </a:lnTo>
                <a:lnTo>
                  <a:pt x="304" y="62"/>
                </a:lnTo>
                <a:lnTo>
                  <a:pt x="284" y="42"/>
                </a:lnTo>
                <a:lnTo>
                  <a:pt x="284" y="42"/>
                </a:lnTo>
                <a:lnTo>
                  <a:pt x="278" y="36"/>
                </a:lnTo>
                <a:lnTo>
                  <a:pt x="272" y="34"/>
                </a:lnTo>
                <a:lnTo>
                  <a:pt x="266" y="34"/>
                </a:lnTo>
                <a:lnTo>
                  <a:pt x="260" y="38"/>
                </a:lnTo>
                <a:lnTo>
                  <a:pt x="260" y="38"/>
                </a:lnTo>
                <a:lnTo>
                  <a:pt x="258" y="42"/>
                </a:lnTo>
                <a:lnTo>
                  <a:pt x="256" y="48"/>
                </a:lnTo>
                <a:lnTo>
                  <a:pt x="258" y="52"/>
                </a:lnTo>
                <a:lnTo>
                  <a:pt x="262" y="56"/>
                </a:lnTo>
                <a:lnTo>
                  <a:pt x="272" y="66"/>
                </a:lnTo>
                <a:lnTo>
                  <a:pt x="222" y="74"/>
                </a:lnTo>
                <a:lnTo>
                  <a:pt x="210" y="60"/>
                </a:lnTo>
                <a:lnTo>
                  <a:pt x="210" y="60"/>
                </a:lnTo>
                <a:lnTo>
                  <a:pt x="200" y="52"/>
                </a:lnTo>
                <a:lnTo>
                  <a:pt x="192" y="48"/>
                </a:lnTo>
                <a:lnTo>
                  <a:pt x="186" y="48"/>
                </a:lnTo>
                <a:lnTo>
                  <a:pt x="180" y="50"/>
                </a:lnTo>
                <a:lnTo>
                  <a:pt x="180" y="50"/>
                </a:lnTo>
                <a:lnTo>
                  <a:pt x="176" y="54"/>
                </a:lnTo>
                <a:lnTo>
                  <a:pt x="176" y="60"/>
                </a:lnTo>
                <a:lnTo>
                  <a:pt x="176" y="64"/>
                </a:lnTo>
                <a:lnTo>
                  <a:pt x="180" y="70"/>
                </a:lnTo>
                <a:lnTo>
                  <a:pt x="190" y="78"/>
                </a:lnTo>
                <a:lnTo>
                  <a:pt x="118" y="84"/>
                </a:lnTo>
                <a:lnTo>
                  <a:pt x="74" y="42"/>
                </a:lnTo>
                <a:lnTo>
                  <a:pt x="74" y="42"/>
                </a:lnTo>
                <a:lnTo>
                  <a:pt x="50" y="18"/>
                </a:lnTo>
                <a:lnTo>
                  <a:pt x="38" y="10"/>
                </a:lnTo>
                <a:lnTo>
                  <a:pt x="28" y="4"/>
                </a:lnTo>
                <a:lnTo>
                  <a:pt x="20" y="2"/>
                </a:lnTo>
                <a:lnTo>
                  <a:pt x="14" y="0"/>
                </a:lnTo>
                <a:lnTo>
                  <a:pt x="6" y="2"/>
                </a:lnTo>
                <a:lnTo>
                  <a:pt x="2" y="6"/>
                </a:lnTo>
                <a:lnTo>
                  <a:pt x="2" y="6"/>
                </a:lnTo>
                <a:lnTo>
                  <a:pt x="0" y="10"/>
                </a:lnTo>
                <a:lnTo>
                  <a:pt x="0" y="18"/>
                </a:lnTo>
                <a:lnTo>
                  <a:pt x="4" y="26"/>
                </a:lnTo>
                <a:lnTo>
                  <a:pt x="12" y="38"/>
                </a:lnTo>
                <a:lnTo>
                  <a:pt x="12" y="38"/>
                </a:lnTo>
                <a:lnTo>
                  <a:pt x="28" y="62"/>
                </a:lnTo>
                <a:lnTo>
                  <a:pt x="40" y="76"/>
                </a:lnTo>
                <a:lnTo>
                  <a:pt x="82" y="118"/>
                </a:lnTo>
                <a:lnTo>
                  <a:pt x="76" y="190"/>
                </a:lnTo>
                <a:close/>
              </a:path>
            </a:pathLst>
          </a:custGeom>
          <a:solidFill>
            <a:srgbClr val="71C0B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7"/>
          <p:cNvSpPr>
            <a:spLocks noEditPoints="1"/>
          </p:cNvSpPr>
          <p:nvPr/>
        </p:nvSpPr>
        <p:spPr bwMode="auto">
          <a:xfrm>
            <a:off x="1822112" y="3566648"/>
            <a:ext cx="546458" cy="546458"/>
          </a:xfrm>
          <a:custGeom>
            <a:avLst/>
            <a:gdLst>
              <a:gd name="T0" fmla="*/ 304 w 548"/>
              <a:gd name="T1" fmla="*/ 278 h 548"/>
              <a:gd name="T2" fmla="*/ 282 w 548"/>
              <a:gd name="T3" fmla="*/ 320 h 548"/>
              <a:gd name="T4" fmla="*/ 238 w 548"/>
              <a:gd name="T5" fmla="*/ 352 h 548"/>
              <a:gd name="T6" fmla="*/ 156 w 548"/>
              <a:gd name="T7" fmla="*/ 370 h 548"/>
              <a:gd name="T8" fmla="*/ 96 w 548"/>
              <a:gd name="T9" fmla="*/ 374 h 548"/>
              <a:gd name="T10" fmla="*/ 72 w 548"/>
              <a:gd name="T11" fmla="*/ 406 h 548"/>
              <a:gd name="T12" fmla="*/ 40 w 548"/>
              <a:gd name="T13" fmla="*/ 414 h 548"/>
              <a:gd name="T14" fmla="*/ 0 w 548"/>
              <a:gd name="T15" fmla="*/ 400 h 548"/>
              <a:gd name="T16" fmla="*/ 26 w 548"/>
              <a:gd name="T17" fmla="*/ 388 h 548"/>
              <a:gd name="T18" fmla="*/ 44 w 548"/>
              <a:gd name="T19" fmla="*/ 364 h 548"/>
              <a:gd name="T20" fmla="*/ 46 w 548"/>
              <a:gd name="T21" fmla="*/ 334 h 548"/>
              <a:gd name="T22" fmla="*/ 16 w 548"/>
              <a:gd name="T23" fmla="*/ 298 h 548"/>
              <a:gd name="T24" fmla="*/ 6 w 548"/>
              <a:gd name="T25" fmla="*/ 256 h 548"/>
              <a:gd name="T26" fmla="*/ 12 w 548"/>
              <a:gd name="T27" fmla="*/ 224 h 548"/>
              <a:gd name="T28" fmla="*/ 40 w 548"/>
              <a:gd name="T29" fmla="*/ 186 h 548"/>
              <a:gd name="T30" fmla="*/ 98 w 548"/>
              <a:gd name="T31" fmla="*/ 154 h 548"/>
              <a:gd name="T32" fmla="*/ 186 w 548"/>
              <a:gd name="T33" fmla="*/ 148 h 548"/>
              <a:gd name="T34" fmla="*/ 262 w 548"/>
              <a:gd name="T35" fmla="*/ 178 h 548"/>
              <a:gd name="T36" fmla="*/ 294 w 548"/>
              <a:gd name="T37" fmla="*/ 214 h 548"/>
              <a:gd name="T38" fmla="*/ 306 w 548"/>
              <a:gd name="T39" fmla="*/ 256 h 548"/>
              <a:gd name="T40" fmla="*/ 490 w 548"/>
              <a:gd name="T41" fmla="*/ 412 h 548"/>
              <a:gd name="T42" fmla="*/ 454 w 548"/>
              <a:gd name="T43" fmla="*/ 452 h 548"/>
              <a:gd name="T44" fmla="*/ 360 w 548"/>
              <a:gd name="T45" fmla="*/ 484 h 548"/>
              <a:gd name="T46" fmla="*/ 332 w 548"/>
              <a:gd name="T47" fmla="*/ 528 h 548"/>
              <a:gd name="T48" fmla="*/ 292 w 548"/>
              <a:gd name="T49" fmla="*/ 546 h 548"/>
              <a:gd name="T50" fmla="*/ 264 w 548"/>
              <a:gd name="T51" fmla="*/ 544 h 548"/>
              <a:gd name="T52" fmla="*/ 292 w 548"/>
              <a:gd name="T53" fmla="*/ 516 h 548"/>
              <a:gd name="T54" fmla="*/ 298 w 548"/>
              <a:gd name="T55" fmla="*/ 488 h 548"/>
              <a:gd name="T56" fmla="*/ 200 w 548"/>
              <a:gd name="T57" fmla="*/ 464 h 548"/>
              <a:gd name="T58" fmla="*/ 154 w 548"/>
              <a:gd name="T59" fmla="*/ 430 h 548"/>
              <a:gd name="T60" fmla="*/ 162 w 548"/>
              <a:gd name="T61" fmla="*/ 416 h 548"/>
              <a:gd name="T62" fmla="*/ 238 w 548"/>
              <a:gd name="T63" fmla="*/ 414 h 548"/>
              <a:gd name="T64" fmla="*/ 290 w 548"/>
              <a:gd name="T65" fmla="*/ 388 h 548"/>
              <a:gd name="T66" fmla="*/ 330 w 548"/>
              <a:gd name="T67" fmla="*/ 344 h 548"/>
              <a:gd name="T68" fmla="*/ 342 w 548"/>
              <a:gd name="T69" fmla="*/ 304 h 548"/>
              <a:gd name="T70" fmla="*/ 440 w 548"/>
              <a:gd name="T71" fmla="*/ 324 h 548"/>
              <a:gd name="T72" fmla="*/ 472 w 548"/>
              <a:gd name="T73" fmla="*/ 344 h 548"/>
              <a:gd name="T74" fmla="*/ 492 w 548"/>
              <a:gd name="T75" fmla="*/ 384 h 548"/>
              <a:gd name="T76" fmla="*/ 548 w 548"/>
              <a:gd name="T77" fmla="*/ 108 h 548"/>
              <a:gd name="T78" fmla="*/ 534 w 548"/>
              <a:gd name="T79" fmla="*/ 156 h 548"/>
              <a:gd name="T80" fmla="*/ 494 w 548"/>
              <a:gd name="T81" fmla="*/ 194 h 548"/>
              <a:gd name="T82" fmla="*/ 494 w 548"/>
              <a:gd name="T83" fmla="*/ 222 h 548"/>
              <a:gd name="T84" fmla="*/ 506 w 548"/>
              <a:gd name="T85" fmla="*/ 250 h 548"/>
              <a:gd name="T86" fmla="*/ 494 w 548"/>
              <a:gd name="T87" fmla="*/ 270 h 548"/>
              <a:gd name="T88" fmla="*/ 456 w 548"/>
              <a:gd name="T89" fmla="*/ 250 h 548"/>
              <a:gd name="T90" fmla="*/ 434 w 548"/>
              <a:gd name="T91" fmla="*/ 218 h 548"/>
              <a:gd name="T92" fmla="*/ 376 w 548"/>
              <a:gd name="T93" fmla="*/ 220 h 548"/>
              <a:gd name="T94" fmla="*/ 340 w 548"/>
              <a:gd name="T95" fmla="*/ 184 h 548"/>
              <a:gd name="T96" fmla="*/ 300 w 548"/>
              <a:gd name="T97" fmla="*/ 142 h 548"/>
              <a:gd name="T98" fmla="*/ 250 w 548"/>
              <a:gd name="T99" fmla="*/ 122 h 548"/>
              <a:gd name="T100" fmla="*/ 252 w 548"/>
              <a:gd name="T101" fmla="*/ 84 h 548"/>
              <a:gd name="T102" fmla="*/ 272 w 548"/>
              <a:gd name="T103" fmla="*/ 46 h 548"/>
              <a:gd name="T104" fmla="*/ 314 w 548"/>
              <a:gd name="T105" fmla="*/ 18 h 548"/>
              <a:gd name="T106" fmla="*/ 398 w 548"/>
              <a:gd name="T107" fmla="*/ 0 h 548"/>
              <a:gd name="T108" fmla="*/ 504 w 548"/>
              <a:gd name="T109" fmla="*/ 30 h 548"/>
              <a:gd name="T110" fmla="*/ 530 w 548"/>
              <a:gd name="T111" fmla="*/ 56 h 548"/>
              <a:gd name="T112" fmla="*/ 546 w 548"/>
              <a:gd name="T113" fmla="*/ 9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8" h="548">
                <a:moveTo>
                  <a:pt x="306" y="256"/>
                </a:moveTo>
                <a:lnTo>
                  <a:pt x="306" y="256"/>
                </a:lnTo>
                <a:lnTo>
                  <a:pt x="306" y="268"/>
                </a:lnTo>
                <a:lnTo>
                  <a:pt x="304" y="278"/>
                </a:lnTo>
                <a:lnTo>
                  <a:pt x="300" y="290"/>
                </a:lnTo>
                <a:lnTo>
                  <a:pt x="294" y="300"/>
                </a:lnTo>
                <a:lnTo>
                  <a:pt x="288" y="310"/>
                </a:lnTo>
                <a:lnTo>
                  <a:pt x="282" y="320"/>
                </a:lnTo>
                <a:lnTo>
                  <a:pt x="272" y="328"/>
                </a:lnTo>
                <a:lnTo>
                  <a:pt x="262" y="336"/>
                </a:lnTo>
                <a:lnTo>
                  <a:pt x="262" y="336"/>
                </a:lnTo>
                <a:lnTo>
                  <a:pt x="238" y="352"/>
                </a:lnTo>
                <a:lnTo>
                  <a:pt x="214" y="362"/>
                </a:lnTo>
                <a:lnTo>
                  <a:pt x="186" y="368"/>
                </a:lnTo>
                <a:lnTo>
                  <a:pt x="156" y="370"/>
                </a:lnTo>
                <a:lnTo>
                  <a:pt x="156" y="370"/>
                </a:lnTo>
                <a:lnTo>
                  <a:pt x="126" y="368"/>
                </a:lnTo>
                <a:lnTo>
                  <a:pt x="98" y="362"/>
                </a:lnTo>
                <a:lnTo>
                  <a:pt x="98" y="362"/>
                </a:lnTo>
                <a:lnTo>
                  <a:pt x="96" y="374"/>
                </a:lnTo>
                <a:lnTo>
                  <a:pt x="92" y="384"/>
                </a:lnTo>
                <a:lnTo>
                  <a:pt x="86" y="392"/>
                </a:lnTo>
                <a:lnTo>
                  <a:pt x="80" y="400"/>
                </a:lnTo>
                <a:lnTo>
                  <a:pt x="72" y="406"/>
                </a:lnTo>
                <a:lnTo>
                  <a:pt x="62" y="410"/>
                </a:lnTo>
                <a:lnTo>
                  <a:pt x="52" y="412"/>
                </a:lnTo>
                <a:lnTo>
                  <a:pt x="40" y="414"/>
                </a:lnTo>
                <a:lnTo>
                  <a:pt x="40" y="414"/>
                </a:lnTo>
                <a:lnTo>
                  <a:pt x="32" y="412"/>
                </a:lnTo>
                <a:lnTo>
                  <a:pt x="22" y="410"/>
                </a:lnTo>
                <a:lnTo>
                  <a:pt x="10" y="406"/>
                </a:lnTo>
                <a:lnTo>
                  <a:pt x="0" y="400"/>
                </a:lnTo>
                <a:lnTo>
                  <a:pt x="0" y="400"/>
                </a:lnTo>
                <a:lnTo>
                  <a:pt x="10" y="398"/>
                </a:lnTo>
                <a:lnTo>
                  <a:pt x="18" y="394"/>
                </a:lnTo>
                <a:lnTo>
                  <a:pt x="26" y="388"/>
                </a:lnTo>
                <a:lnTo>
                  <a:pt x="34" y="382"/>
                </a:lnTo>
                <a:lnTo>
                  <a:pt x="34" y="382"/>
                </a:lnTo>
                <a:lnTo>
                  <a:pt x="40" y="374"/>
                </a:lnTo>
                <a:lnTo>
                  <a:pt x="44" y="364"/>
                </a:lnTo>
                <a:lnTo>
                  <a:pt x="46" y="354"/>
                </a:lnTo>
                <a:lnTo>
                  <a:pt x="48" y="342"/>
                </a:lnTo>
                <a:lnTo>
                  <a:pt x="48" y="342"/>
                </a:lnTo>
                <a:lnTo>
                  <a:pt x="46" y="334"/>
                </a:lnTo>
                <a:lnTo>
                  <a:pt x="46" y="334"/>
                </a:lnTo>
                <a:lnTo>
                  <a:pt x="30" y="318"/>
                </a:lnTo>
                <a:lnTo>
                  <a:pt x="22" y="308"/>
                </a:lnTo>
                <a:lnTo>
                  <a:pt x="16" y="298"/>
                </a:lnTo>
                <a:lnTo>
                  <a:pt x="12" y="288"/>
                </a:lnTo>
                <a:lnTo>
                  <a:pt x="8" y="278"/>
                </a:lnTo>
                <a:lnTo>
                  <a:pt x="6" y="268"/>
                </a:lnTo>
                <a:lnTo>
                  <a:pt x="6" y="256"/>
                </a:lnTo>
                <a:lnTo>
                  <a:pt x="6" y="256"/>
                </a:lnTo>
                <a:lnTo>
                  <a:pt x="6" y="244"/>
                </a:lnTo>
                <a:lnTo>
                  <a:pt x="8" y="234"/>
                </a:lnTo>
                <a:lnTo>
                  <a:pt x="12" y="224"/>
                </a:lnTo>
                <a:lnTo>
                  <a:pt x="18" y="214"/>
                </a:lnTo>
                <a:lnTo>
                  <a:pt x="24" y="204"/>
                </a:lnTo>
                <a:lnTo>
                  <a:pt x="30" y="194"/>
                </a:lnTo>
                <a:lnTo>
                  <a:pt x="40" y="186"/>
                </a:lnTo>
                <a:lnTo>
                  <a:pt x="50" y="178"/>
                </a:lnTo>
                <a:lnTo>
                  <a:pt x="50" y="178"/>
                </a:lnTo>
                <a:lnTo>
                  <a:pt x="72" y="164"/>
                </a:lnTo>
                <a:lnTo>
                  <a:pt x="98" y="154"/>
                </a:lnTo>
                <a:lnTo>
                  <a:pt x="126" y="148"/>
                </a:lnTo>
                <a:lnTo>
                  <a:pt x="156" y="146"/>
                </a:lnTo>
                <a:lnTo>
                  <a:pt x="156" y="146"/>
                </a:lnTo>
                <a:lnTo>
                  <a:pt x="186" y="148"/>
                </a:lnTo>
                <a:lnTo>
                  <a:pt x="214" y="154"/>
                </a:lnTo>
                <a:lnTo>
                  <a:pt x="238" y="164"/>
                </a:lnTo>
                <a:lnTo>
                  <a:pt x="262" y="178"/>
                </a:lnTo>
                <a:lnTo>
                  <a:pt x="262" y="178"/>
                </a:lnTo>
                <a:lnTo>
                  <a:pt x="272" y="186"/>
                </a:lnTo>
                <a:lnTo>
                  <a:pt x="282" y="194"/>
                </a:lnTo>
                <a:lnTo>
                  <a:pt x="288" y="204"/>
                </a:lnTo>
                <a:lnTo>
                  <a:pt x="294" y="214"/>
                </a:lnTo>
                <a:lnTo>
                  <a:pt x="300" y="224"/>
                </a:lnTo>
                <a:lnTo>
                  <a:pt x="304" y="234"/>
                </a:lnTo>
                <a:lnTo>
                  <a:pt x="306" y="244"/>
                </a:lnTo>
                <a:lnTo>
                  <a:pt x="306" y="256"/>
                </a:lnTo>
                <a:lnTo>
                  <a:pt x="306" y="256"/>
                </a:lnTo>
                <a:close/>
                <a:moveTo>
                  <a:pt x="492" y="396"/>
                </a:moveTo>
                <a:lnTo>
                  <a:pt x="492" y="396"/>
                </a:lnTo>
                <a:lnTo>
                  <a:pt x="490" y="412"/>
                </a:lnTo>
                <a:lnTo>
                  <a:pt x="482" y="426"/>
                </a:lnTo>
                <a:lnTo>
                  <a:pt x="472" y="440"/>
                </a:lnTo>
                <a:lnTo>
                  <a:pt x="454" y="452"/>
                </a:lnTo>
                <a:lnTo>
                  <a:pt x="454" y="452"/>
                </a:lnTo>
                <a:lnTo>
                  <a:pt x="436" y="464"/>
                </a:lnTo>
                <a:lnTo>
                  <a:pt x="412" y="474"/>
                </a:lnTo>
                <a:lnTo>
                  <a:pt x="388" y="480"/>
                </a:lnTo>
                <a:lnTo>
                  <a:pt x="360" y="484"/>
                </a:lnTo>
                <a:lnTo>
                  <a:pt x="360" y="484"/>
                </a:lnTo>
                <a:lnTo>
                  <a:pt x="352" y="502"/>
                </a:lnTo>
                <a:lnTo>
                  <a:pt x="344" y="516"/>
                </a:lnTo>
                <a:lnTo>
                  <a:pt x="332" y="528"/>
                </a:lnTo>
                <a:lnTo>
                  <a:pt x="320" y="536"/>
                </a:lnTo>
                <a:lnTo>
                  <a:pt x="320" y="536"/>
                </a:lnTo>
                <a:lnTo>
                  <a:pt x="306" y="542"/>
                </a:lnTo>
                <a:lnTo>
                  <a:pt x="292" y="546"/>
                </a:lnTo>
                <a:lnTo>
                  <a:pt x="274" y="548"/>
                </a:lnTo>
                <a:lnTo>
                  <a:pt x="254" y="548"/>
                </a:lnTo>
                <a:lnTo>
                  <a:pt x="254" y="548"/>
                </a:lnTo>
                <a:lnTo>
                  <a:pt x="264" y="544"/>
                </a:lnTo>
                <a:lnTo>
                  <a:pt x="272" y="538"/>
                </a:lnTo>
                <a:lnTo>
                  <a:pt x="280" y="532"/>
                </a:lnTo>
                <a:lnTo>
                  <a:pt x="286" y="524"/>
                </a:lnTo>
                <a:lnTo>
                  <a:pt x="292" y="516"/>
                </a:lnTo>
                <a:lnTo>
                  <a:pt x="296" y="508"/>
                </a:lnTo>
                <a:lnTo>
                  <a:pt x="298" y="498"/>
                </a:lnTo>
                <a:lnTo>
                  <a:pt x="298" y="488"/>
                </a:lnTo>
                <a:lnTo>
                  <a:pt x="298" y="488"/>
                </a:lnTo>
                <a:lnTo>
                  <a:pt x="270" y="484"/>
                </a:lnTo>
                <a:lnTo>
                  <a:pt x="246" y="480"/>
                </a:lnTo>
                <a:lnTo>
                  <a:pt x="222" y="474"/>
                </a:lnTo>
                <a:lnTo>
                  <a:pt x="200" y="464"/>
                </a:lnTo>
                <a:lnTo>
                  <a:pt x="200" y="464"/>
                </a:lnTo>
                <a:lnTo>
                  <a:pt x="180" y="454"/>
                </a:lnTo>
                <a:lnTo>
                  <a:pt x="166" y="442"/>
                </a:lnTo>
                <a:lnTo>
                  <a:pt x="154" y="430"/>
                </a:lnTo>
                <a:lnTo>
                  <a:pt x="146" y="416"/>
                </a:lnTo>
                <a:lnTo>
                  <a:pt x="146" y="416"/>
                </a:lnTo>
                <a:lnTo>
                  <a:pt x="162" y="416"/>
                </a:lnTo>
                <a:lnTo>
                  <a:pt x="162" y="416"/>
                </a:lnTo>
                <a:lnTo>
                  <a:pt x="190" y="418"/>
                </a:lnTo>
                <a:lnTo>
                  <a:pt x="190" y="418"/>
                </a:lnTo>
                <a:lnTo>
                  <a:pt x="214" y="418"/>
                </a:lnTo>
                <a:lnTo>
                  <a:pt x="238" y="414"/>
                </a:lnTo>
                <a:lnTo>
                  <a:pt x="258" y="406"/>
                </a:lnTo>
                <a:lnTo>
                  <a:pt x="278" y="396"/>
                </a:lnTo>
                <a:lnTo>
                  <a:pt x="278" y="396"/>
                </a:lnTo>
                <a:lnTo>
                  <a:pt x="290" y="388"/>
                </a:lnTo>
                <a:lnTo>
                  <a:pt x="302" y="378"/>
                </a:lnTo>
                <a:lnTo>
                  <a:pt x="314" y="366"/>
                </a:lnTo>
                <a:lnTo>
                  <a:pt x="322" y="356"/>
                </a:lnTo>
                <a:lnTo>
                  <a:pt x="330" y="344"/>
                </a:lnTo>
                <a:lnTo>
                  <a:pt x="334" y="332"/>
                </a:lnTo>
                <a:lnTo>
                  <a:pt x="338" y="318"/>
                </a:lnTo>
                <a:lnTo>
                  <a:pt x="342" y="304"/>
                </a:lnTo>
                <a:lnTo>
                  <a:pt x="342" y="304"/>
                </a:lnTo>
                <a:lnTo>
                  <a:pt x="370" y="306"/>
                </a:lnTo>
                <a:lnTo>
                  <a:pt x="394" y="308"/>
                </a:lnTo>
                <a:lnTo>
                  <a:pt x="418" y="314"/>
                </a:lnTo>
                <a:lnTo>
                  <a:pt x="440" y="324"/>
                </a:lnTo>
                <a:lnTo>
                  <a:pt x="440" y="324"/>
                </a:lnTo>
                <a:lnTo>
                  <a:pt x="452" y="330"/>
                </a:lnTo>
                <a:lnTo>
                  <a:pt x="462" y="336"/>
                </a:lnTo>
                <a:lnTo>
                  <a:pt x="472" y="344"/>
                </a:lnTo>
                <a:lnTo>
                  <a:pt x="478" y="354"/>
                </a:lnTo>
                <a:lnTo>
                  <a:pt x="484" y="362"/>
                </a:lnTo>
                <a:lnTo>
                  <a:pt x="488" y="374"/>
                </a:lnTo>
                <a:lnTo>
                  <a:pt x="492" y="384"/>
                </a:lnTo>
                <a:lnTo>
                  <a:pt x="492" y="396"/>
                </a:lnTo>
                <a:lnTo>
                  <a:pt x="492" y="396"/>
                </a:lnTo>
                <a:close/>
                <a:moveTo>
                  <a:pt x="548" y="108"/>
                </a:moveTo>
                <a:lnTo>
                  <a:pt x="548" y="108"/>
                </a:lnTo>
                <a:lnTo>
                  <a:pt x="546" y="120"/>
                </a:lnTo>
                <a:lnTo>
                  <a:pt x="544" y="132"/>
                </a:lnTo>
                <a:lnTo>
                  <a:pt x="540" y="144"/>
                </a:lnTo>
                <a:lnTo>
                  <a:pt x="534" y="156"/>
                </a:lnTo>
                <a:lnTo>
                  <a:pt x="526" y="166"/>
                </a:lnTo>
                <a:lnTo>
                  <a:pt x="518" y="176"/>
                </a:lnTo>
                <a:lnTo>
                  <a:pt x="506" y="186"/>
                </a:lnTo>
                <a:lnTo>
                  <a:pt x="494" y="194"/>
                </a:lnTo>
                <a:lnTo>
                  <a:pt x="494" y="194"/>
                </a:lnTo>
                <a:lnTo>
                  <a:pt x="492" y="212"/>
                </a:lnTo>
                <a:lnTo>
                  <a:pt x="492" y="212"/>
                </a:lnTo>
                <a:lnTo>
                  <a:pt x="494" y="222"/>
                </a:lnTo>
                <a:lnTo>
                  <a:pt x="496" y="232"/>
                </a:lnTo>
                <a:lnTo>
                  <a:pt x="500" y="242"/>
                </a:lnTo>
                <a:lnTo>
                  <a:pt x="506" y="250"/>
                </a:lnTo>
                <a:lnTo>
                  <a:pt x="506" y="250"/>
                </a:lnTo>
                <a:lnTo>
                  <a:pt x="534" y="274"/>
                </a:lnTo>
                <a:lnTo>
                  <a:pt x="534" y="274"/>
                </a:lnTo>
                <a:lnTo>
                  <a:pt x="514" y="274"/>
                </a:lnTo>
                <a:lnTo>
                  <a:pt x="494" y="270"/>
                </a:lnTo>
                <a:lnTo>
                  <a:pt x="478" y="266"/>
                </a:lnTo>
                <a:lnTo>
                  <a:pt x="464" y="258"/>
                </a:lnTo>
                <a:lnTo>
                  <a:pt x="464" y="258"/>
                </a:lnTo>
                <a:lnTo>
                  <a:pt x="456" y="250"/>
                </a:lnTo>
                <a:lnTo>
                  <a:pt x="448" y="242"/>
                </a:lnTo>
                <a:lnTo>
                  <a:pt x="440" y="230"/>
                </a:lnTo>
                <a:lnTo>
                  <a:pt x="434" y="218"/>
                </a:lnTo>
                <a:lnTo>
                  <a:pt x="434" y="218"/>
                </a:lnTo>
                <a:lnTo>
                  <a:pt x="416" y="220"/>
                </a:lnTo>
                <a:lnTo>
                  <a:pt x="398" y="222"/>
                </a:lnTo>
                <a:lnTo>
                  <a:pt x="398" y="222"/>
                </a:lnTo>
                <a:lnTo>
                  <a:pt x="376" y="220"/>
                </a:lnTo>
                <a:lnTo>
                  <a:pt x="354" y="214"/>
                </a:lnTo>
                <a:lnTo>
                  <a:pt x="354" y="214"/>
                </a:lnTo>
                <a:lnTo>
                  <a:pt x="348" y="198"/>
                </a:lnTo>
                <a:lnTo>
                  <a:pt x="340" y="184"/>
                </a:lnTo>
                <a:lnTo>
                  <a:pt x="330" y="168"/>
                </a:lnTo>
                <a:lnTo>
                  <a:pt x="316" y="154"/>
                </a:lnTo>
                <a:lnTo>
                  <a:pt x="316" y="154"/>
                </a:lnTo>
                <a:lnTo>
                  <a:pt x="300" y="142"/>
                </a:lnTo>
                <a:lnTo>
                  <a:pt x="284" y="132"/>
                </a:lnTo>
                <a:lnTo>
                  <a:pt x="268" y="126"/>
                </a:lnTo>
                <a:lnTo>
                  <a:pt x="250" y="122"/>
                </a:lnTo>
                <a:lnTo>
                  <a:pt x="250" y="122"/>
                </a:lnTo>
                <a:lnTo>
                  <a:pt x="248" y="108"/>
                </a:lnTo>
                <a:lnTo>
                  <a:pt x="248" y="108"/>
                </a:lnTo>
                <a:lnTo>
                  <a:pt x="248" y="96"/>
                </a:lnTo>
                <a:lnTo>
                  <a:pt x="252" y="84"/>
                </a:lnTo>
                <a:lnTo>
                  <a:pt x="254" y="74"/>
                </a:lnTo>
                <a:lnTo>
                  <a:pt x="260" y="64"/>
                </a:lnTo>
                <a:lnTo>
                  <a:pt x="266" y="56"/>
                </a:lnTo>
                <a:lnTo>
                  <a:pt x="272" y="46"/>
                </a:lnTo>
                <a:lnTo>
                  <a:pt x="282" y="38"/>
                </a:lnTo>
                <a:lnTo>
                  <a:pt x="292" y="30"/>
                </a:lnTo>
                <a:lnTo>
                  <a:pt x="292" y="30"/>
                </a:lnTo>
                <a:lnTo>
                  <a:pt x="314" y="18"/>
                </a:lnTo>
                <a:lnTo>
                  <a:pt x="340" y="8"/>
                </a:lnTo>
                <a:lnTo>
                  <a:pt x="368" y="2"/>
                </a:lnTo>
                <a:lnTo>
                  <a:pt x="398" y="0"/>
                </a:lnTo>
                <a:lnTo>
                  <a:pt x="398" y="0"/>
                </a:lnTo>
                <a:lnTo>
                  <a:pt x="428" y="2"/>
                </a:lnTo>
                <a:lnTo>
                  <a:pt x="456" y="8"/>
                </a:lnTo>
                <a:lnTo>
                  <a:pt x="482" y="18"/>
                </a:lnTo>
                <a:lnTo>
                  <a:pt x="504" y="30"/>
                </a:lnTo>
                <a:lnTo>
                  <a:pt x="504" y="30"/>
                </a:lnTo>
                <a:lnTo>
                  <a:pt x="514" y="38"/>
                </a:lnTo>
                <a:lnTo>
                  <a:pt x="524" y="46"/>
                </a:lnTo>
                <a:lnTo>
                  <a:pt x="530" y="56"/>
                </a:lnTo>
                <a:lnTo>
                  <a:pt x="536" y="64"/>
                </a:lnTo>
                <a:lnTo>
                  <a:pt x="542" y="74"/>
                </a:lnTo>
                <a:lnTo>
                  <a:pt x="544" y="84"/>
                </a:lnTo>
                <a:lnTo>
                  <a:pt x="546" y="96"/>
                </a:lnTo>
                <a:lnTo>
                  <a:pt x="548" y="108"/>
                </a:lnTo>
                <a:lnTo>
                  <a:pt x="548" y="108"/>
                </a:lnTo>
                <a:close/>
              </a:path>
            </a:pathLst>
          </a:custGeom>
          <a:solidFill>
            <a:srgbClr val="71C0B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文本框 33"/>
          <p:cNvSpPr txBox="1"/>
          <p:nvPr/>
        </p:nvSpPr>
        <p:spPr>
          <a:xfrm>
            <a:off x="975047" y="1441454"/>
            <a:ext cx="2215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文本框 33"/>
          <p:cNvSpPr txBox="1"/>
          <p:nvPr/>
        </p:nvSpPr>
        <p:spPr>
          <a:xfrm>
            <a:off x="958275" y="4551469"/>
            <a:ext cx="2215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文本框 33"/>
          <p:cNvSpPr txBox="1"/>
          <p:nvPr/>
        </p:nvSpPr>
        <p:spPr>
          <a:xfrm>
            <a:off x="9168013" y="1441454"/>
            <a:ext cx="2215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文本框 33"/>
          <p:cNvSpPr txBox="1"/>
          <p:nvPr/>
        </p:nvSpPr>
        <p:spPr>
          <a:xfrm>
            <a:off x="9151241" y="4551469"/>
            <a:ext cx="2215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9" name="心形 48"/>
          <p:cNvSpPr/>
          <p:nvPr/>
        </p:nvSpPr>
        <p:spPr>
          <a:xfrm>
            <a:off x="9945863" y="539315"/>
            <a:ext cx="594360" cy="594360"/>
          </a:xfrm>
          <a:prstGeom prst="heart">
            <a:avLst/>
          </a:pr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23"/>
          <p:cNvSpPr txBox="1"/>
          <p:nvPr/>
        </p:nvSpPr>
        <p:spPr>
          <a:xfrm>
            <a:off x="4081225" y="3652039"/>
            <a:ext cx="4219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40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百度一下 逼格</a:t>
            </a:r>
            <a:r>
              <a:rPr lang="en-US" altLang="zh-CN" sz="40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sz="40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文本框 25"/>
          <p:cNvSpPr txBox="1"/>
          <p:nvPr/>
        </p:nvSpPr>
        <p:spPr>
          <a:xfrm>
            <a:off x="3891350" y="4474999"/>
            <a:ext cx="440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09311" y="1403061"/>
            <a:ext cx="2147497" cy="2010699"/>
            <a:chOff x="5455683" y="1403061"/>
            <a:chExt cx="2147497" cy="2010699"/>
          </a:xfrm>
        </p:grpSpPr>
        <p:sp>
          <p:nvSpPr>
            <p:cNvPr id="29" name="等腰三角形 28"/>
            <p:cNvSpPr/>
            <p:nvPr/>
          </p:nvSpPr>
          <p:spPr>
            <a:xfrm>
              <a:off x="5455683" y="1403061"/>
              <a:ext cx="2147497" cy="799845"/>
            </a:xfrm>
            <a:prstGeom prst="triangle">
              <a:avLst/>
            </a:prstGeom>
            <a:solidFill>
              <a:srgbClr val="0A7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313340" y="1702335"/>
              <a:ext cx="387284" cy="387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5680364" y="2156057"/>
              <a:ext cx="1634836" cy="1257703"/>
            </a:xfrm>
            <a:prstGeom prst="rect">
              <a:avLst/>
            </a:prstGeom>
            <a:solidFill>
              <a:srgbClr val="0A7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811630" y="2435325"/>
              <a:ext cx="385011" cy="385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13340" y="2435325"/>
              <a:ext cx="385011" cy="385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815050" y="2435325"/>
              <a:ext cx="385011" cy="385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811630" y="2904556"/>
              <a:ext cx="385011" cy="385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313340" y="2904556"/>
              <a:ext cx="385011" cy="385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815050" y="2904556"/>
              <a:ext cx="385011" cy="385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Group 11"/>
          <p:cNvGrpSpPr>
            <a:grpSpLocks noChangeAspect="1"/>
          </p:cNvGrpSpPr>
          <p:nvPr/>
        </p:nvGrpSpPr>
        <p:grpSpPr bwMode="auto">
          <a:xfrm>
            <a:off x="3941922" y="2383993"/>
            <a:ext cx="341347" cy="546922"/>
            <a:chOff x="288" y="3138"/>
            <a:chExt cx="445" cy="713"/>
          </a:xfrm>
          <a:effectLst/>
        </p:grpSpPr>
        <p:sp>
          <p:nvSpPr>
            <p:cNvPr id="53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Group 11"/>
          <p:cNvGrpSpPr>
            <a:grpSpLocks noChangeAspect="1"/>
          </p:cNvGrpSpPr>
          <p:nvPr/>
        </p:nvGrpSpPr>
        <p:grpSpPr bwMode="auto">
          <a:xfrm>
            <a:off x="4228694" y="1829936"/>
            <a:ext cx="919546" cy="1473339"/>
            <a:chOff x="288" y="3138"/>
            <a:chExt cx="445" cy="713"/>
          </a:xfrm>
          <a:effectLst/>
        </p:grpSpPr>
        <p:sp>
          <p:nvSpPr>
            <p:cNvPr id="61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Group 11"/>
          <p:cNvGrpSpPr>
            <a:grpSpLocks noChangeAspect="1"/>
          </p:cNvGrpSpPr>
          <p:nvPr/>
        </p:nvGrpSpPr>
        <p:grpSpPr bwMode="auto">
          <a:xfrm>
            <a:off x="7330531" y="1870764"/>
            <a:ext cx="919546" cy="1473339"/>
            <a:chOff x="288" y="3138"/>
            <a:chExt cx="445" cy="713"/>
          </a:xfrm>
          <a:effectLst/>
        </p:grpSpPr>
        <p:sp>
          <p:nvSpPr>
            <p:cNvPr id="69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6" name="Group 11"/>
          <p:cNvGrpSpPr>
            <a:grpSpLocks noChangeAspect="1"/>
          </p:cNvGrpSpPr>
          <p:nvPr/>
        </p:nvGrpSpPr>
        <p:grpSpPr bwMode="auto">
          <a:xfrm>
            <a:off x="6989525" y="2604631"/>
            <a:ext cx="341347" cy="546922"/>
            <a:chOff x="288" y="3138"/>
            <a:chExt cx="445" cy="713"/>
          </a:xfrm>
          <a:effectLst/>
        </p:grpSpPr>
        <p:sp>
          <p:nvSpPr>
            <p:cNvPr id="77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21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46852"/>
            <a:ext cx="2438400" cy="1752600"/>
          </a:xfrm>
          <a:prstGeom prst="rect">
            <a:avLst/>
          </a:pr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38400" y="2646852"/>
            <a:ext cx="2438400" cy="175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76800" y="2646852"/>
            <a:ext cx="2438400" cy="1752600"/>
          </a:xfrm>
          <a:prstGeom prst="rect">
            <a:avLst/>
          </a:pr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15200" y="2646852"/>
            <a:ext cx="2438400" cy="175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53600" y="2646852"/>
            <a:ext cx="2438400" cy="1752600"/>
          </a:xfrm>
          <a:prstGeom prst="rect">
            <a:avLst/>
          </a:pr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2323629" y="3411607"/>
            <a:ext cx="452631" cy="223090"/>
          </a:xfrm>
          <a:prstGeom prst="triangle">
            <a:avLst/>
          </a:pr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4762030" y="3411608"/>
            <a:ext cx="452631" cy="223090"/>
          </a:xfrm>
          <a:prstGeom prst="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7200430" y="3411608"/>
            <a:ext cx="452631" cy="223090"/>
          </a:xfrm>
          <a:prstGeom prst="triangle">
            <a:avLst/>
          </a:pr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9638830" y="3411607"/>
            <a:ext cx="452631" cy="223090"/>
          </a:xfrm>
          <a:prstGeom prst="triangl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33"/>
          <p:cNvSpPr txBox="1"/>
          <p:nvPr/>
        </p:nvSpPr>
        <p:spPr>
          <a:xfrm>
            <a:off x="111590" y="2784488"/>
            <a:ext cx="2215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资源。有逼格才有未来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文本框 33"/>
          <p:cNvSpPr txBox="1"/>
          <p:nvPr/>
        </p:nvSpPr>
        <p:spPr>
          <a:xfrm>
            <a:off x="2661490" y="2784488"/>
            <a:ext cx="2215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资源。有逼格才有未来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33"/>
          <p:cNvSpPr txBox="1"/>
          <p:nvPr/>
        </p:nvSpPr>
        <p:spPr>
          <a:xfrm>
            <a:off x="5099890" y="2784488"/>
            <a:ext cx="2215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资源。有逼格才有未来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33"/>
          <p:cNvSpPr txBox="1"/>
          <p:nvPr/>
        </p:nvSpPr>
        <p:spPr>
          <a:xfrm>
            <a:off x="7649790" y="2784488"/>
            <a:ext cx="2215219" cy="1477328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资源。有逼格才有未来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33"/>
          <p:cNvSpPr txBox="1"/>
          <p:nvPr/>
        </p:nvSpPr>
        <p:spPr>
          <a:xfrm>
            <a:off x="9976781" y="2784488"/>
            <a:ext cx="2215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资源。有逼格才有未来</a:t>
            </a:r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8524" y="208234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1258" y="208234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20371" y="208234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63105" y="208234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863815" y="208234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61969" y="228600"/>
            <a:ext cx="6268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 here</a:t>
            </a:r>
            <a:endParaRPr lang="zh-CN" altLang="en-US" sz="72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93654" y="1188720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here, so that it can be more clearly.</a:t>
            </a:r>
            <a:endParaRPr lang="zh-CN" altLang="en-US" sz="2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21415" y="4831416"/>
            <a:ext cx="8949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格三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定律</a:t>
            </a:r>
            <a:endParaRPr lang="en-US" altLang="zh-CN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fontAlgn="base"/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、每个人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都有逼格，逼格高的人可以在逼格低的人面前装逼；</a:t>
            </a:r>
            <a:endParaRPr lang="en-US" altLang="zh-CN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fontAlgn="base"/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、逼格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的高低决定了你装逼的能力，装逼的效果，以及能在哪些人面前装逼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endParaRPr lang="en-US" altLang="zh-CN" dirty="0" smtClean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fontAlgn="base"/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、逼格不会降低只会提升，当你在别人面前装逼时，你的逼格不会提升，当你被别人装逼时，你的逼格有一定几率提升。</a:t>
            </a:r>
          </a:p>
        </p:txBody>
      </p:sp>
    </p:spTree>
    <p:extLst>
      <p:ext uri="{BB962C8B-B14F-4D97-AF65-F5344CB8AC3E}">
        <p14:creationId xmlns:p14="http://schemas.microsoft.com/office/powerpoint/2010/main" val="397600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706379" y="5159756"/>
            <a:ext cx="353943" cy="35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811387" y="1810492"/>
            <a:ext cx="353943" cy="35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299276" y="5198397"/>
            <a:ext cx="353943" cy="35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562278" y="462498"/>
            <a:ext cx="353943" cy="3539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89807" y="5144367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8" name="矩形 27"/>
          <p:cNvSpPr/>
          <p:nvPr/>
        </p:nvSpPr>
        <p:spPr>
          <a:xfrm>
            <a:off x="5194816" y="1791680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9" name="矩形 28"/>
          <p:cNvSpPr/>
          <p:nvPr/>
        </p:nvSpPr>
        <p:spPr>
          <a:xfrm>
            <a:off x="7682706" y="5185483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30" name="矩形 29"/>
          <p:cNvSpPr/>
          <p:nvPr/>
        </p:nvSpPr>
        <p:spPr>
          <a:xfrm>
            <a:off x="9945708" y="447109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31" name="文本框 33"/>
          <p:cNvSpPr txBox="1"/>
          <p:nvPr/>
        </p:nvSpPr>
        <p:spPr>
          <a:xfrm>
            <a:off x="658473" y="5603531"/>
            <a:ext cx="312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33"/>
          <p:cNvSpPr txBox="1"/>
          <p:nvPr/>
        </p:nvSpPr>
        <p:spPr>
          <a:xfrm>
            <a:off x="4811387" y="2253430"/>
            <a:ext cx="3210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3"/>
          <p:cNvSpPr txBox="1"/>
          <p:nvPr/>
        </p:nvSpPr>
        <p:spPr>
          <a:xfrm>
            <a:off x="7202461" y="5620222"/>
            <a:ext cx="3049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562278" y="920680"/>
            <a:ext cx="2833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27709" y="2253430"/>
            <a:ext cx="12219709" cy="3053212"/>
          </a:xfrm>
          <a:custGeom>
            <a:avLst/>
            <a:gdLst>
              <a:gd name="connsiteX0" fmla="*/ 0 w 12219709"/>
              <a:gd name="connsiteY0" fmla="*/ 2983588 h 3053212"/>
              <a:gd name="connsiteX1" fmla="*/ 1981200 w 12219709"/>
              <a:gd name="connsiteY1" fmla="*/ 1168643 h 3053212"/>
              <a:gd name="connsiteX2" fmla="*/ 4488873 w 12219709"/>
              <a:gd name="connsiteY2" fmla="*/ 3052861 h 3053212"/>
              <a:gd name="connsiteX3" fmla="*/ 6276109 w 12219709"/>
              <a:gd name="connsiteY3" fmla="*/ 988534 h 3053212"/>
              <a:gd name="connsiteX4" fmla="*/ 8603673 w 12219709"/>
              <a:gd name="connsiteY4" fmla="*/ 2567952 h 3053212"/>
              <a:gd name="connsiteX5" fmla="*/ 10501745 w 12219709"/>
              <a:gd name="connsiteY5" fmla="*/ 129552 h 3053212"/>
              <a:gd name="connsiteX6" fmla="*/ 12219709 w 12219709"/>
              <a:gd name="connsiteY6" fmla="*/ 434352 h 305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9709" h="3053212">
                <a:moveTo>
                  <a:pt x="0" y="2983588"/>
                </a:moveTo>
                <a:cubicBezTo>
                  <a:pt x="616527" y="2070343"/>
                  <a:pt x="1233055" y="1157098"/>
                  <a:pt x="1981200" y="1168643"/>
                </a:cubicBezTo>
                <a:cubicBezTo>
                  <a:pt x="2729345" y="1180188"/>
                  <a:pt x="3773055" y="3082879"/>
                  <a:pt x="4488873" y="3052861"/>
                </a:cubicBezTo>
                <a:cubicBezTo>
                  <a:pt x="5204691" y="3022843"/>
                  <a:pt x="5590309" y="1069352"/>
                  <a:pt x="6276109" y="988534"/>
                </a:cubicBezTo>
                <a:cubicBezTo>
                  <a:pt x="6961909" y="907716"/>
                  <a:pt x="7899400" y="2711116"/>
                  <a:pt x="8603673" y="2567952"/>
                </a:cubicBezTo>
                <a:cubicBezTo>
                  <a:pt x="9307946" y="2424788"/>
                  <a:pt x="9899072" y="485152"/>
                  <a:pt x="10501745" y="129552"/>
                </a:cubicBezTo>
                <a:cubicBezTo>
                  <a:pt x="11104418" y="-226048"/>
                  <a:pt x="11910291" y="242697"/>
                  <a:pt x="12219709" y="434352"/>
                </a:cubicBezTo>
              </a:path>
            </a:pathLst>
          </a:custGeom>
          <a:noFill/>
          <a:ln w="76200">
            <a:solidFill>
              <a:srgbClr val="71C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82005" y="228600"/>
            <a:ext cx="6268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 here</a:t>
            </a:r>
            <a:endParaRPr lang="zh-CN" altLang="en-US" sz="72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690" y="1188720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here, so that it can be more clearly.</a:t>
            </a:r>
            <a:endParaRPr lang="zh-CN" altLang="en-US" sz="2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泪滴形 4"/>
          <p:cNvSpPr/>
          <p:nvPr/>
        </p:nvSpPr>
        <p:spPr>
          <a:xfrm rot="8100000">
            <a:off x="1509306" y="2054104"/>
            <a:ext cx="855989" cy="855989"/>
          </a:xfrm>
          <a:prstGeom prst="teardrop">
            <a:avLst>
              <a:gd name="adj" fmla="val 127055"/>
            </a:avLst>
          </a:pr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泪滴形 34"/>
          <p:cNvSpPr/>
          <p:nvPr/>
        </p:nvSpPr>
        <p:spPr>
          <a:xfrm rot="18900000">
            <a:off x="5885113" y="3891626"/>
            <a:ext cx="855989" cy="855989"/>
          </a:xfrm>
          <a:prstGeom prst="teardrop">
            <a:avLst>
              <a:gd name="adj" fmla="val 127055"/>
            </a:avLst>
          </a:pr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泪滴形 35"/>
          <p:cNvSpPr/>
          <p:nvPr/>
        </p:nvSpPr>
        <p:spPr>
          <a:xfrm rot="8100000">
            <a:off x="8032568" y="3292807"/>
            <a:ext cx="855989" cy="855989"/>
          </a:xfrm>
          <a:prstGeom prst="teardrop">
            <a:avLst>
              <a:gd name="adj" fmla="val 127055"/>
            </a:avLst>
          </a:pr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泪滴形 36"/>
          <p:cNvSpPr/>
          <p:nvPr/>
        </p:nvSpPr>
        <p:spPr>
          <a:xfrm rot="18900000">
            <a:off x="10567038" y="2901334"/>
            <a:ext cx="855989" cy="855989"/>
          </a:xfrm>
          <a:prstGeom prst="teardrop">
            <a:avLst>
              <a:gd name="adj" fmla="val 127055"/>
            </a:avLst>
          </a:pr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5124" y="216818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076644" y="393460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238386" y="341011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756623" y="300645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Freeform 427"/>
          <p:cNvSpPr>
            <a:spLocks noEditPoints="1"/>
          </p:cNvSpPr>
          <p:nvPr/>
        </p:nvSpPr>
        <p:spPr bwMode="auto">
          <a:xfrm>
            <a:off x="3717371" y="1835868"/>
            <a:ext cx="932334" cy="736055"/>
          </a:xfrm>
          <a:custGeom>
            <a:avLst/>
            <a:gdLst>
              <a:gd name="T0" fmla="*/ 48 w 48"/>
              <a:gd name="T1" fmla="*/ 9 h 38"/>
              <a:gd name="T2" fmla="*/ 46 w 48"/>
              <a:gd name="T3" fmla="*/ 11 h 38"/>
              <a:gd name="T4" fmla="*/ 2 w 48"/>
              <a:gd name="T5" fmla="*/ 11 h 38"/>
              <a:gd name="T6" fmla="*/ 0 w 48"/>
              <a:gd name="T7" fmla="*/ 9 h 38"/>
              <a:gd name="T8" fmla="*/ 0 w 48"/>
              <a:gd name="T9" fmla="*/ 2 h 38"/>
              <a:gd name="T10" fmla="*/ 2 w 48"/>
              <a:gd name="T11" fmla="*/ 0 h 38"/>
              <a:gd name="T12" fmla="*/ 46 w 48"/>
              <a:gd name="T13" fmla="*/ 0 h 38"/>
              <a:gd name="T14" fmla="*/ 48 w 48"/>
              <a:gd name="T15" fmla="*/ 2 h 38"/>
              <a:gd name="T16" fmla="*/ 48 w 48"/>
              <a:gd name="T17" fmla="*/ 9 h 38"/>
              <a:gd name="T18" fmla="*/ 48 w 48"/>
              <a:gd name="T19" fmla="*/ 23 h 38"/>
              <a:gd name="T20" fmla="*/ 46 w 48"/>
              <a:gd name="T21" fmla="*/ 24 h 38"/>
              <a:gd name="T22" fmla="*/ 2 w 48"/>
              <a:gd name="T23" fmla="*/ 24 h 38"/>
              <a:gd name="T24" fmla="*/ 0 w 48"/>
              <a:gd name="T25" fmla="*/ 23 h 38"/>
              <a:gd name="T26" fmla="*/ 0 w 48"/>
              <a:gd name="T27" fmla="*/ 16 h 38"/>
              <a:gd name="T28" fmla="*/ 2 w 48"/>
              <a:gd name="T29" fmla="*/ 14 h 38"/>
              <a:gd name="T30" fmla="*/ 46 w 48"/>
              <a:gd name="T31" fmla="*/ 14 h 38"/>
              <a:gd name="T32" fmla="*/ 48 w 48"/>
              <a:gd name="T33" fmla="*/ 16 h 38"/>
              <a:gd name="T34" fmla="*/ 48 w 48"/>
              <a:gd name="T35" fmla="*/ 23 h 38"/>
              <a:gd name="T36" fmla="*/ 48 w 48"/>
              <a:gd name="T37" fmla="*/ 36 h 38"/>
              <a:gd name="T38" fmla="*/ 46 w 48"/>
              <a:gd name="T39" fmla="*/ 38 h 38"/>
              <a:gd name="T40" fmla="*/ 2 w 48"/>
              <a:gd name="T41" fmla="*/ 38 h 38"/>
              <a:gd name="T42" fmla="*/ 0 w 48"/>
              <a:gd name="T43" fmla="*/ 36 h 38"/>
              <a:gd name="T44" fmla="*/ 0 w 48"/>
              <a:gd name="T45" fmla="*/ 29 h 38"/>
              <a:gd name="T46" fmla="*/ 2 w 48"/>
              <a:gd name="T47" fmla="*/ 28 h 38"/>
              <a:gd name="T48" fmla="*/ 46 w 48"/>
              <a:gd name="T49" fmla="*/ 28 h 38"/>
              <a:gd name="T50" fmla="*/ 48 w 48"/>
              <a:gd name="T51" fmla="*/ 29 h 38"/>
              <a:gd name="T52" fmla="*/ 48 w 48"/>
              <a:gd name="T53" fmla="*/ 36 h 38"/>
              <a:gd name="T54" fmla="*/ 45 w 48"/>
              <a:gd name="T55" fmla="*/ 21 h 38"/>
              <a:gd name="T56" fmla="*/ 45 w 48"/>
              <a:gd name="T57" fmla="*/ 17 h 38"/>
              <a:gd name="T58" fmla="*/ 17 w 48"/>
              <a:gd name="T59" fmla="*/ 17 h 38"/>
              <a:gd name="T60" fmla="*/ 17 w 48"/>
              <a:gd name="T61" fmla="*/ 21 h 38"/>
              <a:gd name="T62" fmla="*/ 45 w 48"/>
              <a:gd name="T63" fmla="*/ 21 h 38"/>
              <a:gd name="T64" fmla="*/ 45 w 48"/>
              <a:gd name="T65" fmla="*/ 35 h 38"/>
              <a:gd name="T66" fmla="*/ 45 w 48"/>
              <a:gd name="T67" fmla="*/ 31 h 38"/>
              <a:gd name="T68" fmla="*/ 27 w 48"/>
              <a:gd name="T69" fmla="*/ 31 h 38"/>
              <a:gd name="T70" fmla="*/ 27 w 48"/>
              <a:gd name="T71" fmla="*/ 35 h 38"/>
              <a:gd name="T72" fmla="*/ 45 w 48"/>
              <a:gd name="T73" fmla="*/ 35 h 38"/>
              <a:gd name="T74" fmla="*/ 45 w 48"/>
              <a:gd name="T75" fmla="*/ 7 h 38"/>
              <a:gd name="T76" fmla="*/ 45 w 48"/>
              <a:gd name="T77" fmla="*/ 4 h 38"/>
              <a:gd name="T78" fmla="*/ 34 w 48"/>
              <a:gd name="T79" fmla="*/ 4 h 38"/>
              <a:gd name="T80" fmla="*/ 34 w 48"/>
              <a:gd name="T81" fmla="*/ 7 h 38"/>
              <a:gd name="T82" fmla="*/ 45 w 48"/>
              <a:gd name="T83" fmla="*/ 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" h="38">
                <a:moveTo>
                  <a:pt x="48" y="9"/>
                </a:moveTo>
                <a:cubicBezTo>
                  <a:pt x="48" y="10"/>
                  <a:pt x="47" y="11"/>
                  <a:pt x="46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lnTo>
                  <a:pt x="48" y="9"/>
                </a:lnTo>
                <a:close/>
                <a:moveTo>
                  <a:pt x="48" y="23"/>
                </a:moveTo>
                <a:cubicBezTo>
                  <a:pt x="48" y="24"/>
                  <a:pt x="47" y="24"/>
                  <a:pt x="46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0" y="24"/>
                  <a:pt x="0" y="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4"/>
                  <a:pt x="2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7" y="14"/>
                  <a:pt x="48" y="15"/>
                  <a:pt x="48" y="16"/>
                </a:cubicBezTo>
                <a:lnTo>
                  <a:pt x="48" y="23"/>
                </a:lnTo>
                <a:close/>
                <a:moveTo>
                  <a:pt x="48" y="36"/>
                </a:moveTo>
                <a:cubicBezTo>
                  <a:pt x="48" y="37"/>
                  <a:pt x="47" y="38"/>
                  <a:pt x="46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1" y="28"/>
                  <a:pt x="2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7" y="28"/>
                  <a:pt x="48" y="28"/>
                  <a:pt x="48" y="29"/>
                </a:cubicBezTo>
                <a:lnTo>
                  <a:pt x="48" y="36"/>
                </a:lnTo>
                <a:close/>
                <a:moveTo>
                  <a:pt x="45" y="21"/>
                </a:moveTo>
                <a:cubicBezTo>
                  <a:pt x="45" y="17"/>
                  <a:pt x="45" y="17"/>
                  <a:pt x="4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21"/>
                  <a:pt x="17" y="21"/>
                  <a:pt x="17" y="21"/>
                </a:cubicBezTo>
                <a:lnTo>
                  <a:pt x="45" y="21"/>
                </a:lnTo>
                <a:close/>
                <a:moveTo>
                  <a:pt x="45" y="35"/>
                </a:moveTo>
                <a:cubicBezTo>
                  <a:pt x="45" y="31"/>
                  <a:pt x="45" y="31"/>
                  <a:pt x="45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5"/>
                  <a:pt x="27" y="35"/>
                  <a:pt x="27" y="35"/>
                </a:cubicBezTo>
                <a:lnTo>
                  <a:pt x="45" y="35"/>
                </a:lnTo>
                <a:close/>
                <a:moveTo>
                  <a:pt x="45" y="7"/>
                </a:moveTo>
                <a:cubicBezTo>
                  <a:pt x="45" y="4"/>
                  <a:pt x="45" y="4"/>
                  <a:pt x="45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7"/>
                  <a:pt x="34" y="7"/>
                  <a:pt x="34" y="7"/>
                </a:cubicBezTo>
                <a:lnTo>
                  <a:pt x="45" y="7"/>
                </a:lnTo>
                <a:close/>
              </a:path>
            </a:pathLst>
          </a:custGeom>
          <a:solidFill>
            <a:srgbClr val="71C0B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428"/>
          <p:cNvSpPr>
            <a:spLocks noEditPoints="1"/>
          </p:cNvSpPr>
          <p:nvPr/>
        </p:nvSpPr>
        <p:spPr bwMode="auto">
          <a:xfrm>
            <a:off x="1413883" y="3969611"/>
            <a:ext cx="1046833" cy="932334"/>
          </a:xfrm>
          <a:custGeom>
            <a:avLst/>
            <a:gdLst>
              <a:gd name="T0" fmla="*/ 54 w 54"/>
              <a:gd name="T1" fmla="*/ 30 h 48"/>
              <a:gd name="T2" fmla="*/ 54 w 54"/>
              <a:gd name="T3" fmla="*/ 41 h 48"/>
              <a:gd name="T4" fmla="*/ 53 w 54"/>
              <a:gd name="T5" fmla="*/ 42 h 48"/>
              <a:gd name="T6" fmla="*/ 49 w 54"/>
              <a:gd name="T7" fmla="*/ 42 h 48"/>
              <a:gd name="T8" fmla="*/ 49 w 54"/>
              <a:gd name="T9" fmla="*/ 43 h 48"/>
              <a:gd name="T10" fmla="*/ 44 w 54"/>
              <a:gd name="T11" fmla="*/ 48 h 48"/>
              <a:gd name="T12" fmla="*/ 39 w 54"/>
              <a:gd name="T13" fmla="*/ 43 h 48"/>
              <a:gd name="T14" fmla="*/ 39 w 54"/>
              <a:gd name="T15" fmla="*/ 42 h 48"/>
              <a:gd name="T16" fmla="*/ 14 w 54"/>
              <a:gd name="T17" fmla="*/ 42 h 48"/>
              <a:gd name="T18" fmla="*/ 14 w 54"/>
              <a:gd name="T19" fmla="*/ 43 h 48"/>
              <a:gd name="T20" fmla="*/ 9 w 54"/>
              <a:gd name="T21" fmla="*/ 48 h 48"/>
              <a:gd name="T22" fmla="*/ 4 w 54"/>
              <a:gd name="T23" fmla="*/ 43 h 48"/>
              <a:gd name="T24" fmla="*/ 4 w 54"/>
              <a:gd name="T25" fmla="*/ 42 h 48"/>
              <a:gd name="T26" fmla="*/ 1 w 54"/>
              <a:gd name="T27" fmla="*/ 42 h 48"/>
              <a:gd name="T28" fmla="*/ 0 w 54"/>
              <a:gd name="T29" fmla="*/ 41 h 48"/>
              <a:gd name="T30" fmla="*/ 0 w 54"/>
              <a:gd name="T31" fmla="*/ 30 h 48"/>
              <a:gd name="T32" fmla="*/ 6 w 54"/>
              <a:gd name="T33" fmla="*/ 24 h 48"/>
              <a:gd name="T34" fmla="*/ 7 w 54"/>
              <a:gd name="T35" fmla="*/ 24 h 48"/>
              <a:gd name="T36" fmla="*/ 10 w 54"/>
              <a:gd name="T37" fmla="*/ 13 h 48"/>
              <a:gd name="T38" fmla="*/ 18 w 54"/>
              <a:gd name="T39" fmla="*/ 7 h 48"/>
              <a:gd name="T40" fmla="*/ 21 w 54"/>
              <a:gd name="T41" fmla="*/ 7 h 48"/>
              <a:gd name="T42" fmla="*/ 21 w 54"/>
              <a:gd name="T43" fmla="*/ 1 h 48"/>
              <a:gd name="T44" fmla="*/ 22 w 54"/>
              <a:gd name="T45" fmla="*/ 0 h 48"/>
              <a:gd name="T46" fmla="*/ 34 w 54"/>
              <a:gd name="T47" fmla="*/ 0 h 48"/>
              <a:gd name="T48" fmla="*/ 35 w 54"/>
              <a:gd name="T49" fmla="*/ 1 h 48"/>
              <a:gd name="T50" fmla="*/ 35 w 54"/>
              <a:gd name="T51" fmla="*/ 7 h 48"/>
              <a:gd name="T52" fmla="*/ 36 w 54"/>
              <a:gd name="T53" fmla="*/ 7 h 48"/>
              <a:gd name="T54" fmla="*/ 44 w 54"/>
              <a:gd name="T55" fmla="*/ 13 h 48"/>
              <a:gd name="T56" fmla="*/ 47 w 54"/>
              <a:gd name="T57" fmla="*/ 24 h 48"/>
              <a:gd name="T58" fmla="*/ 48 w 54"/>
              <a:gd name="T59" fmla="*/ 24 h 48"/>
              <a:gd name="T60" fmla="*/ 54 w 54"/>
              <a:gd name="T61" fmla="*/ 30 h 48"/>
              <a:gd name="T62" fmla="*/ 13 w 54"/>
              <a:gd name="T63" fmla="*/ 33 h 48"/>
              <a:gd name="T64" fmla="*/ 9 w 54"/>
              <a:gd name="T65" fmla="*/ 29 h 48"/>
              <a:gd name="T66" fmla="*/ 5 w 54"/>
              <a:gd name="T67" fmla="*/ 33 h 48"/>
              <a:gd name="T68" fmla="*/ 9 w 54"/>
              <a:gd name="T69" fmla="*/ 37 h 48"/>
              <a:gd name="T70" fmla="*/ 13 w 54"/>
              <a:gd name="T71" fmla="*/ 33 h 48"/>
              <a:gd name="T72" fmla="*/ 40 w 54"/>
              <a:gd name="T73" fmla="*/ 24 h 48"/>
              <a:gd name="T74" fmla="*/ 37 w 54"/>
              <a:gd name="T75" fmla="*/ 15 h 48"/>
              <a:gd name="T76" fmla="*/ 36 w 54"/>
              <a:gd name="T77" fmla="*/ 14 h 48"/>
              <a:gd name="T78" fmla="*/ 18 w 54"/>
              <a:gd name="T79" fmla="*/ 14 h 48"/>
              <a:gd name="T80" fmla="*/ 17 w 54"/>
              <a:gd name="T81" fmla="*/ 15 h 48"/>
              <a:gd name="T82" fmla="*/ 14 w 54"/>
              <a:gd name="T83" fmla="*/ 24 h 48"/>
              <a:gd name="T84" fmla="*/ 40 w 54"/>
              <a:gd name="T85" fmla="*/ 24 h 48"/>
              <a:gd name="T86" fmla="*/ 48 w 54"/>
              <a:gd name="T87" fmla="*/ 33 h 48"/>
              <a:gd name="T88" fmla="*/ 44 w 54"/>
              <a:gd name="T89" fmla="*/ 29 h 48"/>
              <a:gd name="T90" fmla="*/ 40 w 54"/>
              <a:gd name="T91" fmla="*/ 33 h 48"/>
              <a:gd name="T92" fmla="*/ 44 w 54"/>
              <a:gd name="T93" fmla="*/ 37 h 48"/>
              <a:gd name="T94" fmla="*/ 48 w 54"/>
              <a:gd name="T95" fmla="*/ 3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4" h="48">
                <a:moveTo>
                  <a:pt x="54" y="30"/>
                </a:move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3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3"/>
                  <a:pt x="49" y="43"/>
                  <a:pt x="49" y="43"/>
                </a:cubicBezTo>
                <a:cubicBezTo>
                  <a:pt x="49" y="46"/>
                  <a:pt x="47" y="48"/>
                  <a:pt x="44" y="48"/>
                </a:cubicBezTo>
                <a:cubicBezTo>
                  <a:pt x="41" y="48"/>
                  <a:pt x="39" y="46"/>
                  <a:pt x="39" y="43"/>
                </a:cubicBezTo>
                <a:cubicBezTo>
                  <a:pt x="39" y="42"/>
                  <a:pt x="39" y="42"/>
                  <a:pt x="39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3"/>
                  <a:pt x="14" y="43"/>
                  <a:pt x="14" y="43"/>
                </a:cubicBezTo>
                <a:cubicBezTo>
                  <a:pt x="14" y="46"/>
                  <a:pt x="12" y="48"/>
                  <a:pt x="9" y="48"/>
                </a:cubicBezTo>
                <a:cubicBezTo>
                  <a:pt x="6" y="48"/>
                  <a:pt x="4" y="46"/>
                  <a:pt x="4" y="43"/>
                </a:cubicBezTo>
                <a:cubicBezTo>
                  <a:pt x="4" y="42"/>
                  <a:pt x="4" y="42"/>
                  <a:pt x="4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42"/>
                  <a:pt x="0" y="41"/>
                  <a:pt x="0" y="4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7"/>
                  <a:pt x="3" y="24"/>
                  <a:pt x="6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0"/>
                  <a:pt x="14" y="7"/>
                  <a:pt x="18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1" y="0"/>
                  <a:pt x="22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5" y="1"/>
                  <a:pt x="35" y="1"/>
                </a:cubicBezTo>
                <a:cubicBezTo>
                  <a:pt x="35" y="7"/>
                  <a:pt x="35" y="7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40" y="7"/>
                  <a:pt x="43" y="10"/>
                  <a:pt x="44" y="13"/>
                </a:cubicBezTo>
                <a:cubicBezTo>
                  <a:pt x="47" y="24"/>
                  <a:pt x="47" y="24"/>
                  <a:pt x="47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51" y="24"/>
                  <a:pt x="54" y="27"/>
                  <a:pt x="54" y="30"/>
                </a:cubicBezTo>
                <a:close/>
                <a:moveTo>
                  <a:pt x="13" y="33"/>
                </a:moveTo>
                <a:cubicBezTo>
                  <a:pt x="13" y="31"/>
                  <a:pt x="11" y="29"/>
                  <a:pt x="9" y="29"/>
                </a:cubicBezTo>
                <a:cubicBezTo>
                  <a:pt x="7" y="29"/>
                  <a:pt x="5" y="31"/>
                  <a:pt x="5" y="33"/>
                </a:cubicBezTo>
                <a:cubicBezTo>
                  <a:pt x="5" y="35"/>
                  <a:pt x="7" y="37"/>
                  <a:pt x="9" y="37"/>
                </a:cubicBezTo>
                <a:cubicBezTo>
                  <a:pt x="11" y="37"/>
                  <a:pt x="13" y="35"/>
                  <a:pt x="13" y="33"/>
                </a:cubicBezTo>
                <a:close/>
                <a:moveTo>
                  <a:pt x="40" y="24"/>
                </a:move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4"/>
                  <a:pt x="36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7" y="14"/>
                  <a:pt x="17" y="15"/>
                  <a:pt x="17" y="15"/>
                </a:cubicBezTo>
                <a:cubicBezTo>
                  <a:pt x="14" y="24"/>
                  <a:pt x="14" y="24"/>
                  <a:pt x="14" y="24"/>
                </a:cubicBezTo>
                <a:lnTo>
                  <a:pt x="40" y="24"/>
                </a:lnTo>
                <a:close/>
                <a:moveTo>
                  <a:pt x="48" y="33"/>
                </a:moveTo>
                <a:cubicBezTo>
                  <a:pt x="48" y="31"/>
                  <a:pt x="46" y="29"/>
                  <a:pt x="44" y="29"/>
                </a:cubicBezTo>
                <a:cubicBezTo>
                  <a:pt x="42" y="29"/>
                  <a:pt x="40" y="31"/>
                  <a:pt x="40" y="33"/>
                </a:cubicBezTo>
                <a:cubicBezTo>
                  <a:pt x="40" y="35"/>
                  <a:pt x="42" y="37"/>
                  <a:pt x="44" y="37"/>
                </a:cubicBezTo>
                <a:cubicBezTo>
                  <a:pt x="46" y="37"/>
                  <a:pt x="48" y="35"/>
                  <a:pt x="48" y="33"/>
                </a:cubicBezTo>
                <a:close/>
              </a:path>
            </a:pathLst>
          </a:custGeom>
          <a:solidFill>
            <a:srgbClr val="71C0B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3" name="Freeform 446"/>
          <p:cNvSpPr>
            <a:spLocks noEditPoints="1"/>
          </p:cNvSpPr>
          <p:nvPr/>
        </p:nvSpPr>
        <p:spPr bwMode="auto">
          <a:xfrm>
            <a:off x="6353415" y="5203366"/>
            <a:ext cx="793305" cy="793305"/>
          </a:xfrm>
          <a:custGeom>
            <a:avLst/>
            <a:gdLst>
              <a:gd name="T0" fmla="*/ 41 w 41"/>
              <a:gd name="T1" fmla="*/ 34 h 41"/>
              <a:gd name="T2" fmla="*/ 33 w 41"/>
              <a:gd name="T3" fmla="*/ 41 h 41"/>
              <a:gd name="T4" fmla="*/ 8 w 41"/>
              <a:gd name="T5" fmla="*/ 41 h 41"/>
              <a:gd name="T6" fmla="*/ 0 w 41"/>
              <a:gd name="T7" fmla="*/ 34 h 41"/>
              <a:gd name="T8" fmla="*/ 0 w 41"/>
              <a:gd name="T9" fmla="*/ 8 h 41"/>
              <a:gd name="T10" fmla="*/ 8 w 41"/>
              <a:gd name="T11" fmla="*/ 0 h 41"/>
              <a:gd name="T12" fmla="*/ 33 w 41"/>
              <a:gd name="T13" fmla="*/ 0 h 41"/>
              <a:gd name="T14" fmla="*/ 41 w 41"/>
              <a:gd name="T15" fmla="*/ 8 h 41"/>
              <a:gd name="T16" fmla="*/ 41 w 41"/>
              <a:gd name="T17" fmla="*/ 34 h 41"/>
              <a:gd name="T18" fmla="*/ 34 w 41"/>
              <a:gd name="T19" fmla="*/ 8 h 41"/>
              <a:gd name="T20" fmla="*/ 33 w 41"/>
              <a:gd name="T21" fmla="*/ 7 h 41"/>
              <a:gd name="T22" fmla="*/ 8 w 41"/>
              <a:gd name="T23" fmla="*/ 7 h 41"/>
              <a:gd name="T24" fmla="*/ 7 w 41"/>
              <a:gd name="T25" fmla="*/ 8 h 41"/>
              <a:gd name="T26" fmla="*/ 7 w 41"/>
              <a:gd name="T27" fmla="*/ 34 h 41"/>
              <a:gd name="T28" fmla="*/ 8 w 41"/>
              <a:gd name="T29" fmla="*/ 35 h 41"/>
              <a:gd name="T30" fmla="*/ 33 w 41"/>
              <a:gd name="T31" fmla="*/ 35 h 41"/>
              <a:gd name="T32" fmla="*/ 34 w 41"/>
              <a:gd name="T33" fmla="*/ 34 h 41"/>
              <a:gd name="T34" fmla="*/ 34 w 41"/>
              <a:gd name="T35" fmla="*/ 8 h 41"/>
              <a:gd name="T36" fmla="*/ 31 w 41"/>
              <a:gd name="T37" fmla="*/ 17 h 41"/>
              <a:gd name="T38" fmla="*/ 22 w 41"/>
              <a:gd name="T39" fmla="*/ 29 h 41"/>
              <a:gd name="T40" fmla="*/ 21 w 41"/>
              <a:gd name="T41" fmla="*/ 29 h 41"/>
              <a:gd name="T42" fmla="*/ 19 w 41"/>
              <a:gd name="T43" fmla="*/ 29 h 41"/>
              <a:gd name="T44" fmla="*/ 11 w 41"/>
              <a:gd name="T45" fmla="*/ 17 h 41"/>
              <a:gd name="T46" fmla="*/ 10 w 41"/>
              <a:gd name="T47" fmla="*/ 15 h 41"/>
              <a:gd name="T48" fmla="*/ 12 w 41"/>
              <a:gd name="T49" fmla="*/ 14 h 41"/>
              <a:gd name="T50" fmla="*/ 29 w 41"/>
              <a:gd name="T51" fmla="*/ 14 h 41"/>
              <a:gd name="T52" fmla="*/ 31 w 41"/>
              <a:gd name="T53" fmla="*/ 15 h 41"/>
              <a:gd name="T54" fmla="*/ 31 w 41"/>
              <a:gd name="T55" fmla="*/ 1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4" y="8"/>
                </a:moveTo>
                <a:cubicBezTo>
                  <a:pt x="34" y="8"/>
                  <a:pt x="34" y="7"/>
                  <a:pt x="33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5"/>
                  <a:pt x="8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4"/>
                  <a:pt x="34" y="34"/>
                </a:cubicBezTo>
                <a:lnTo>
                  <a:pt x="34" y="8"/>
                </a:lnTo>
                <a:close/>
                <a:moveTo>
                  <a:pt x="31" y="17"/>
                </a:moveTo>
                <a:cubicBezTo>
                  <a:pt x="22" y="29"/>
                  <a:pt x="22" y="29"/>
                  <a:pt x="22" y="29"/>
                </a:cubicBezTo>
                <a:cubicBezTo>
                  <a:pt x="22" y="29"/>
                  <a:pt x="21" y="29"/>
                  <a:pt x="21" y="29"/>
                </a:cubicBezTo>
                <a:cubicBezTo>
                  <a:pt x="20" y="29"/>
                  <a:pt x="19" y="29"/>
                  <a:pt x="19" y="29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6"/>
                  <a:pt x="10" y="15"/>
                  <a:pt x="10" y="15"/>
                </a:cubicBezTo>
                <a:cubicBezTo>
                  <a:pt x="11" y="14"/>
                  <a:pt x="11" y="14"/>
                  <a:pt x="12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4"/>
                  <a:pt x="30" y="14"/>
                  <a:pt x="31" y="15"/>
                </a:cubicBezTo>
                <a:cubicBezTo>
                  <a:pt x="31" y="15"/>
                  <a:pt x="31" y="16"/>
                  <a:pt x="31" y="17"/>
                </a:cubicBezTo>
                <a:close/>
              </a:path>
            </a:pathLst>
          </a:custGeom>
          <a:solidFill>
            <a:srgbClr val="71C0B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465"/>
          <p:cNvSpPr>
            <a:spLocks noEditPoints="1"/>
          </p:cNvSpPr>
          <p:nvPr/>
        </p:nvSpPr>
        <p:spPr bwMode="auto">
          <a:xfrm>
            <a:off x="8577122" y="462498"/>
            <a:ext cx="850549" cy="850549"/>
          </a:xfrm>
          <a:custGeom>
            <a:avLst/>
            <a:gdLst>
              <a:gd name="T0" fmla="*/ 9 w 44"/>
              <a:gd name="T1" fmla="*/ 43 h 44"/>
              <a:gd name="T2" fmla="*/ 7 w 44"/>
              <a:gd name="T3" fmla="*/ 44 h 44"/>
              <a:gd name="T4" fmla="*/ 4 w 44"/>
              <a:gd name="T5" fmla="*/ 43 h 44"/>
              <a:gd name="T6" fmla="*/ 1 w 44"/>
              <a:gd name="T7" fmla="*/ 40 h 44"/>
              <a:gd name="T8" fmla="*/ 0 w 44"/>
              <a:gd name="T9" fmla="*/ 38 h 44"/>
              <a:gd name="T10" fmla="*/ 1 w 44"/>
              <a:gd name="T11" fmla="*/ 36 h 44"/>
              <a:gd name="T12" fmla="*/ 20 w 44"/>
              <a:gd name="T13" fmla="*/ 17 h 44"/>
              <a:gd name="T14" fmla="*/ 27 w 44"/>
              <a:gd name="T15" fmla="*/ 25 h 44"/>
              <a:gd name="T16" fmla="*/ 9 w 44"/>
              <a:gd name="T17" fmla="*/ 43 h 44"/>
              <a:gd name="T18" fmla="*/ 8 w 44"/>
              <a:gd name="T19" fmla="*/ 35 h 44"/>
              <a:gd name="T20" fmla="*/ 7 w 44"/>
              <a:gd name="T21" fmla="*/ 36 h 44"/>
              <a:gd name="T22" fmla="*/ 8 w 44"/>
              <a:gd name="T23" fmla="*/ 38 h 44"/>
              <a:gd name="T24" fmla="*/ 10 w 44"/>
              <a:gd name="T25" fmla="*/ 36 h 44"/>
              <a:gd name="T26" fmla="*/ 8 w 44"/>
              <a:gd name="T27" fmla="*/ 35 h 44"/>
              <a:gd name="T28" fmla="*/ 44 w 44"/>
              <a:gd name="T29" fmla="*/ 16 h 44"/>
              <a:gd name="T30" fmla="*/ 32 w 44"/>
              <a:gd name="T31" fmla="*/ 24 h 44"/>
              <a:gd name="T32" fmla="*/ 20 w 44"/>
              <a:gd name="T33" fmla="*/ 12 h 44"/>
              <a:gd name="T34" fmla="*/ 32 w 44"/>
              <a:gd name="T35" fmla="*/ 0 h 44"/>
              <a:gd name="T36" fmla="*/ 39 w 44"/>
              <a:gd name="T37" fmla="*/ 2 h 44"/>
              <a:gd name="T38" fmla="*/ 39 w 44"/>
              <a:gd name="T39" fmla="*/ 3 h 44"/>
              <a:gd name="T40" fmla="*/ 39 w 44"/>
              <a:gd name="T41" fmla="*/ 3 h 44"/>
              <a:gd name="T42" fmla="*/ 31 w 44"/>
              <a:gd name="T43" fmla="*/ 8 h 44"/>
              <a:gd name="T44" fmla="*/ 31 w 44"/>
              <a:gd name="T45" fmla="*/ 14 h 44"/>
              <a:gd name="T46" fmla="*/ 36 w 44"/>
              <a:gd name="T47" fmla="*/ 17 h 44"/>
              <a:gd name="T48" fmla="*/ 43 w 44"/>
              <a:gd name="T49" fmla="*/ 12 h 44"/>
              <a:gd name="T50" fmla="*/ 44 w 44"/>
              <a:gd name="T51" fmla="*/ 13 h 44"/>
              <a:gd name="T52" fmla="*/ 44 w 44"/>
              <a:gd name="T53" fmla="*/ 1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" h="44">
                <a:moveTo>
                  <a:pt x="9" y="43"/>
                </a:moveTo>
                <a:cubicBezTo>
                  <a:pt x="8" y="44"/>
                  <a:pt x="8" y="44"/>
                  <a:pt x="7" y="44"/>
                </a:cubicBezTo>
                <a:cubicBezTo>
                  <a:pt x="6" y="44"/>
                  <a:pt x="5" y="44"/>
                  <a:pt x="4" y="43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39"/>
                  <a:pt x="0" y="38"/>
                </a:cubicBezTo>
                <a:cubicBezTo>
                  <a:pt x="0" y="37"/>
                  <a:pt x="1" y="36"/>
                  <a:pt x="1" y="36"/>
                </a:cubicBezTo>
                <a:cubicBezTo>
                  <a:pt x="20" y="17"/>
                  <a:pt x="20" y="17"/>
                  <a:pt x="20" y="17"/>
                </a:cubicBezTo>
                <a:cubicBezTo>
                  <a:pt x="21" y="21"/>
                  <a:pt x="24" y="24"/>
                  <a:pt x="27" y="25"/>
                </a:cubicBezTo>
                <a:lnTo>
                  <a:pt x="9" y="43"/>
                </a:lnTo>
                <a:close/>
                <a:moveTo>
                  <a:pt x="8" y="35"/>
                </a:moveTo>
                <a:cubicBezTo>
                  <a:pt x="7" y="35"/>
                  <a:pt x="7" y="35"/>
                  <a:pt x="7" y="36"/>
                </a:cubicBezTo>
                <a:cubicBezTo>
                  <a:pt x="7" y="37"/>
                  <a:pt x="7" y="38"/>
                  <a:pt x="8" y="38"/>
                </a:cubicBezTo>
                <a:cubicBezTo>
                  <a:pt x="9" y="38"/>
                  <a:pt x="10" y="37"/>
                  <a:pt x="10" y="36"/>
                </a:cubicBezTo>
                <a:cubicBezTo>
                  <a:pt x="10" y="35"/>
                  <a:pt x="9" y="35"/>
                  <a:pt x="8" y="35"/>
                </a:cubicBezTo>
                <a:close/>
                <a:moveTo>
                  <a:pt x="44" y="16"/>
                </a:moveTo>
                <a:cubicBezTo>
                  <a:pt x="42" y="21"/>
                  <a:pt x="37" y="24"/>
                  <a:pt x="32" y="24"/>
                </a:cubicBezTo>
                <a:cubicBezTo>
                  <a:pt x="26" y="24"/>
                  <a:pt x="20" y="19"/>
                  <a:pt x="20" y="12"/>
                </a:cubicBezTo>
                <a:cubicBezTo>
                  <a:pt x="20" y="6"/>
                  <a:pt x="26" y="0"/>
                  <a:pt x="32" y="0"/>
                </a:cubicBezTo>
                <a:cubicBezTo>
                  <a:pt x="34" y="0"/>
                  <a:pt x="37" y="1"/>
                  <a:pt x="39" y="2"/>
                </a:cubicBezTo>
                <a:cubicBezTo>
                  <a:pt x="39" y="2"/>
                  <a:pt x="39" y="2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14"/>
                  <a:pt x="31" y="14"/>
                  <a:pt x="31" y="14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6"/>
                  <a:pt x="43" y="12"/>
                  <a:pt x="43" y="12"/>
                </a:cubicBezTo>
                <a:cubicBezTo>
                  <a:pt x="44" y="12"/>
                  <a:pt x="44" y="13"/>
                  <a:pt x="44" y="13"/>
                </a:cubicBezTo>
                <a:cubicBezTo>
                  <a:pt x="44" y="14"/>
                  <a:pt x="44" y="15"/>
                  <a:pt x="44" y="16"/>
                </a:cubicBezTo>
                <a:close/>
              </a:path>
            </a:pathLst>
          </a:custGeom>
          <a:solidFill>
            <a:srgbClr val="71C0B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787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4693920" y="731520"/>
            <a:ext cx="2804160" cy="2804160"/>
          </a:xfrm>
          <a:prstGeom prst="ellipse">
            <a:avLst/>
          </a:prstGeom>
          <a:solidFill>
            <a:srgbClr val="0D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16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21740" y="3535680"/>
            <a:ext cx="3946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Two</a:t>
            </a:r>
            <a:endParaRPr lang="zh-CN" altLang="en-US" sz="7200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074919" y="4675312"/>
            <a:ext cx="2042160" cy="0"/>
          </a:xfrm>
          <a:prstGeom prst="line">
            <a:avLst/>
          </a:prstGeom>
          <a:ln>
            <a:solidFill>
              <a:srgbClr val="0D9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067299" y="5669280"/>
            <a:ext cx="2057400" cy="0"/>
          </a:xfrm>
          <a:prstGeom prst="line">
            <a:avLst/>
          </a:prstGeom>
          <a:ln>
            <a:solidFill>
              <a:srgbClr val="0D9E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3"/>
          <p:cNvSpPr txBox="1"/>
          <p:nvPr/>
        </p:nvSpPr>
        <p:spPr>
          <a:xfrm>
            <a:off x="2527316" y="4858100"/>
            <a:ext cx="713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pPr algn="ctr"/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制作资源。有逼格才有未来</a:t>
            </a:r>
            <a:r>
              <a:rPr lang="en-US" altLang="zh-CN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6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1969" y="228600"/>
            <a:ext cx="6268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 here</a:t>
            </a:r>
            <a:endParaRPr lang="zh-CN" altLang="en-US" sz="72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3654" y="1188720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here, so that it can be more clearly.</a:t>
            </a:r>
            <a:endParaRPr lang="zh-CN" altLang="en-US" sz="2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1632979" y="4603999"/>
            <a:ext cx="9278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485766"/>
                </a:solidFill>
              </a:defRPr>
            </a:lvl1pPr>
          </a:lstStyle>
          <a:p>
            <a:pPr algn="ctr" fontAlgn="base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逼格三定律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fontAlgn="base"/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、每个人都有逼格，逼格高的人可以在逼格低的人面前装逼；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fontAlgn="base"/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、逼格的高低决定了你装逼的能力，装逼的效果，以及能在哪些人面前装逼；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fontAlgn="base"/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、逼格不会降低只会提升，当你在别人面前装逼时，你的逼格不会提升，当你被别人装逼时，你的逼格有一定几率提升。</a:t>
            </a:r>
          </a:p>
        </p:txBody>
      </p:sp>
      <p:sp>
        <p:nvSpPr>
          <p:cNvPr id="5" name="椭圆 4"/>
          <p:cNvSpPr/>
          <p:nvPr/>
        </p:nvSpPr>
        <p:spPr>
          <a:xfrm>
            <a:off x="2338595" y="2188860"/>
            <a:ext cx="1615440" cy="1615440"/>
          </a:xfrm>
          <a:prstGeom prst="ellipse">
            <a:avLst/>
          </a:pr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16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64611" y="2188860"/>
            <a:ext cx="1615440" cy="161544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16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496952" y="2188860"/>
            <a:ext cx="1615440" cy="1615440"/>
          </a:xfrm>
          <a:prstGeom prst="ellipse">
            <a:avLst/>
          </a:pr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16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55787" y="3896633"/>
            <a:ext cx="1981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485766"/>
                </a:solidFill>
              </a:rPr>
              <a:t>www.tretars.com</a:t>
            </a:r>
          </a:p>
        </p:txBody>
      </p:sp>
      <p:sp>
        <p:nvSpPr>
          <p:cNvPr id="9" name="矩形 8"/>
          <p:cNvSpPr/>
          <p:nvPr/>
        </p:nvSpPr>
        <p:spPr>
          <a:xfrm>
            <a:off x="5223005" y="3896633"/>
            <a:ext cx="1981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485766"/>
                </a:solidFill>
              </a:rPr>
              <a:t>www.tretars.com</a:t>
            </a:r>
          </a:p>
        </p:txBody>
      </p:sp>
      <p:sp>
        <p:nvSpPr>
          <p:cNvPr id="10" name="矩形 9"/>
          <p:cNvSpPr/>
          <p:nvPr/>
        </p:nvSpPr>
        <p:spPr>
          <a:xfrm>
            <a:off x="8349021" y="3896633"/>
            <a:ext cx="1981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485766"/>
                </a:solidFill>
              </a:rPr>
              <a:t>www.tretars.com</a:t>
            </a:r>
          </a:p>
        </p:txBody>
      </p:sp>
    </p:spTree>
    <p:extLst>
      <p:ext uri="{BB962C8B-B14F-4D97-AF65-F5344CB8AC3E}">
        <p14:creationId xmlns:p14="http://schemas.microsoft.com/office/powerpoint/2010/main" val="385146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254569" y="4528393"/>
            <a:ext cx="7682863" cy="7682863"/>
            <a:chOff x="4953000" y="0"/>
            <a:chExt cx="288" cy="288"/>
          </a:xfrm>
        </p:grpSpPr>
        <p:sp>
          <p:nvSpPr>
            <p:cNvPr id="3" name="Oval 7"/>
            <p:cNvSpPr>
              <a:spLocks noChangeAspect="1" noChangeArrowheads="1"/>
            </p:cNvSpPr>
            <p:nvPr/>
          </p:nvSpPr>
          <p:spPr bwMode="auto">
            <a:xfrm>
              <a:off x="4953000" y="0"/>
              <a:ext cx="288" cy="2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8"/>
            <p:cNvSpPr>
              <a:spLocks noChangeAspect="1"/>
            </p:cNvSpPr>
            <p:nvPr/>
          </p:nvSpPr>
          <p:spPr bwMode="auto">
            <a:xfrm>
              <a:off x="4953105" y="7"/>
              <a:ext cx="178" cy="275"/>
            </a:xfrm>
            <a:custGeom>
              <a:avLst/>
              <a:gdLst>
                <a:gd name="T0" fmla="*/ 351 w 1065"/>
                <a:gd name="T1" fmla="*/ 1042 h 1649"/>
                <a:gd name="T2" fmla="*/ 621 w 1065"/>
                <a:gd name="T3" fmla="*/ 925 h 1649"/>
                <a:gd name="T4" fmla="*/ 535 w 1065"/>
                <a:gd name="T5" fmla="*/ 907 h 1649"/>
                <a:gd name="T6" fmla="*/ 554 w 1065"/>
                <a:gd name="T7" fmla="*/ 796 h 1649"/>
                <a:gd name="T8" fmla="*/ 517 w 1065"/>
                <a:gd name="T9" fmla="*/ 870 h 1649"/>
                <a:gd name="T10" fmla="*/ 474 w 1065"/>
                <a:gd name="T11" fmla="*/ 919 h 1649"/>
                <a:gd name="T12" fmla="*/ 498 w 1065"/>
                <a:gd name="T13" fmla="*/ 980 h 1649"/>
                <a:gd name="T14" fmla="*/ 412 w 1065"/>
                <a:gd name="T15" fmla="*/ 968 h 1649"/>
                <a:gd name="T16" fmla="*/ 345 w 1065"/>
                <a:gd name="T17" fmla="*/ 925 h 1649"/>
                <a:gd name="T18" fmla="*/ 240 w 1065"/>
                <a:gd name="T19" fmla="*/ 974 h 1649"/>
                <a:gd name="T20" fmla="*/ 136 w 1065"/>
                <a:gd name="T21" fmla="*/ 931 h 1649"/>
                <a:gd name="T22" fmla="*/ 191 w 1065"/>
                <a:gd name="T23" fmla="*/ 839 h 1649"/>
                <a:gd name="T24" fmla="*/ 314 w 1065"/>
                <a:gd name="T25" fmla="*/ 717 h 1649"/>
                <a:gd name="T26" fmla="*/ 369 w 1065"/>
                <a:gd name="T27" fmla="*/ 680 h 1649"/>
                <a:gd name="T28" fmla="*/ 351 w 1065"/>
                <a:gd name="T29" fmla="*/ 613 h 1649"/>
                <a:gd name="T30" fmla="*/ 345 w 1065"/>
                <a:gd name="T31" fmla="*/ 674 h 1649"/>
                <a:gd name="T32" fmla="*/ 289 w 1065"/>
                <a:gd name="T33" fmla="*/ 686 h 1649"/>
                <a:gd name="T34" fmla="*/ 289 w 1065"/>
                <a:gd name="T35" fmla="*/ 619 h 1649"/>
                <a:gd name="T36" fmla="*/ 400 w 1065"/>
                <a:gd name="T37" fmla="*/ 502 h 1649"/>
                <a:gd name="T38" fmla="*/ 394 w 1065"/>
                <a:gd name="T39" fmla="*/ 564 h 1649"/>
                <a:gd name="T40" fmla="*/ 437 w 1065"/>
                <a:gd name="T41" fmla="*/ 558 h 1649"/>
                <a:gd name="T42" fmla="*/ 455 w 1065"/>
                <a:gd name="T43" fmla="*/ 490 h 1649"/>
                <a:gd name="T44" fmla="*/ 486 w 1065"/>
                <a:gd name="T45" fmla="*/ 398 h 1649"/>
                <a:gd name="T46" fmla="*/ 517 w 1065"/>
                <a:gd name="T47" fmla="*/ 361 h 1649"/>
                <a:gd name="T48" fmla="*/ 474 w 1065"/>
                <a:gd name="T49" fmla="*/ 312 h 1649"/>
                <a:gd name="T50" fmla="*/ 406 w 1065"/>
                <a:gd name="T51" fmla="*/ 239 h 1649"/>
                <a:gd name="T52" fmla="*/ 376 w 1065"/>
                <a:gd name="T53" fmla="*/ 122 h 1649"/>
                <a:gd name="T54" fmla="*/ 154 w 1065"/>
                <a:gd name="T55" fmla="*/ 55 h 1649"/>
                <a:gd name="T56" fmla="*/ 203 w 1065"/>
                <a:gd name="T57" fmla="*/ 12 h 1649"/>
                <a:gd name="T58" fmla="*/ 388 w 1065"/>
                <a:gd name="T59" fmla="*/ 6 h 1649"/>
                <a:gd name="T60" fmla="*/ 363 w 1065"/>
                <a:gd name="T61" fmla="*/ 31 h 1649"/>
                <a:gd name="T62" fmla="*/ 572 w 1065"/>
                <a:gd name="T63" fmla="*/ 49 h 1649"/>
                <a:gd name="T64" fmla="*/ 732 w 1065"/>
                <a:gd name="T65" fmla="*/ 122 h 1649"/>
                <a:gd name="T66" fmla="*/ 837 w 1065"/>
                <a:gd name="T67" fmla="*/ 202 h 1649"/>
                <a:gd name="T68" fmla="*/ 960 w 1065"/>
                <a:gd name="T69" fmla="*/ 355 h 1649"/>
                <a:gd name="T70" fmla="*/ 1033 w 1065"/>
                <a:gd name="T71" fmla="*/ 496 h 1649"/>
                <a:gd name="T72" fmla="*/ 1052 w 1065"/>
                <a:gd name="T73" fmla="*/ 607 h 1649"/>
                <a:gd name="T74" fmla="*/ 1052 w 1065"/>
                <a:gd name="T75" fmla="*/ 760 h 1649"/>
                <a:gd name="T76" fmla="*/ 978 w 1065"/>
                <a:gd name="T77" fmla="*/ 803 h 1649"/>
                <a:gd name="T78" fmla="*/ 751 w 1065"/>
                <a:gd name="T79" fmla="*/ 925 h 1649"/>
                <a:gd name="T80" fmla="*/ 843 w 1065"/>
                <a:gd name="T81" fmla="*/ 944 h 1649"/>
                <a:gd name="T82" fmla="*/ 788 w 1065"/>
                <a:gd name="T83" fmla="*/ 1146 h 1649"/>
                <a:gd name="T84" fmla="*/ 824 w 1065"/>
                <a:gd name="T85" fmla="*/ 1152 h 1649"/>
                <a:gd name="T86" fmla="*/ 849 w 1065"/>
                <a:gd name="T87" fmla="*/ 1225 h 1649"/>
                <a:gd name="T88" fmla="*/ 671 w 1065"/>
                <a:gd name="T89" fmla="*/ 1532 h 1649"/>
                <a:gd name="T90" fmla="*/ 609 w 1065"/>
                <a:gd name="T91" fmla="*/ 1599 h 1649"/>
                <a:gd name="T92" fmla="*/ 406 w 1065"/>
                <a:gd name="T93" fmla="*/ 1599 h 1649"/>
                <a:gd name="T94" fmla="*/ 369 w 1065"/>
                <a:gd name="T95" fmla="*/ 1421 h 1649"/>
                <a:gd name="T96" fmla="*/ 197 w 1065"/>
                <a:gd name="T97" fmla="*/ 1409 h 1649"/>
                <a:gd name="T98" fmla="*/ 19 w 1065"/>
                <a:gd name="T99" fmla="*/ 1213 h 1649"/>
                <a:gd name="T100" fmla="*/ 160 w 1065"/>
                <a:gd name="T101" fmla="*/ 1029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5" h="1649">
                  <a:moveTo>
                    <a:pt x="160" y="1029"/>
                  </a:moveTo>
                  <a:lnTo>
                    <a:pt x="173" y="1035"/>
                  </a:lnTo>
                  <a:lnTo>
                    <a:pt x="345" y="1005"/>
                  </a:lnTo>
                  <a:lnTo>
                    <a:pt x="351" y="1042"/>
                  </a:lnTo>
                  <a:lnTo>
                    <a:pt x="468" y="1060"/>
                  </a:lnTo>
                  <a:lnTo>
                    <a:pt x="474" y="1048"/>
                  </a:lnTo>
                  <a:lnTo>
                    <a:pt x="621" y="993"/>
                  </a:lnTo>
                  <a:lnTo>
                    <a:pt x="621" y="925"/>
                  </a:lnTo>
                  <a:lnTo>
                    <a:pt x="572" y="950"/>
                  </a:lnTo>
                  <a:lnTo>
                    <a:pt x="542" y="956"/>
                  </a:lnTo>
                  <a:lnTo>
                    <a:pt x="523" y="931"/>
                  </a:lnTo>
                  <a:lnTo>
                    <a:pt x="535" y="907"/>
                  </a:lnTo>
                  <a:lnTo>
                    <a:pt x="628" y="833"/>
                  </a:lnTo>
                  <a:lnTo>
                    <a:pt x="578" y="796"/>
                  </a:lnTo>
                  <a:lnTo>
                    <a:pt x="572" y="772"/>
                  </a:lnTo>
                  <a:lnTo>
                    <a:pt x="554" y="796"/>
                  </a:lnTo>
                  <a:lnTo>
                    <a:pt x="578" y="815"/>
                  </a:lnTo>
                  <a:lnTo>
                    <a:pt x="560" y="821"/>
                  </a:lnTo>
                  <a:lnTo>
                    <a:pt x="535" y="809"/>
                  </a:lnTo>
                  <a:lnTo>
                    <a:pt x="517" y="870"/>
                  </a:lnTo>
                  <a:lnTo>
                    <a:pt x="529" y="901"/>
                  </a:lnTo>
                  <a:lnTo>
                    <a:pt x="498" y="907"/>
                  </a:lnTo>
                  <a:lnTo>
                    <a:pt x="492" y="925"/>
                  </a:lnTo>
                  <a:lnTo>
                    <a:pt x="474" y="919"/>
                  </a:lnTo>
                  <a:lnTo>
                    <a:pt x="480" y="937"/>
                  </a:lnTo>
                  <a:lnTo>
                    <a:pt x="474" y="950"/>
                  </a:lnTo>
                  <a:lnTo>
                    <a:pt x="498" y="974"/>
                  </a:lnTo>
                  <a:lnTo>
                    <a:pt x="498" y="980"/>
                  </a:lnTo>
                  <a:lnTo>
                    <a:pt x="363" y="888"/>
                  </a:lnTo>
                  <a:lnTo>
                    <a:pt x="363" y="907"/>
                  </a:lnTo>
                  <a:lnTo>
                    <a:pt x="431" y="968"/>
                  </a:lnTo>
                  <a:lnTo>
                    <a:pt x="412" y="968"/>
                  </a:lnTo>
                  <a:lnTo>
                    <a:pt x="412" y="980"/>
                  </a:lnTo>
                  <a:lnTo>
                    <a:pt x="400" y="986"/>
                  </a:lnTo>
                  <a:lnTo>
                    <a:pt x="400" y="962"/>
                  </a:lnTo>
                  <a:lnTo>
                    <a:pt x="345" y="925"/>
                  </a:lnTo>
                  <a:lnTo>
                    <a:pt x="326" y="919"/>
                  </a:lnTo>
                  <a:lnTo>
                    <a:pt x="265" y="944"/>
                  </a:lnTo>
                  <a:lnTo>
                    <a:pt x="265" y="956"/>
                  </a:lnTo>
                  <a:lnTo>
                    <a:pt x="240" y="974"/>
                  </a:lnTo>
                  <a:lnTo>
                    <a:pt x="222" y="1005"/>
                  </a:lnTo>
                  <a:lnTo>
                    <a:pt x="166" y="1023"/>
                  </a:lnTo>
                  <a:lnTo>
                    <a:pt x="130" y="1011"/>
                  </a:lnTo>
                  <a:lnTo>
                    <a:pt x="136" y="931"/>
                  </a:lnTo>
                  <a:lnTo>
                    <a:pt x="173" y="913"/>
                  </a:lnTo>
                  <a:lnTo>
                    <a:pt x="216" y="913"/>
                  </a:lnTo>
                  <a:lnTo>
                    <a:pt x="216" y="882"/>
                  </a:lnTo>
                  <a:lnTo>
                    <a:pt x="191" y="839"/>
                  </a:lnTo>
                  <a:lnTo>
                    <a:pt x="259" y="815"/>
                  </a:lnTo>
                  <a:lnTo>
                    <a:pt x="296" y="760"/>
                  </a:lnTo>
                  <a:lnTo>
                    <a:pt x="296" y="711"/>
                  </a:lnTo>
                  <a:lnTo>
                    <a:pt x="314" y="717"/>
                  </a:lnTo>
                  <a:lnTo>
                    <a:pt x="314" y="754"/>
                  </a:lnTo>
                  <a:lnTo>
                    <a:pt x="388" y="717"/>
                  </a:lnTo>
                  <a:lnTo>
                    <a:pt x="394" y="680"/>
                  </a:lnTo>
                  <a:lnTo>
                    <a:pt x="369" y="680"/>
                  </a:lnTo>
                  <a:lnTo>
                    <a:pt x="400" y="656"/>
                  </a:lnTo>
                  <a:lnTo>
                    <a:pt x="400" y="637"/>
                  </a:lnTo>
                  <a:lnTo>
                    <a:pt x="363" y="656"/>
                  </a:lnTo>
                  <a:lnTo>
                    <a:pt x="351" y="613"/>
                  </a:lnTo>
                  <a:lnTo>
                    <a:pt x="357" y="576"/>
                  </a:lnTo>
                  <a:lnTo>
                    <a:pt x="345" y="564"/>
                  </a:lnTo>
                  <a:lnTo>
                    <a:pt x="332" y="637"/>
                  </a:lnTo>
                  <a:lnTo>
                    <a:pt x="345" y="674"/>
                  </a:lnTo>
                  <a:lnTo>
                    <a:pt x="345" y="711"/>
                  </a:lnTo>
                  <a:lnTo>
                    <a:pt x="320" y="729"/>
                  </a:lnTo>
                  <a:lnTo>
                    <a:pt x="308" y="686"/>
                  </a:lnTo>
                  <a:lnTo>
                    <a:pt x="289" y="686"/>
                  </a:lnTo>
                  <a:lnTo>
                    <a:pt x="283" y="711"/>
                  </a:lnTo>
                  <a:lnTo>
                    <a:pt x="265" y="711"/>
                  </a:lnTo>
                  <a:lnTo>
                    <a:pt x="265" y="668"/>
                  </a:lnTo>
                  <a:lnTo>
                    <a:pt x="289" y="619"/>
                  </a:lnTo>
                  <a:lnTo>
                    <a:pt x="289" y="539"/>
                  </a:lnTo>
                  <a:lnTo>
                    <a:pt x="339" y="490"/>
                  </a:lnTo>
                  <a:lnTo>
                    <a:pt x="388" y="508"/>
                  </a:lnTo>
                  <a:lnTo>
                    <a:pt x="400" y="502"/>
                  </a:lnTo>
                  <a:lnTo>
                    <a:pt x="437" y="521"/>
                  </a:lnTo>
                  <a:lnTo>
                    <a:pt x="437" y="539"/>
                  </a:lnTo>
                  <a:lnTo>
                    <a:pt x="388" y="545"/>
                  </a:lnTo>
                  <a:lnTo>
                    <a:pt x="394" y="564"/>
                  </a:lnTo>
                  <a:lnTo>
                    <a:pt x="425" y="558"/>
                  </a:lnTo>
                  <a:lnTo>
                    <a:pt x="431" y="570"/>
                  </a:lnTo>
                  <a:lnTo>
                    <a:pt x="443" y="570"/>
                  </a:lnTo>
                  <a:lnTo>
                    <a:pt x="437" y="558"/>
                  </a:lnTo>
                  <a:lnTo>
                    <a:pt x="455" y="558"/>
                  </a:lnTo>
                  <a:lnTo>
                    <a:pt x="455" y="515"/>
                  </a:lnTo>
                  <a:lnTo>
                    <a:pt x="443" y="508"/>
                  </a:lnTo>
                  <a:lnTo>
                    <a:pt x="455" y="490"/>
                  </a:lnTo>
                  <a:lnTo>
                    <a:pt x="468" y="508"/>
                  </a:lnTo>
                  <a:lnTo>
                    <a:pt x="486" y="435"/>
                  </a:lnTo>
                  <a:lnTo>
                    <a:pt x="462" y="417"/>
                  </a:lnTo>
                  <a:lnTo>
                    <a:pt x="486" y="398"/>
                  </a:lnTo>
                  <a:lnTo>
                    <a:pt x="449" y="368"/>
                  </a:lnTo>
                  <a:lnTo>
                    <a:pt x="449" y="355"/>
                  </a:lnTo>
                  <a:lnTo>
                    <a:pt x="535" y="392"/>
                  </a:lnTo>
                  <a:lnTo>
                    <a:pt x="517" y="361"/>
                  </a:lnTo>
                  <a:lnTo>
                    <a:pt x="511" y="368"/>
                  </a:lnTo>
                  <a:lnTo>
                    <a:pt x="455" y="325"/>
                  </a:lnTo>
                  <a:lnTo>
                    <a:pt x="474" y="319"/>
                  </a:lnTo>
                  <a:lnTo>
                    <a:pt x="474" y="312"/>
                  </a:lnTo>
                  <a:lnTo>
                    <a:pt x="455" y="306"/>
                  </a:lnTo>
                  <a:lnTo>
                    <a:pt x="425" y="263"/>
                  </a:lnTo>
                  <a:lnTo>
                    <a:pt x="425" y="245"/>
                  </a:lnTo>
                  <a:lnTo>
                    <a:pt x="406" y="239"/>
                  </a:lnTo>
                  <a:lnTo>
                    <a:pt x="388" y="220"/>
                  </a:lnTo>
                  <a:lnTo>
                    <a:pt x="412" y="202"/>
                  </a:lnTo>
                  <a:lnTo>
                    <a:pt x="412" y="171"/>
                  </a:lnTo>
                  <a:lnTo>
                    <a:pt x="376" y="122"/>
                  </a:lnTo>
                  <a:lnTo>
                    <a:pt x="351" y="122"/>
                  </a:lnTo>
                  <a:lnTo>
                    <a:pt x="339" y="104"/>
                  </a:lnTo>
                  <a:lnTo>
                    <a:pt x="179" y="55"/>
                  </a:lnTo>
                  <a:lnTo>
                    <a:pt x="154" y="55"/>
                  </a:lnTo>
                  <a:lnTo>
                    <a:pt x="142" y="43"/>
                  </a:lnTo>
                  <a:lnTo>
                    <a:pt x="148" y="31"/>
                  </a:lnTo>
                  <a:lnTo>
                    <a:pt x="191" y="37"/>
                  </a:lnTo>
                  <a:lnTo>
                    <a:pt x="203" y="12"/>
                  </a:lnTo>
                  <a:lnTo>
                    <a:pt x="314" y="24"/>
                  </a:lnTo>
                  <a:lnTo>
                    <a:pt x="339" y="0"/>
                  </a:lnTo>
                  <a:lnTo>
                    <a:pt x="388" y="0"/>
                  </a:lnTo>
                  <a:lnTo>
                    <a:pt x="388" y="6"/>
                  </a:lnTo>
                  <a:lnTo>
                    <a:pt x="357" y="12"/>
                  </a:lnTo>
                  <a:lnTo>
                    <a:pt x="332" y="24"/>
                  </a:lnTo>
                  <a:lnTo>
                    <a:pt x="320" y="31"/>
                  </a:lnTo>
                  <a:lnTo>
                    <a:pt x="363" y="31"/>
                  </a:lnTo>
                  <a:lnTo>
                    <a:pt x="406" y="37"/>
                  </a:lnTo>
                  <a:lnTo>
                    <a:pt x="517" y="73"/>
                  </a:lnTo>
                  <a:lnTo>
                    <a:pt x="517" y="49"/>
                  </a:lnTo>
                  <a:lnTo>
                    <a:pt x="572" y="49"/>
                  </a:lnTo>
                  <a:lnTo>
                    <a:pt x="560" y="73"/>
                  </a:lnTo>
                  <a:lnTo>
                    <a:pt x="708" y="110"/>
                  </a:lnTo>
                  <a:lnTo>
                    <a:pt x="714" y="104"/>
                  </a:lnTo>
                  <a:lnTo>
                    <a:pt x="732" y="122"/>
                  </a:lnTo>
                  <a:lnTo>
                    <a:pt x="732" y="135"/>
                  </a:lnTo>
                  <a:lnTo>
                    <a:pt x="775" y="165"/>
                  </a:lnTo>
                  <a:lnTo>
                    <a:pt x="781" y="159"/>
                  </a:lnTo>
                  <a:lnTo>
                    <a:pt x="837" y="202"/>
                  </a:lnTo>
                  <a:lnTo>
                    <a:pt x="861" y="227"/>
                  </a:lnTo>
                  <a:lnTo>
                    <a:pt x="904" y="276"/>
                  </a:lnTo>
                  <a:lnTo>
                    <a:pt x="935" y="319"/>
                  </a:lnTo>
                  <a:lnTo>
                    <a:pt x="960" y="355"/>
                  </a:lnTo>
                  <a:lnTo>
                    <a:pt x="978" y="380"/>
                  </a:lnTo>
                  <a:lnTo>
                    <a:pt x="997" y="417"/>
                  </a:lnTo>
                  <a:lnTo>
                    <a:pt x="1015" y="453"/>
                  </a:lnTo>
                  <a:lnTo>
                    <a:pt x="1033" y="496"/>
                  </a:lnTo>
                  <a:lnTo>
                    <a:pt x="1058" y="558"/>
                  </a:lnTo>
                  <a:lnTo>
                    <a:pt x="1064" y="600"/>
                  </a:lnTo>
                  <a:lnTo>
                    <a:pt x="1052" y="600"/>
                  </a:lnTo>
                  <a:lnTo>
                    <a:pt x="1052" y="607"/>
                  </a:lnTo>
                  <a:lnTo>
                    <a:pt x="1021" y="582"/>
                  </a:lnTo>
                  <a:lnTo>
                    <a:pt x="1021" y="680"/>
                  </a:lnTo>
                  <a:lnTo>
                    <a:pt x="1033" y="741"/>
                  </a:lnTo>
                  <a:lnTo>
                    <a:pt x="1052" y="760"/>
                  </a:lnTo>
                  <a:lnTo>
                    <a:pt x="1058" y="815"/>
                  </a:lnTo>
                  <a:lnTo>
                    <a:pt x="1003" y="803"/>
                  </a:lnTo>
                  <a:lnTo>
                    <a:pt x="997" y="790"/>
                  </a:lnTo>
                  <a:lnTo>
                    <a:pt x="978" y="803"/>
                  </a:lnTo>
                  <a:lnTo>
                    <a:pt x="904" y="870"/>
                  </a:lnTo>
                  <a:lnTo>
                    <a:pt x="812" y="919"/>
                  </a:lnTo>
                  <a:lnTo>
                    <a:pt x="781" y="907"/>
                  </a:lnTo>
                  <a:lnTo>
                    <a:pt x="751" y="925"/>
                  </a:lnTo>
                  <a:lnTo>
                    <a:pt x="757" y="937"/>
                  </a:lnTo>
                  <a:lnTo>
                    <a:pt x="775" y="931"/>
                  </a:lnTo>
                  <a:lnTo>
                    <a:pt x="806" y="950"/>
                  </a:lnTo>
                  <a:lnTo>
                    <a:pt x="843" y="944"/>
                  </a:lnTo>
                  <a:lnTo>
                    <a:pt x="867" y="907"/>
                  </a:lnTo>
                  <a:lnTo>
                    <a:pt x="904" y="913"/>
                  </a:lnTo>
                  <a:lnTo>
                    <a:pt x="904" y="956"/>
                  </a:lnTo>
                  <a:lnTo>
                    <a:pt x="788" y="1146"/>
                  </a:lnTo>
                  <a:lnTo>
                    <a:pt x="628" y="1017"/>
                  </a:lnTo>
                  <a:lnTo>
                    <a:pt x="609" y="1029"/>
                  </a:lnTo>
                  <a:lnTo>
                    <a:pt x="757" y="1158"/>
                  </a:lnTo>
                  <a:lnTo>
                    <a:pt x="824" y="1152"/>
                  </a:lnTo>
                  <a:lnTo>
                    <a:pt x="831" y="1140"/>
                  </a:lnTo>
                  <a:lnTo>
                    <a:pt x="874" y="1091"/>
                  </a:lnTo>
                  <a:lnTo>
                    <a:pt x="880" y="1121"/>
                  </a:lnTo>
                  <a:lnTo>
                    <a:pt x="849" y="1225"/>
                  </a:lnTo>
                  <a:lnTo>
                    <a:pt x="806" y="1299"/>
                  </a:lnTo>
                  <a:lnTo>
                    <a:pt x="763" y="1372"/>
                  </a:lnTo>
                  <a:lnTo>
                    <a:pt x="763" y="1446"/>
                  </a:lnTo>
                  <a:lnTo>
                    <a:pt x="671" y="1532"/>
                  </a:lnTo>
                  <a:lnTo>
                    <a:pt x="652" y="1556"/>
                  </a:lnTo>
                  <a:lnTo>
                    <a:pt x="621" y="1581"/>
                  </a:lnTo>
                  <a:lnTo>
                    <a:pt x="634" y="1587"/>
                  </a:lnTo>
                  <a:lnTo>
                    <a:pt x="609" y="1599"/>
                  </a:lnTo>
                  <a:lnTo>
                    <a:pt x="572" y="1618"/>
                  </a:lnTo>
                  <a:lnTo>
                    <a:pt x="523" y="1636"/>
                  </a:lnTo>
                  <a:lnTo>
                    <a:pt x="480" y="1648"/>
                  </a:lnTo>
                  <a:lnTo>
                    <a:pt x="406" y="1599"/>
                  </a:lnTo>
                  <a:lnTo>
                    <a:pt x="425" y="1550"/>
                  </a:lnTo>
                  <a:lnTo>
                    <a:pt x="369" y="1495"/>
                  </a:lnTo>
                  <a:lnTo>
                    <a:pt x="388" y="1440"/>
                  </a:lnTo>
                  <a:lnTo>
                    <a:pt x="369" y="1421"/>
                  </a:lnTo>
                  <a:lnTo>
                    <a:pt x="339" y="1421"/>
                  </a:lnTo>
                  <a:lnTo>
                    <a:pt x="289" y="1397"/>
                  </a:lnTo>
                  <a:lnTo>
                    <a:pt x="216" y="1421"/>
                  </a:lnTo>
                  <a:lnTo>
                    <a:pt x="197" y="1409"/>
                  </a:lnTo>
                  <a:lnTo>
                    <a:pt x="130" y="1428"/>
                  </a:lnTo>
                  <a:lnTo>
                    <a:pt x="43" y="1379"/>
                  </a:lnTo>
                  <a:lnTo>
                    <a:pt x="0" y="1299"/>
                  </a:lnTo>
                  <a:lnTo>
                    <a:pt x="19" y="1213"/>
                  </a:lnTo>
                  <a:lnTo>
                    <a:pt x="0" y="1207"/>
                  </a:lnTo>
                  <a:lnTo>
                    <a:pt x="93" y="1127"/>
                  </a:lnTo>
                  <a:lnTo>
                    <a:pt x="160" y="102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9"/>
            <p:cNvSpPr>
              <a:spLocks noChangeAspect="1"/>
            </p:cNvSpPr>
            <p:nvPr/>
          </p:nvSpPr>
          <p:spPr bwMode="auto">
            <a:xfrm>
              <a:off x="4953240" y="230"/>
              <a:ext cx="12" cy="18"/>
            </a:xfrm>
            <a:custGeom>
              <a:avLst/>
              <a:gdLst>
                <a:gd name="T0" fmla="*/ 74 w 75"/>
                <a:gd name="T1" fmla="*/ 18 h 111"/>
                <a:gd name="T2" fmla="*/ 25 w 75"/>
                <a:gd name="T3" fmla="*/ 85 h 111"/>
                <a:gd name="T4" fmla="*/ 25 w 75"/>
                <a:gd name="T5" fmla="*/ 85 h 111"/>
                <a:gd name="T6" fmla="*/ 31 w 75"/>
                <a:gd name="T7" fmla="*/ 98 h 111"/>
                <a:gd name="T8" fmla="*/ 25 w 75"/>
                <a:gd name="T9" fmla="*/ 104 h 111"/>
                <a:gd name="T10" fmla="*/ 12 w 75"/>
                <a:gd name="T11" fmla="*/ 98 h 111"/>
                <a:gd name="T12" fmla="*/ 0 w 75"/>
                <a:gd name="T13" fmla="*/ 110 h 111"/>
                <a:gd name="T14" fmla="*/ 0 w 75"/>
                <a:gd name="T15" fmla="*/ 61 h 111"/>
                <a:gd name="T16" fmla="*/ 6 w 75"/>
                <a:gd name="T17" fmla="*/ 55 h 111"/>
                <a:gd name="T18" fmla="*/ 18 w 75"/>
                <a:gd name="T19" fmla="*/ 43 h 111"/>
                <a:gd name="T20" fmla="*/ 55 w 75"/>
                <a:gd name="T21" fmla="*/ 0 h 111"/>
                <a:gd name="T22" fmla="*/ 68 w 75"/>
                <a:gd name="T23" fmla="*/ 12 h 111"/>
                <a:gd name="T24" fmla="*/ 74 w 75"/>
                <a:gd name="T25" fmla="*/ 18 h 111"/>
                <a:gd name="T26" fmla="*/ 74 w 75"/>
                <a:gd name="T27" fmla="*/ 1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111">
                  <a:moveTo>
                    <a:pt x="74" y="18"/>
                  </a:moveTo>
                  <a:lnTo>
                    <a:pt x="25" y="85"/>
                  </a:lnTo>
                  <a:lnTo>
                    <a:pt x="31" y="98"/>
                  </a:lnTo>
                  <a:lnTo>
                    <a:pt x="25" y="104"/>
                  </a:lnTo>
                  <a:lnTo>
                    <a:pt x="12" y="98"/>
                  </a:lnTo>
                  <a:lnTo>
                    <a:pt x="0" y="110"/>
                  </a:lnTo>
                  <a:lnTo>
                    <a:pt x="0" y="61"/>
                  </a:lnTo>
                  <a:lnTo>
                    <a:pt x="6" y="55"/>
                  </a:lnTo>
                  <a:lnTo>
                    <a:pt x="18" y="43"/>
                  </a:lnTo>
                  <a:lnTo>
                    <a:pt x="55" y="0"/>
                  </a:lnTo>
                  <a:lnTo>
                    <a:pt x="68" y="12"/>
                  </a:lnTo>
                  <a:lnTo>
                    <a:pt x="74" y="1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"/>
            <p:cNvSpPr>
              <a:spLocks noChangeAspect="1"/>
            </p:cNvSpPr>
            <p:nvPr/>
          </p:nvSpPr>
          <p:spPr bwMode="auto">
            <a:xfrm>
              <a:off x="4953161" y="162"/>
              <a:ext cx="1" cy="4"/>
            </a:xfrm>
            <a:custGeom>
              <a:avLst/>
              <a:gdLst>
                <a:gd name="T0" fmla="*/ 0 w 8"/>
                <a:gd name="T1" fmla="*/ 6 h 20"/>
                <a:gd name="T2" fmla="*/ 7 w 8"/>
                <a:gd name="T3" fmla="*/ 19 h 20"/>
                <a:gd name="T4" fmla="*/ 7 w 8"/>
                <a:gd name="T5" fmla="*/ 19 h 20"/>
                <a:gd name="T6" fmla="*/ 7 w 8"/>
                <a:gd name="T7" fmla="*/ 6 h 20"/>
                <a:gd name="T8" fmla="*/ 0 w 8"/>
                <a:gd name="T9" fmla="*/ 0 h 20"/>
                <a:gd name="T10" fmla="*/ 0 w 8"/>
                <a:gd name="T11" fmla="*/ 6 h 20"/>
                <a:gd name="T12" fmla="*/ 0 w 8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0">
                  <a:moveTo>
                    <a:pt x="0" y="6"/>
                  </a:moveTo>
                  <a:lnTo>
                    <a:pt x="7" y="19"/>
                  </a:lnTo>
                  <a:lnTo>
                    <a:pt x="7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1"/>
            <p:cNvSpPr>
              <a:spLocks noChangeAspect="1"/>
            </p:cNvSpPr>
            <p:nvPr/>
          </p:nvSpPr>
          <p:spPr bwMode="auto">
            <a:xfrm>
              <a:off x="4953165" y="170"/>
              <a:ext cx="6" cy="4"/>
            </a:xfrm>
            <a:custGeom>
              <a:avLst/>
              <a:gdLst>
                <a:gd name="T0" fmla="*/ 6 w 38"/>
                <a:gd name="T1" fmla="*/ 6 h 20"/>
                <a:gd name="T2" fmla="*/ 6 w 38"/>
                <a:gd name="T3" fmla="*/ 19 h 20"/>
                <a:gd name="T4" fmla="*/ 25 w 38"/>
                <a:gd name="T5" fmla="*/ 19 h 20"/>
                <a:gd name="T6" fmla="*/ 37 w 38"/>
                <a:gd name="T7" fmla="*/ 19 h 20"/>
                <a:gd name="T8" fmla="*/ 31 w 38"/>
                <a:gd name="T9" fmla="*/ 0 h 20"/>
                <a:gd name="T10" fmla="*/ 6 w 38"/>
                <a:gd name="T11" fmla="*/ 0 h 20"/>
                <a:gd name="T12" fmla="*/ 0 w 38"/>
                <a:gd name="T13" fmla="*/ 6 h 20"/>
                <a:gd name="T14" fmla="*/ 6 w 38"/>
                <a:gd name="T15" fmla="*/ 6 h 20"/>
                <a:gd name="T16" fmla="*/ 6 w 38"/>
                <a:gd name="T1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0">
                  <a:moveTo>
                    <a:pt x="6" y="6"/>
                  </a:moveTo>
                  <a:lnTo>
                    <a:pt x="6" y="19"/>
                  </a:lnTo>
                  <a:lnTo>
                    <a:pt x="25" y="19"/>
                  </a:lnTo>
                  <a:lnTo>
                    <a:pt x="37" y="19"/>
                  </a:lnTo>
                  <a:lnTo>
                    <a:pt x="3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2"/>
            <p:cNvSpPr>
              <a:spLocks noChangeAspect="1"/>
            </p:cNvSpPr>
            <p:nvPr/>
          </p:nvSpPr>
          <p:spPr bwMode="auto">
            <a:xfrm>
              <a:off x="4953162" y="167"/>
              <a:ext cx="1" cy="4"/>
            </a:xfrm>
            <a:custGeom>
              <a:avLst/>
              <a:gdLst>
                <a:gd name="T0" fmla="*/ 6 w 7"/>
                <a:gd name="T1" fmla="*/ 0 h 25"/>
                <a:gd name="T2" fmla="*/ 6 w 7"/>
                <a:gd name="T3" fmla="*/ 24 h 25"/>
                <a:gd name="T4" fmla="*/ 0 w 7"/>
                <a:gd name="T5" fmla="*/ 24 h 25"/>
                <a:gd name="T6" fmla="*/ 0 w 7"/>
                <a:gd name="T7" fmla="*/ 18 h 25"/>
                <a:gd name="T8" fmla="*/ 0 w 7"/>
                <a:gd name="T9" fmla="*/ 0 h 25"/>
                <a:gd name="T10" fmla="*/ 0 w 7"/>
                <a:gd name="T11" fmla="*/ 0 h 25"/>
                <a:gd name="T12" fmla="*/ 6 w 7"/>
                <a:gd name="T13" fmla="*/ 0 h 25"/>
                <a:gd name="T14" fmla="*/ 6 w 7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25">
                  <a:moveTo>
                    <a:pt x="6" y="0"/>
                  </a:moveTo>
                  <a:lnTo>
                    <a:pt x="6" y="2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3"/>
            <p:cNvSpPr>
              <a:spLocks noChangeAspect="1"/>
            </p:cNvSpPr>
            <p:nvPr/>
          </p:nvSpPr>
          <p:spPr bwMode="auto">
            <a:xfrm>
              <a:off x="4953127" y="132"/>
              <a:ext cx="8" cy="7"/>
            </a:xfrm>
            <a:custGeom>
              <a:avLst/>
              <a:gdLst>
                <a:gd name="T0" fmla="*/ 43 w 44"/>
                <a:gd name="T1" fmla="*/ 13 h 44"/>
                <a:gd name="T2" fmla="*/ 30 w 44"/>
                <a:gd name="T3" fmla="*/ 43 h 44"/>
                <a:gd name="T4" fmla="*/ 18 w 44"/>
                <a:gd name="T5" fmla="*/ 43 h 44"/>
                <a:gd name="T6" fmla="*/ 6 w 44"/>
                <a:gd name="T7" fmla="*/ 43 h 44"/>
                <a:gd name="T8" fmla="*/ 0 w 44"/>
                <a:gd name="T9" fmla="*/ 37 h 44"/>
                <a:gd name="T10" fmla="*/ 0 w 44"/>
                <a:gd name="T11" fmla="*/ 37 h 44"/>
                <a:gd name="T12" fmla="*/ 12 w 44"/>
                <a:gd name="T13" fmla="*/ 31 h 44"/>
                <a:gd name="T14" fmla="*/ 12 w 44"/>
                <a:gd name="T15" fmla="*/ 19 h 44"/>
                <a:gd name="T16" fmla="*/ 12 w 44"/>
                <a:gd name="T17" fmla="*/ 7 h 44"/>
                <a:gd name="T18" fmla="*/ 30 w 44"/>
                <a:gd name="T19" fmla="*/ 0 h 44"/>
                <a:gd name="T20" fmla="*/ 36 w 44"/>
                <a:gd name="T21" fmla="*/ 7 h 44"/>
                <a:gd name="T22" fmla="*/ 43 w 44"/>
                <a:gd name="T23" fmla="*/ 13 h 44"/>
                <a:gd name="T24" fmla="*/ 43 w 44"/>
                <a:gd name="T25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4">
                  <a:moveTo>
                    <a:pt x="43" y="13"/>
                  </a:moveTo>
                  <a:lnTo>
                    <a:pt x="30" y="43"/>
                  </a:lnTo>
                  <a:lnTo>
                    <a:pt x="18" y="43"/>
                  </a:lnTo>
                  <a:lnTo>
                    <a:pt x="6" y="43"/>
                  </a:lnTo>
                  <a:lnTo>
                    <a:pt x="0" y="37"/>
                  </a:lnTo>
                  <a:lnTo>
                    <a:pt x="12" y="31"/>
                  </a:lnTo>
                  <a:lnTo>
                    <a:pt x="12" y="19"/>
                  </a:lnTo>
                  <a:lnTo>
                    <a:pt x="12" y="7"/>
                  </a:lnTo>
                  <a:lnTo>
                    <a:pt x="30" y="0"/>
                  </a:lnTo>
                  <a:lnTo>
                    <a:pt x="36" y="7"/>
                  </a:lnTo>
                  <a:lnTo>
                    <a:pt x="43" y="1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4"/>
            <p:cNvSpPr>
              <a:spLocks noChangeAspect="1"/>
            </p:cNvSpPr>
            <p:nvPr/>
          </p:nvSpPr>
          <p:spPr bwMode="auto">
            <a:xfrm>
              <a:off x="4953132" y="122"/>
              <a:ext cx="14" cy="23"/>
            </a:xfrm>
            <a:custGeom>
              <a:avLst/>
              <a:gdLst>
                <a:gd name="T0" fmla="*/ 56 w 81"/>
                <a:gd name="T1" fmla="*/ 68 h 142"/>
                <a:gd name="T2" fmla="*/ 56 w 81"/>
                <a:gd name="T3" fmla="*/ 49 h 142"/>
                <a:gd name="T4" fmla="*/ 43 w 81"/>
                <a:gd name="T5" fmla="*/ 49 h 142"/>
                <a:gd name="T6" fmla="*/ 49 w 81"/>
                <a:gd name="T7" fmla="*/ 25 h 142"/>
                <a:gd name="T8" fmla="*/ 37 w 81"/>
                <a:gd name="T9" fmla="*/ 0 h 142"/>
                <a:gd name="T10" fmla="*/ 31 w 81"/>
                <a:gd name="T11" fmla="*/ 12 h 142"/>
                <a:gd name="T12" fmla="*/ 25 w 81"/>
                <a:gd name="T13" fmla="*/ 12 h 142"/>
                <a:gd name="T14" fmla="*/ 25 w 81"/>
                <a:gd name="T15" fmla="*/ 19 h 142"/>
                <a:gd name="T16" fmla="*/ 13 w 81"/>
                <a:gd name="T17" fmla="*/ 19 h 142"/>
                <a:gd name="T18" fmla="*/ 13 w 81"/>
                <a:gd name="T19" fmla="*/ 25 h 142"/>
                <a:gd name="T20" fmla="*/ 25 w 81"/>
                <a:gd name="T21" fmla="*/ 37 h 142"/>
                <a:gd name="T22" fmla="*/ 19 w 81"/>
                <a:gd name="T23" fmla="*/ 49 h 142"/>
                <a:gd name="T24" fmla="*/ 19 w 81"/>
                <a:gd name="T25" fmla="*/ 55 h 142"/>
                <a:gd name="T26" fmla="*/ 31 w 81"/>
                <a:gd name="T27" fmla="*/ 55 h 142"/>
                <a:gd name="T28" fmla="*/ 31 w 81"/>
                <a:gd name="T29" fmla="*/ 80 h 142"/>
                <a:gd name="T30" fmla="*/ 25 w 81"/>
                <a:gd name="T31" fmla="*/ 86 h 142"/>
                <a:gd name="T32" fmla="*/ 25 w 81"/>
                <a:gd name="T33" fmla="*/ 98 h 142"/>
                <a:gd name="T34" fmla="*/ 19 w 81"/>
                <a:gd name="T35" fmla="*/ 104 h 142"/>
                <a:gd name="T36" fmla="*/ 19 w 81"/>
                <a:gd name="T37" fmla="*/ 110 h 142"/>
                <a:gd name="T38" fmla="*/ 25 w 81"/>
                <a:gd name="T39" fmla="*/ 117 h 142"/>
                <a:gd name="T40" fmla="*/ 19 w 81"/>
                <a:gd name="T41" fmla="*/ 123 h 142"/>
                <a:gd name="T42" fmla="*/ 6 w 81"/>
                <a:gd name="T43" fmla="*/ 123 h 142"/>
                <a:gd name="T44" fmla="*/ 0 w 81"/>
                <a:gd name="T45" fmla="*/ 135 h 142"/>
                <a:gd name="T46" fmla="*/ 0 w 81"/>
                <a:gd name="T47" fmla="*/ 141 h 142"/>
                <a:gd name="T48" fmla="*/ 6 w 81"/>
                <a:gd name="T49" fmla="*/ 135 h 142"/>
                <a:gd name="T50" fmla="*/ 19 w 81"/>
                <a:gd name="T51" fmla="*/ 135 h 142"/>
                <a:gd name="T52" fmla="*/ 49 w 81"/>
                <a:gd name="T53" fmla="*/ 129 h 142"/>
                <a:gd name="T54" fmla="*/ 62 w 81"/>
                <a:gd name="T55" fmla="*/ 123 h 142"/>
                <a:gd name="T56" fmla="*/ 74 w 81"/>
                <a:gd name="T57" fmla="*/ 129 h 142"/>
                <a:gd name="T58" fmla="*/ 80 w 81"/>
                <a:gd name="T59" fmla="*/ 123 h 142"/>
                <a:gd name="T60" fmla="*/ 80 w 81"/>
                <a:gd name="T61" fmla="*/ 123 h 142"/>
                <a:gd name="T62" fmla="*/ 80 w 81"/>
                <a:gd name="T63" fmla="*/ 117 h 142"/>
                <a:gd name="T64" fmla="*/ 80 w 81"/>
                <a:gd name="T65" fmla="*/ 98 h 142"/>
                <a:gd name="T66" fmla="*/ 80 w 81"/>
                <a:gd name="T67" fmla="*/ 92 h 142"/>
                <a:gd name="T68" fmla="*/ 68 w 81"/>
                <a:gd name="T69" fmla="*/ 86 h 142"/>
                <a:gd name="T70" fmla="*/ 68 w 81"/>
                <a:gd name="T71" fmla="*/ 68 h 142"/>
                <a:gd name="T72" fmla="*/ 56 w 81"/>
                <a:gd name="T73" fmla="*/ 68 h 142"/>
                <a:gd name="T74" fmla="*/ 56 w 81"/>
                <a:gd name="T75" fmla="*/ 6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42">
                  <a:moveTo>
                    <a:pt x="56" y="68"/>
                  </a:moveTo>
                  <a:lnTo>
                    <a:pt x="56" y="49"/>
                  </a:lnTo>
                  <a:lnTo>
                    <a:pt x="43" y="49"/>
                  </a:lnTo>
                  <a:lnTo>
                    <a:pt x="49" y="25"/>
                  </a:lnTo>
                  <a:lnTo>
                    <a:pt x="37" y="0"/>
                  </a:lnTo>
                  <a:lnTo>
                    <a:pt x="31" y="12"/>
                  </a:lnTo>
                  <a:lnTo>
                    <a:pt x="25" y="12"/>
                  </a:lnTo>
                  <a:lnTo>
                    <a:pt x="25" y="19"/>
                  </a:lnTo>
                  <a:lnTo>
                    <a:pt x="13" y="19"/>
                  </a:lnTo>
                  <a:lnTo>
                    <a:pt x="13" y="25"/>
                  </a:lnTo>
                  <a:lnTo>
                    <a:pt x="25" y="37"/>
                  </a:lnTo>
                  <a:lnTo>
                    <a:pt x="19" y="49"/>
                  </a:lnTo>
                  <a:lnTo>
                    <a:pt x="19" y="55"/>
                  </a:lnTo>
                  <a:lnTo>
                    <a:pt x="31" y="55"/>
                  </a:lnTo>
                  <a:lnTo>
                    <a:pt x="31" y="80"/>
                  </a:lnTo>
                  <a:lnTo>
                    <a:pt x="25" y="86"/>
                  </a:lnTo>
                  <a:lnTo>
                    <a:pt x="25" y="98"/>
                  </a:lnTo>
                  <a:lnTo>
                    <a:pt x="19" y="104"/>
                  </a:lnTo>
                  <a:lnTo>
                    <a:pt x="19" y="110"/>
                  </a:lnTo>
                  <a:lnTo>
                    <a:pt x="25" y="117"/>
                  </a:lnTo>
                  <a:lnTo>
                    <a:pt x="19" y="123"/>
                  </a:lnTo>
                  <a:lnTo>
                    <a:pt x="6" y="123"/>
                  </a:lnTo>
                  <a:lnTo>
                    <a:pt x="0" y="135"/>
                  </a:lnTo>
                  <a:lnTo>
                    <a:pt x="0" y="141"/>
                  </a:lnTo>
                  <a:lnTo>
                    <a:pt x="6" y="135"/>
                  </a:lnTo>
                  <a:lnTo>
                    <a:pt x="19" y="135"/>
                  </a:lnTo>
                  <a:lnTo>
                    <a:pt x="49" y="129"/>
                  </a:lnTo>
                  <a:lnTo>
                    <a:pt x="62" y="123"/>
                  </a:lnTo>
                  <a:lnTo>
                    <a:pt x="74" y="129"/>
                  </a:lnTo>
                  <a:lnTo>
                    <a:pt x="80" y="123"/>
                  </a:lnTo>
                  <a:lnTo>
                    <a:pt x="80" y="117"/>
                  </a:lnTo>
                  <a:lnTo>
                    <a:pt x="80" y="98"/>
                  </a:lnTo>
                  <a:lnTo>
                    <a:pt x="80" y="92"/>
                  </a:lnTo>
                  <a:lnTo>
                    <a:pt x="68" y="86"/>
                  </a:lnTo>
                  <a:lnTo>
                    <a:pt x="68" y="68"/>
                  </a:lnTo>
                  <a:lnTo>
                    <a:pt x="56" y="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5"/>
            <p:cNvSpPr>
              <a:spLocks noChangeAspect="1"/>
            </p:cNvSpPr>
            <p:nvPr/>
          </p:nvSpPr>
          <p:spPr bwMode="auto">
            <a:xfrm>
              <a:off x="4953171" y="66"/>
              <a:ext cx="12" cy="13"/>
            </a:xfrm>
            <a:custGeom>
              <a:avLst/>
              <a:gdLst>
                <a:gd name="T0" fmla="*/ 18 w 69"/>
                <a:gd name="T1" fmla="*/ 0 h 75"/>
                <a:gd name="T2" fmla="*/ 18 w 69"/>
                <a:gd name="T3" fmla="*/ 6 h 75"/>
                <a:gd name="T4" fmla="*/ 18 w 69"/>
                <a:gd name="T5" fmla="*/ 25 h 75"/>
                <a:gd name="T6" fmla="*/ 31 w 69"/>
                <a:gd name="T7" fmla="*/ 37 h 75"/>
                <a:gd name="T8" fmla="*/ 37 w 69"/>
                <a:gd name="T9" fmla="*/ 37 h 75"/>
                <a:gd name="T10" fmla="*/ 37 w 69"/>
                <a:gd name="T11" fmla="*/ 43 h 75"/>
                <a:gd name="T12" fmla="*/ 43 w 69"/>
                <a:gd name="T13" fmla="*/ 49 h 75"/>
                <a:gd name="T14" fmla="*/ 49 w 69"/>
                <a:gd name="T15" fmla="*/ 55 h 75"/>
                <a:gd name="T16" fmla="*/ 55 w 69"/>
                <a:gd name="T17" fmla="*/ 49 h 75"/>
                <a:gd name="T18" fmla="*/ 68 w 69"/>
                <a:gd name="T19" fmla="*/ 55 h 75"/>
                <a:gd name="T20" fmla="*/ 68 w 69"/>
                <a:gd name="T21" fmla="*/ 62 h 75"/>
                <a:gd name="T22" fmla="*/ 55 w 69"/>
                <a:gd name="T23" fmla="*/ 62 h 75"/>
                <a:gd name="T24" fmla="*/ 49 w 69"/>
                <a:gd name="T25" fmla="*/ 68 h 75"/>
                <a:gd name="T26" fmla="*/ 37 w 69"/>
                <a:gd name="T27" fmla="*/ 74 h 75"/>
                <a:gd name="T28" fmla="*/ 31 w 69"/>
                <a:gd name="T29" fmla="*/ 62 h 75"/>
                <a:gd name="T30" fmla="*/ 25 w 69"/>
                <a:gd name="T31" fmla="*/ 49 h 75"/>
                <a:gd name="T32" fmla="*/ 18 w 69"/>
                <a:gd name="T33" fmla="*/ 43 h 75"/>
                <a:gd name="T34" fmla="*/ 6 w 69"/>
                <a:gd name="T35" fmla="*/ 19 h 75"/>
                <a:gd name="T36" fmla="*/ 0 w 69"/>
                <a:gd name="T37" fmla="*/ 13 h 75"/>
                <a:gd name="T38" fmla="*/ 6 w 69"/>
                <a:gd name="T39" fmla="*/ 0 h 75"/>
                <a:gd name="T40" fmla="*/ 18 w 69"/>
                <a:gd name="T41" fmla="*/ 0 h 75"/>
                <a:gd name="T42" fmla="*/ 18 w 69"/>
                <a:gd name="T4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75">
                  <a:moveTo>
                    <a:pt x="18" y="0"/>
                  </a:moveTo>
                  <a:lnTo>
                    <a:pt x="18" y="6"/>
                  </a:lnTo>
                  <a:lnTo>
                    <a:pt x="18" y="25"/>
                  </a:lnTo>
                  <a:lnTo>
                    <a:pt x="31" y="37"/>
                  </a:lnTo>
                  <a:lnTo>
                    <a:pt x="37" y="37"/>
                  </a:lnTo>
                  <a:lnTo>
                    <a:pt x="37" y="43"/>
                  </a:lnTo>
                  <a:lnTo>
                    <a:pt x="43" y="49"/>
                  </a:lnTo>
                  <a:lnTo>
                    <a:pt x="49" y="55"/>
                  </a:lnTo>
                  <a:lnTo>
                    <a:pt x="55" y="49"/>
                  </a:lnTo>
                  <a:lnTo>
                    <a:pt x="68" y="55"/>
                  </a:lnTo>
                  <a:lnTo>
                    <a:pt x="68" y="62"/>
                  </a:lnTo>
                  <a:lnTo>
                    <a:pt x="55" y="62"/>
                  </a:lnTo>
                  <a:lnTo>
                    <a:pt x="49" y="68"/>
                  </a:lnTo>
                  <a:lnTo>
                    <a:pt x="37" y="74"/>
                  </a:lnTo>
                  <a:lnTo>
                    <a:pt x="31" y="62"/>
                  </a:lnTo>
                  <a:lnTo>
                    <a:pt x="25" y="49"/>
                  </a:lnTo>
                  <a:lnTo>
                    <a:pt x="18" y="43"/>
                  </a:lnTo>
                  <a:lnTo>
                    <a:pt x="6" y="19"/>
                  </a:lnTo>
                  <a:lnTo>
                    <a:pt x="0" y="13"/>
                  </a:lnTo>
                  <a:lnTo>
                    <a:pt x="6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6"/>
            <p:cNvSpPr>
              <a:spLocks noChangeAspect="1"/>
            </p:cNvSpPr>
            <p:nvPr/>
          </p:nvSpPr>
          <p:spPr bwMode="auto">
            <a:xfrm>
              <a:off x="4953171" y="66"/>
              <a:ext cx="12" cy="13"/>
            </a:xfrm>
            <a:custGeom>
              <a:avLst/>
              <a:gdLst>
                <a:gd name="T0" fmla="*/ 18 w 69"/>
                <a:gd name="T1" fmla="*/ 0 h 75"/>
                <a:gd name="T2" fmla="*/ 18 w 69"/>
                <a:gd name="T3" fmla="*/ 6 h 75"/>
                <a:gd name="T4" fmla="*/ 18 w 69"/>
                <a:gd name="T5" fmla="*/ 25 h 75"/>
                <a:gd name="T6" fmla="*/ 31 w 69"/>
                <a:gd name="T7" fmla="*/ 37 h 75"/>
                <a:gd name="T8" fmla="*/ 37 w 69"/>
                <a:gd name="T9" fmla="*/ 37 h 75"/>
                <a:gd name="T10" fmla="*/ 37 w 69"/>
                <a:gd name="T11" fmla="*/ 43 h 75"/>
                <a:gd name="T12" fmla="*/ 43 w 69"/>
                <a:gd name="T13" fmla="*/ 49 h 75"/>
                <a:gd name="T14" fmla="*/ 49 w 69"/>
                <a:gd name="T15" fmla="*/ 55 h 75"/>
                <a:gd name="T16" fmla="*/ 55 w 69"/>
                <a:gd name="T17" fmla="*/ 49 h 75"/>
                <a:gd name="T18" fmla="*/ 68 w 69"/>
                <a:gd name="T19" fmla="*/ 55 h 75"/>
                <a:gd name="T20" fmla="*/ 68 w 69"/>
                <a:gd name="T21" fmla="*/ 62 h 75"/>
                <a:gd name="T22" fmla="*/ 55 w 69"/>
                <a:gd name="T23" fmla="*/ 62 h 75"/>
                <a:gd name="T24" fmla="*/ 49 w 69"/>
                <a:gd name="T25" fmla="*/ 68 h 75"/>
                <a:gd name="T26" fmla="*/ 37 w 69"/>
                <a:gd name="T27" fmla="*/ 74 h 75"/>
                <a:gd name="T28" fmla="*/ 31 w 69"/>
                <a:gd name="T29" fmla="*/ 62 h 75"/>
                <a:gd name="T30" fmla="*/ 25 w 69"/>
                <a:gd name="T31" fmla="*/ 49 h 75"/>
                <a:gd name="T32" fmla="*/ 18 w 69"/>
                <a:gd name="T33" fmla="*/ 43 h 75"/>
                <a:gd name="T34" fmla="*/ 6 w 69"/>
                <a:gd name="T35" fmla="*/ 19 h 75"/>
                <a:gd name="T36" fmla="*/ 0 w 69"/>
                <a:gd name="T37" fmla="*/ 13 h 75"/>
                <a:gd name="T38" fmla="*/ 6 w 69"/>
                <a:gd name="T39" fmla="*/ 0 h 75"/>
                <a:gd name="T40" fmla="*/ 18 w 69"/>
                <a:gd name="T4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75">
                  <a:moveTo>
                    <a:pt x="18" y="0"/>
                  </a:moveTo>
                  <a:lnTo>
                    <a:pt x="18" y="6"/>
                  </a:lnTo>
                  <a:lnTo>
                    <a:pt x="18" y="25"/>
                  </a:lnTo>
                  <a:lnTo>
                    <a:pt x="31" y="37"/>
                  </a:lnTo>
                  <a:lnTo>
                    <a:pt x="37" y="37"/>
                  </a:lnTo>
                  <a:lnTo>
                    <a:pt x="37" y="43"/>
                  </a:lnTo>
                  <a:lnTo>
                    <a:pt x="43" y="49"/>
                  </a:lnTo>
                  <a:lnTo>
                    <a:pt x="49" y="55"/>
                  </a:lnTo>
                  <a:lnTo>
                    <a:pt x="55" y="49"/>
                  </a:lnTo>
                  <a:lnTo>
                    <a:pt x="68" y="55"/>
                  </a:lnTo>
                  <a:lnTo>
                    <a:pt x="68" y="62"/>
                  </a:lnTo>
                  <a:lnTo>
                    <a:pt x="55" y="62"/>
                  </a:lnTo>
                  <a:lnTo>
                    <a:pt x="49" y="68"/>
                  </a:lnTo>
                  <a:lnTo>
                    <a:pt x="37" y="74"/>
                  </a:lnTo>
                  <a:lnTo>
                    <a:pt x="31" y="62"/>
                  </a:lnTo>
                  <a:lnTo>
                    <a:pt x="25" y="49"/>
                  </a:lnTo>
                  <a:lnTo>
                    <a:pt x="18" y="43"/>
                  </a:lnTo>
                  <a:lnTo>
                    <a:pt x="6" y="19"/>
                  </a:lnTo>
                  <a:lnTo>
                    <a:pt x="0" y="13"/>
                  </a:lnTo>
                  <a:lnTo>
                    <a:pt x="6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7"/>
            <p:cNvSpPr>
              <a:spLocks noChangeAspect="1"/>
            </p:cNvSpPr>
            <p:nvPr/>
          </p:nvSpPr>
          <p:spPr bwMode="auto">
            <a:xfrm>
              <a:off x="4953146" y="73"/>
              <a:ext cx="8" cy="8"/>
            </a:xfrm>
            <a:custGeom>
              <a:avLst/>
              <a:gdLst>
                <a:gd name="T0" fmla="*/ 43 w 50"/>
                <a:gd name="T1" fmla="*/ 0 h 50"/>
                <a:gd name="T2" fmla="*/ 37 w 50"/>
                <a:gd name="T3" fmla="*/ 0 h 50"/>
                <a:gd name="T4" fmla="*/ 25 w 50"/>
                <a:gd name="T5" fmla="*/ 6 h 50"/>
                <a:gd name="T6" fmla="*/ 25 w 50"/>
                <a:gd name="T7" fmla="*/ 18 h 50"/>
                <a:gd name="T8" fmla="*/ 31 w 50"/>
                <a:gd name="T9" fmla="*/ 25 h 50"/>
                <a:gd name="T10" fmla="*/ 37 w 50"/>
                <a:gd name="T11" fmla="*/ 31 h 50"/>
                <a:gd name="T12" fmla="*/ 49 w 50"/>
                <a:gd name="T13" fmla="*/ 37 h 50"/>
                <a:gd name="T14" fmla="*/ 49 w 50"/>
                <a:gd name="T15" fmla="*/ 49 h 50"/>
                <a:gd name="T16" fmla="*/ 43 w 50"/>
                <a:gd name="T17" fmla="*/ 49 h 50"/>
                <a:gd name="T18" fmla="*/ 37 w 50"/>
                <a:gd name="T19" fmla="*/ 49 h 50"/>
                <a:gd name="T20" fmla="*/ 31 w 50"/>
                <a:gd name="T21" fmla="*/ 37 h 50"/>
                <a:gd name="T22" fmla="*/ 31 w 50"/>
                <a:gd name="T23" fmla="*/ 49 h 50"/>
                <a:gd name="T24" fmla="*/ 25 w 50"/>
                <a:gd name="T25" fmla="*/ 49 h 50"/>
                <a:gd name="T26" fmla="*/ 19 w 50"/>
                <a:gd name="T27" fmla="*/ 43 h 50"/>
                <a:gd name="T28" fmla="*/ 13 w 50"/>
                <a:gd name="T29" fmla="*/ 31 h 50"/>
                <a:gd name="T30" fmla="*/ 0 w 50"/>
                <a:gd name="T31" fmla="*/ 25 h 50"/>
                <a:gd name="T32" fmla="*/ 0 w 50"/>
                <a:gd name="T33" fmla="*/ 12 h 50"/>
                <a:gd name="T34" fmla="*/ 0 w 50"/>
                <a:gd name="T35" fmla="*/ 0 h 50"/>
                <a:gd name="T36" fmla="*/ 25 w 50"/>
                <a:gd name="T37" fmla="*/ 0 h 50"/>
                <a:gd name="T38" fmla="*/ 43 w 50"/>
                <a:gd name="T39" fmla="*/ 0 h 50"/>
                <a:gd name="T40" fmla="*/ 43 w 50"/>
                <a:gd name="T41" fmla="*/ 0 h 50"/>
                <a:gd name="T42" fmla="*/ 43 w 50"/>
                <a:gd name="T4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50">
                  <a:moveTo>
                    <a:pt x="43" y="0"/>
                  </a:moveTo>
                  <a:lnTo>
                    <a:pt x="37" y="0"/>
                  </a:lnTo>
                  <a:lnTo>
                    <a:pt x="25" y="6"/>
                  </a:lnTo>
                  <a:lnTo>
                    <a:pt x="25" y="18"/>
                  </a:lnTo>
                  <a:lnTo>
                    <a:pt x="31" y="25"/>
                  </a:lnTo>
                  <a:lnTo>
                    <a:pt x="37" y="31"/>
                  </a:lnTo>
                  <a:lnTo>
                    <a:pt x="49" y="37"/>
                  </a:lnTo>
                  <a:lnTo>
                    <a:pt x="49" y="49"/>
                  </a:lnTo>
                  <a:lnTo>
                    <a:pt x="43" y="49"/>
                  </a:lnTo>
                  <a:lnTo>
                    <a:pt x="37" y="49"/>
                  </a:lnTo>
                  <a:lnTo>
                    <a:pt x="31" y="37"/>
                  </a:lnTo>
                  <a:lnTo>
                    <a:pt x="31" y="49"/>
                  </a:lnTo>
                  <a:lnTo>
                    <a:pt x="25" y="49"/>
                  </a:lnTo>
                  <a:lnTo>
                    <a:pt x="19" y="43"/>
                  </a:lnTo>
                  <a:lnTo>
                    <a:pt x="13" y="31"/>
                  </a:lnTo>
                  <a:lnTo>
                    <a:pt x="0" y="25"/>
                  </a:lnTo>
                  <a:lnTo>
                    <a:pt x="0" y="12"/>
                  </a:lnTo>
                  <a:lnTo>
                    <a:pt x="0" y="0"/>
                  </a:lnTo>
                  <a:lnTo>
                    <a:pt x="25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8"/>
            <p:cNvSpPr>
              <a:spLocks noChangeAspect="1"/>
            </p:cNvSpPr>
            <p:nvPr/>
          </p:nvSpPr>
          <p:spPr bwMode="auto">
            <a:xfrm>
              <a:off x="4953163" y="46"/>
              <a:ext cx="7" cy="4"/>
            </a:xfrm>
            <a:custGeom>
              <a:avLst/>
              <a:gdLst>
                <a:gd name="T0" fmla="*/ 0 w 44"/>
                <a:gd name="T1" fmla="*/ 12 h 25"/>
                <a:gd name="T2" fmla="*/ 12 w 44"/>
                <a:gd name="T3" fmla="*/ 18 h 25"/>
                <a:gd name="T4" fmla="*/ 12 w 44"/>
                <a:gd name="T5" fmla="*/ 18 h 25"/>
                <a:gd name="T6" fmla="*/ 31 w 44"/>
                <a:gd name="T7" fmla="*/ 24 h 25"/>
                <a:gd name="T8" fmla="*/ 37 w 44"/>
                <a:gd name="T9" fmla="*/ 18 h 25"/>
                <a:gd name="T10" fmla="*/ 43 w 44"/>
                <a:gd name="T11" fmla="*/ 12 h 25"/>
                <a:gd name="T12" fmla="*/ 43 w 44"/>
                <a:gd name="T13" fmla="*/ 6 h 25"/>
                <a:gd name="T14" fmla="*/ 37 w 44"/>
                <a:gd name="T15" fmla="*/ 0 h 25"/>
                <a:gd name="T16" fmla="*/ 24 w 44"/>
                <a:gd name="T17" fmla="*/ 6 h 25"/>
                <a:gd name="T18" fmla="*/ 12 w 44"/>
                <a:gd name="T19" fmla="*/ 12 h 25"/>
                <a:gd name="T20" fmla="*/ 6 w 44"/>
                <a:gd name="T21" fmla="*/ 12 h 25"/>
                <a:gd name="T22" fmla="*/ 0 w 44"/>
                <a:gd name="T23" fmla="*/ 12 h 25"/>
                <a:gd name="T24" fmla="*/ 0 w 44"/>
                <a:gd name="T25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25">
                  <a:moveTo>
                    <a:pt x="0" y="12"/>
                  </a:moveTo>
                  <a:lnTo>
                    <a:pt x="12" y="18"/>
                  </a:lnTo>
                  <a:lnTo>
                    <a:pt x="31" y="24"/>
                  </a:lnTo>
                  <a:lnTo>
                    <a:pt x="37" y="18"/>
                  </a:lnTo>
                  <a:lnTo>
                    <a:pt x="43" y="12"/>
                  </a:lnTo>
                  <a:lnTo>
                    <a:pt x="43" y="6"/>
                  </a:lnTo>
                  <a:lnTo>
                    <a:pt x="37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9"/>
            <p:cNvSpPr>
              <a:spLocks noChangeAspect="1"/>
            </p:cNvSpPr>
            <p:nvPr/>
          </p:nvSpPr>
          <p:spPr bwMode="auto">
            <a:xfrm>
              <a:off x="4953118" y="101"/>
              <a:ext cx="11" cy="9"/>
            </a:xfrm>
            <a:custGeom>
              <a:avLst/>
              <a:gdLst>
                <a:gd name="T0" fmla="*/ 12 w 69"/>
                <a:gd name="T1" fmla="*/ 0 h 50"/>
                <a:gd name="T2" fmla="*/ 19 w 69"/>
                <a:gd name="T3" fmla="*/ 12 h 50"/>
                <a:gd name="T4" fmla="*/ 31 w 69"/>
                <a:gd name="T5" fmla="*/ 18 h 50"/>
                <a:gd name="T6" fmla="*/ 43 w 69"/>
                <a:gd name="T7" fmla="*/ 18 h 50"/>
                <a:gd name="T8" fmla="*/ 56 w 69"/>
                <a:gd name="T9" fmla="*/ 18 h 50"/>
                <a:gd name="T10" fmla="*/ 68 w 69"/>
                <a:gd name="T11" fmla="*/ 30 h 50"/>
                <a:gd name="T12" fmla="*/ 62 w 69"/>
                <a:gd name="T13" fmla="*/ 43 h 50"/>
                <a:gd name="T14" fmla="*/ 56 w 69"/>
                <a:gd name="T15" fmla="*/ 49 h 50"/>
                <a:gd name="T16" fmla="*/ 43 w 69"/>
                <a:gd name="T17" fmla="*/ 49 h 50"/>
                <a:gd name="T18" fmla="*/ 19 w 69"/>
                <a:gd name="T19" fmla="*/ 49 h 50"/>
                <a:gd name="T20" fmla="*/ 19 w 69"/>
                <a:gd name="T21" fmla="*/ 43 h 50"/>
                <a:gd name="T22" fmla="*/ 6 w 69"/>
                <a:gd name="T23" fmla="*/ 36 h 50"/>
                <a:gd name="T24" fmla="*/ 6 w 69"/>
                <a:gd name="T25" fmla="*/ 30 h 50"/>
                <a:gd name="T26" fmla="*/ 0 w 69"/>
                <a:gd name="T27" fmla="*/ 30 h 50"/>
                <a:gd name="T28" fmla="*/ 0 w 69"/>
                <a:gd name="T29" fmla="*/ 24 h 50"/>
                <a:gd name="T30" fmla="*/ 6 w 69"/>
                <a:gd name="T31" fmla="*/ 24 h 50"/>
                <a:gd name="T32" fmla="*/ 6 w 69"/>
                <a:gd name="T33" fmla="*/ 6 h 50"/>
                <a:gd name="T34" fmla="*/ 6 w 69"/>
                <a:gd name="T35" fmla="*/ 0 h 50"/>
                <a:gd name="T36" fmla="*/ 12 w 69"/>
                <a:gd name="T37" fmla="*/ 0 h 50"/>
                <a:gd name="T38" fmla="*/ 12 w 69"/>
                <a:gd name="T3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50">
                  <a:moveTo>
                    <a:pt x="12" y="0"/>
                  </a:moveTo>
                  <a:lnTo>
                    <a:pt x="19" y="12"/>
                  </a:lnTo>
                  <a:lnTo>
                    <a:pt x="31" y="18"/>
                  </a:lnTo>
                  <a:lnTo>
                    <a:pt x="43" y="18"/>
                  </a:lnTo>
                  <a:lnTo>
                    <a:pt x="56" y="18"/>
                  </a:lnTo>
                  <a:lnTo>
                    <a:pt x="68" y="30"/>
                  </a:lnTo>
                  <a:lnTo>
                    <a:pt x="62" y="43"/>
                  </a:lnTo>
                  <a:lnTo>
                    <a:pt x="56" y="49"/>
                  </a:lnTo>
                  <a:lnTo>
                    <a:pt x="43" y="49"/>
                  </a:lnTo>
                  <a:lnTo>
                    <a:pt x="19" y="49"/>
                  </a:lnTo>
                  <a:lnTo>
                    <a:pt x="19" y="43"/>
                  </a:lnTo>
                  <a:lnTo>
                    <a:pt x="6" y="3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6"/>
                  </a:lnTo>
                  <a:lnTo>
                    <a:pt x="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0"/>
            <p:cNvSpPr>
              <a:spLocks noChangeAspect="1"/>
            </p:cNvSpPr>
            <p:nvPr/>
          </p:nvSpPr>
          <p:spPr bwMode="auto">
            <a:xfrm>
              <a:off x="4953090" y="62"/>
              <a:ext cx="48" cy="47"/>
            </a:xfrm>
            <a:custGeom>
              <a:avLst/>
              <a:gdLst>
                <a:gd name="T0" fmla="*/ 265 w 284"/>
                <a:gd name="T1" fmla="*/ 61 h 277"/>
                <a:gd name="T2" fmla="*/ 252 w 284"/>
                <a:gd name="T3" fmla="*/ 67 h 277"/>
                <a:gd name="T4" fmla="*/ 252 w 284"/>
                <a:gd name="T5" fmla="*/ 104 h 277"/>
                <a:gd name="T6" fmla="*/ 246 w 284"/>
                <a:gd name="T7" fmla="*/ 104 h 277"/>
                <a:gd name="T8" fmla="*/ 240 w 284"/>
                <a:gd name="T9" fmla="*/ 128 h 277"/>
                <a:gd name="T10" fmla="*/ 234 w 284"/>
                <a:gd name="T11" fmla="*/ 135 h 277"/>
                <a:gd name="T12" fmla="*/ 228 w 284"/>
                <a:gd name="T13" fmla="*/ 135 h 277"/>
                <a:gd name="T14" fmla="*/ 222 w 284"/>
                <a:gd name="T15" fmla="*/ 135 h 277"/>
                <a:gd name="T16" fmla="*/ 215 w 284"/>
                <a:gd name="T17" fmla="*/ 147 h 277"/>
                <a:gd name="T18" fmla="*/ 222 w 284"/>
                <a:gd name="T19" fmla="*/ 171 h 277"/>
                <a:gd name="T20" fmla="*/ 209 w 284"/>
                <a:gd name="T21" fmla="*/ 184 h 277"/>
                <a:gd name="T22" fmla="*/ 178 w 284"/>
                <a:gd name="T23" fmla="*/ 202 h 277"/>
                <a:gd name="T24" fmla="*/ 135 w 284"/>
                <a:gd name="T25" fmla="*/ 208 h 277"/>
                <a:gd name="T26" fmla="*/ 105 w 284"/>
                <a:gd name="T27" fmla="*/ 233 h 277"/>
                <a:gd name="T28" fmla="*/ 86 w 284"/>
                <a:gd name="T29" fmla="*/ 227 h 277"/>
                <a:gd name="T30" fmla="*/ 68 w 284"/>
                <a:gd name="T31" fmla="*/ 233 h 277"/>
                <a:gd name="T32" fmla="*/ 31 w 284"/>
                <a:gd name="T33" fmla="*/ 263 h 277"/>
                <a:gd name="T34" fmla="*/ 25 w 284"/>
                <a:gd name="T35" fmla="*/ 269 h 277"/>
                <a:gd name="T36" fmla="*/ 12 w 284"/>
                <a:gd name="T37" fmla="*/ 276 h 277"/>
                <a:gd name="T38" fmla="*/ 12 w 284"/>
                <a:gd name="T39" fmla="*/ 269 h 277"/>
                <a:gd name="T40" fmla="*/ 0 w 284"/>
                <a:gd name="T41" fmla="*/ 251 h 277"/>
                <a:gd name="T42" fmla="*/ 0 w 284"/>
                <a:gd name="T43" fmla="*/ 233 h 277"/>
                <a:gd name="T44" fmla="*/ 6 w 284"/>
                <a:gd name="T45" fmla="*/ 220 h 277"/>
                <a:gd name="T46" fmla="*/ 6 w 284"/>
                <a:gd name="T47" fmla="*/ 208 h 277"/>
                <a:gd name="T48" fmla="*/ 25 w 284"/>
                <a:gd name="T49" fmla="*/ 171 h 277"/>
                <a:gd name="T50" fmla="*/ 37 w 284"/>
                <a:gd name="T51" fmla="*/ 159 h 277"/>
                <a:gd name="T52" fmla="*/ 37 w 284"/>
                <a:gd name="T53" fmla="*/ 141 h 277"/>
                <a:gd name="T54" fmla="*/ 43 w 284"/>
                <a:gd name="T55" fmla="*/ 135 h 277"/>
                <a:gd name="T56" fmla="*/ 56 w 284"/>
                <a:gd name="T57" fmla="*/ 141 h 277"/>
                <a:gd name="T58" fmla="*/ 68 w 284"/>
                <a:gd name="T59" fmla="*/ 135 h 277"/>
                <a:gd name="T60" fmla="*/ 86 w 284"/>
                <a:gd name="T61" fmla="*/ 116 h 277"/>
                <a:gd name="T62" fmla="*/ 92 w 284"/>
                <a:gd name="T63" fmla="*/ 110 h 277"/>
                <a:gd name="T64" fmla="*/ 86 w 284"/>
                <a:gd name="T65" fmla="*/ 104 h 277"/>
                <a:gd name="T66" fmla="*/ 86 w 284"/>
                <a:gd name="T67" fmla="*/ 98 h 277"/>
                <a:gd name="T68" fmla="*/ 92 w 284"/>
                <a:gd name="T69" fmla="*/ 98 h 277"/>
                <a:gd name="T70" fmla="*/ 105 w 284"/>
                <a:gd name="T71" fmla="*/ 86 h 277"/>
                <a:gd name="T72" fmla="*/ 111 w 284"/>
                <a:gd name="T73" fmla="*/ 73 h 277"/>
                <a:gd name="T74" fmla="*/ 111 w 284"/>
                <a:gd name="T75" fmla="*/ 61 h 277"/>
                <a:gd name="T76" fmla="*/ 111 w 284"/>
                <a:gd name="T77" fmla="*/ 49 h 277"/>
                <a:gd name="T78" fmla="*/ 105 w 284"/>
                <a:gd name="T79" fmla="*/ 37 h 277"/>
                <a:gd name="T80" fmla="*/ 105 w 284"/>
                <a:gd name="T81" fmla="*/ 18 h 277"/>
                <a:gd name="T82" fmla="*/ 117 w 284"/>
                <a:gd name="T83" fmla="*/ 18 h 277"/>
                <a:gd name="T84" fmla="*/ 117 w 284"/>
                <a:gd name="T85" fmla="*/ 6 h 277"/>
                <a:gd name="T86" fmla="*/ 129 w 284"/>
                <a:gd name="T87" fmla="*/ 0 h 277"/>
                <a:gd name="T88" fmla="*/ 135 w 284"/>
                <a:gd name="T89" fmla="*/ 12 h 277"/>
                <a:gd name="T90" fmla="*/ 154 w 284"/>
                <a:gd name="T91" fmla="*/ 12 h 277"/>
                <a:gd name="T92" fmla="*/ 160 w 284"/>
                <a:gd name="T93" fmla="*/ 12 h 277"/>
                <a:gd name="T94" fmla="*/ 172 w 284"/>
                <a:gd name="T95" fmla="*/ 6 h 277"/>
                <a:gd name="T96" fmla="*/ 191 w 284"/>
                <a:gd name="T97" fmla="*/ 6 h 277"/>
                <a:gd name="T98" fmla="*/ 209 w 284"/>
                <a:gd name="T99" fmla="*/ 12 h 277"/>
                <a:gd name="T100" fmla="*/ 234 w 284"/>
                <a:gd name="T101" fmla="*/ 0 h 277"/>
                <a:gd name="T102" fmla="*/ 234 w 284"/>
                <a:gd name="T103" fmla="*/ 0 h 277"/>
                <a:gd name="T104" fmla="*/ 258 w 284"/>
                <a:gd name="T105" fmla="*/ 12 h 277"/>
                <a:gd name="T106" fmla="*/ 258 w 284"/>
                <a:gd name="T107" fmla="*/ 30 h 277"/>
                <a:gd name="T108" fmla="*/ 258 w 284"/>
                <a:gd name="T109" fmla="*/ 30 h 277"/>
                <a:gd name="T110" fmla="*/ 240 w 284"/>
                <a:gd name="T111" fmla="*/ 30 h 277"/>
                <a:gd name="T112" fmla="*/ 240 w 284"/>
                <a:gd name="T113" fmla="*/ 37 h 277"/>
                <a:gd name="T114" fmla="*/ 252 w 284"/>
                <a:gd name="T115" fmla="*/ 43 h 277"/>
                <a:gd name="T116" fmla="*/ 277 w 284"/>
                <a:gd name="T117" fmla="*/ 55 h 277"/>
                <a:gd name="T118" fmla="*/ 277 w 284"/>
                <a:gd name="T119" fmla="*/ 61 h 277"/>
                <a:gd name="T120" fmla="*/ 283 w 284"/>
                <a:gd name="T121" fmla="*/ 61 h 277"/>
                <a:gd name="T122" fmla="*/ 265 w 284"/>
                <a:gd name="T123" fmla="*/ 61 h 277"/>
                <a:gd name="T124" fmla="*/ 265 w 284"/>
                <a:gd name="T125" fmla="*/ 6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4" h="277">
                  <a:moveTo>
                    <a:pt x="265" y="61"/>
                  </a:moveTo>
                  <a:lnTo>
                    <a:pt x="252" y="67"/>
                  </a:lnTo>
                  <a:lnTo>
                    <a:pt x="252" y="104"/>
                  </a:lnTo>
                  <a:lnTo>
                    <a:pt x="246" y="104"/>
                  </a:lnTo>
                  <a:lnTo>
                    <a:pt x="240" y="128"/>
                  </a:lnTo>
                  <a:lnTo>
                    <a:pt x="234" y="135"/>
                  </a:lnTo>
                  <a:lnTo>
                    <a:pt x="228" y="135"/>
                  </a:lnTo>
                  <a:lnTo>
                    <a:pt x="222" y="135"/>
                  </a:lnTo>
                  <a:lnTo>
                    <a:pt x="215" y="147"/>
                  </a:lnTo>
                  <a:lnTo>
                    <a:pt x="222" y="171"/>
                  </a:lnTo>
                  <a:lnTo>
                    <a:pt x="209" y="184"/>
                  </a:lnTo>
                  <a:lnTo>
                    <a:pt x="178" y="202"/>
                  </a:lnTo>
                  <a:lnTo>
                    <a:pt x="135" y="208"/>
                  </a:lnTo>
                  <a:lnTo>
                    <a:pt x="105" y="233"/>
                  </a:lnTo>
                  <a:lnTo>
                    <a:pt x="86" y="227"/>
                  </a:lnTo>
                  <a:lnTo>
                    <a:pt x="68" y="233"/>
                  </a:lnTo>
                  <a:lnTo>
                    <a:pt x="31" y="263"/>
                  </a:lnTo>
                  <a:lnTo>
                    <a:pt x="25" y="269"/>
                  </a:lnTo>
                  <a:lnTo>
                    <a:pt x="12" y="276"/>
                  </a:lnTo>
                  <a:lnTo>
                    <a:pt x="12" y="269"/>
                  </a:lnTo>
                  <a:lnTo>
                    <a:pt x="0" y="251"/>
                  </a:lnTo>
                  <a:lnTo>
                    <a:pt x="0" y="233"/>
                  </a:lnTo>
                  <a:lnTo>
                    <a:pt x="6" y="220"/>
                  </a:lnTo>
                  <a:lnTo>
                    <a:pt x="6" y="208"/>
                  </a:lnTo>
                  <a:lnTo>
                    <a:pt x="25" y="171"/>
                  </a:lnTo>
                  <a:lnTo>
                    <a:pt x="37" y="159"/>
                  </a:lnTo>
                  <a:lnTo>
                    <a:pt x="37" y="141"/>
                  </a:lnTo>
                  <a:lnTo>
                    <a:pt x="43" y="135"/>
                  </a:lnTo>
                  <a:lnTo>
                    <a:pt x="56" y="141"/>
                  </a:lnTo>
                  <a:lnTo>
                    <a:pt x="68" y="135"/>
                  </a:lnTo>
                  <a:lnTo>
                    <a:pt x="86" y="116"/>
                  </a:lnTo>
                  <a:lnTo>
                    <a:pt x="92" y="110"/>
                  </a:lnTo>
                  <a:lnTo>
                    <a:pt x="86" y="104"/>
                  </a:lnTo>
                  <a:lnTo>
                    <a:pt x="86" y="98"/>
                  </a:lnTo>
                  <a:lnTo>
                    <a:pt x="92" y="98"/>
                  </a:lnTo>
                  <a:lnTo>
                    <a:pt x="105" y="86"/>
                  </a:lnTo>
                  <a:lnTo>
                    <a:pt x="111" y="73"/>
                  </a:lnTo>
                  <a:lnTo>
                    <a:pt x="111" y="61"/>
                  </a:lnTo>
                  <a:lnTo>
                    <a:pt x="111" y="49"/>
                  </a:lnTo>
                  <a:lnTo>
                    <a:pt x="105" y="37"/>
                  </a:lnTo>
                  <a:lnTo>
                    <a:pt x="105" y="18"/>
                  </a:lnTo>
                  <a:lnTo>
                    <a:pt x="117" y="18"/>
                  </a:lnTo>
                  <a:lnTo>
                    <a:pt x="117" y="6"/>
                  </a:lnTo>
                  <a:lnTo>
                    <a:pt x="129" y="0"/>
                  </a:lnTo>
                  <a:lnTo>
                    <a:pt x="135" y="12"/>
                  </a:lnTo>
                  <a:lnTo>
                    <a:pt x="154" y="12"/>
                  </a:lnTo>
                  <a:lnTo>
                    <a:pt x="160" y="12"/>
                  </a:lnTo>
                  <a:lnTo>
                    <a:pt x="172" y="6"/>
                  </a:lnTo>
                  <a:lnTo>
                    <a:pt x="191" y="6"/>
                  </a:lnTo>
                  <a:lnTo>
                    <a:pt x="209" y="12"/>
                  </a:lnTo>
                  <a:lnTo>
                    <a:pt x="234" y="0"/>
                  </a:lnTo>
                  <a:lnTo>
                    <a:pt x="258" y="12"/>
                  </a:lnTo>
                  <a:lnTo>
                    <a:pt x="258" y="30"/>
                  </a:lnTo>
                  <a:lnTo>
                    <a:pt x="240" y="30"/>
                  </a:lnTo>
                  <a:lnTo>
                    <a:pt x="240" y="37"/>
                  </a:lnTo>
                  <a:lnTo>
                    <a:pt x="252" y="43"/>
                  </a:lnTo>
                  <a:lnTo>
                    <a:pt x="277" y="55"/>
                  </a:lnTo>
                  <a:lnTo>
                    <a:pt x="277" y="61"/>
                  </a:lnTo>
                  <a:lnTo>
                    <a:pt x="283" y="61"/>
                  </a:lnTo>
                  <a:lnTo>
                    <a:pt x="265" y="6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/>
            <p:cNvSpPr>
              <a:spLocks noChangeAspect="1"/>
            </p:cNvSpPr>
            <p:nvPr/>
          </p:nvSpPr>
          <p:spPr bwMode="auto">
            <a:xfrm>
              <a:off x="4953018" y="154"/>
              <a:ext cx="4" cy="4"/>
            </a:xfrm>
            <a:custGeom>
              <a:avLst/>
              <a:gdLst>
                <a:gd name="T0" fmla="*/ 6 w 19"/>
                <a:gd name="T1" fmla="*/ 0 h 20"/>
                <a:gd name="T2" fmla="*/ 18 w 19"/>
                <a:gd name="T3" fmla="*/ 6 h 20"/>
                <a:gd name="T4" fmla="*/ 18 w 19"/>
                <a:gd name="T5" fmla="*/ 13 h 20"/>
                <a:gd name="T6" fmla="*/ 12 w 19"/>
                <a:gd name="T7" fmla="*/ 19 h 20"/>
                <a:gd name="T8" fmla="*/ 6 w 19"/>
                <a:gd name="T9" fmla="*/ 19 h 20"/>
                <a:gd name="T10" fmla="*/ 0 w 19"/>
                <a:gd name="T11" fmla="*/ 6 h 20"/>
                <a:gd name="T12" fmla="*/ 0 w 19"/>
                <a:gd name="T13" fmla="*/ 0 h 20"/>
                <a:gd name="T14" fmla="*/ 0 w 19"/>
                <a:gd name="T15" fmla="*/ 0 h 20"/>
                <a:gd name="T16" fmla="*/ 6 w 19"/>
                <a:gd name="T17" fmla="*/ 0 h 20"/>
                <a:gd name="T18" fmla="*/ 6 w 1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6" y="0"/>
                  </a:moveTo>
                  <a:lnTo>
                    <a:pt x="18" y="6"/>
                  </a:lnTo>
                  <a:lnTo>
                    <a:pt x="18" y="13"/>
                  </a:lnTo>
                  <a:lnTo>
                    <a:pt x="12" y="19"/>
                  </a:lnTo>
                  <a:lnTo>
                    <a:pt x="6" y="19"/>
                  </a:lnTo>
                  <a:lnTo>
                    <a:pt x="0" y="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/>
            <p:cNvSpPr>
              <a:spLocks noChangeAspect="1"/>
            </p:cNvSpPr>
            <p:nvPr/>
          </p:nvSpPr>
          <p:spPr bwMode="auto">
            <a:xfrm>
              <a:off x="4953014" y="143"/>
              <a:ext cx="5" cy="10"/>
            </a:xfrm>
            <a:custGeom>
              <a:avLst/>
              <a:gdLst>
                <a:gd name="T0" fmla="*/ 12 w 26"/>
                <a:gd name="T1" fmla="*/ 0 h 62"/>
                <a:gd name="T2" fmla="*/ 25 w 26"/>
                <a:gd name="T3" fmla="*/ 18 h 62"/>
                <a:gd name="T4" fmla="*/ 25 w 26"/>
                <a:gd name="T5" fmla="*/ 43 h 62"/>
                <a:gd name="T6" fmla="*/ 25 w 26"/>
                <a:gd name="T7" fmla="*/ 61 h 62"/>
                <a:gd name="T8" fmla="*/ 25 w 26"/>
                <a:gd name="T9" fmla="*/ 61 h 62"/>
                <a:gd name="T10" fmla="*/ 0 w 26"/>
                <a:gd name="T11" fmla="*/ 6 h 62"/>
                <a:gd name="T12" fmla="*/ 0 w 26"/>
                <a:gd name="T13" fmla="*/ 0 h 62"/>
                <a:gd name="T14" fmla="*/ 12 w 26"/>
                <a:gd name="T15" fmla="*/ 0 h 62"/>
                <a:gd name="T16" fmla="*/ 12 w 26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2">
                  <a:moveTo>
                    <a:pt x="12" y="0"/>
                  </a:moveTo>
                  <a:lnTo>
                    <a:pt x="25" y="18"/>
                  </a:lnTo>
                  <a:lnTo>
                    <a:pt x="25" y="43"/>
                  </a:lnTo>
                  <a:lnTo>
                    <a:pt x="25" y="61"/>
                  </a:lnTo>
                  <a:lnTo>
                    <a:pt x="0" y="6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/>
            <p:cNvSpPr>
              <a:spLocks noChangeAspect="1"/>
            </p:cNvSpPr>
            <p:nvPr/>
          </p:nvSpPr>
          <p:spPr bwMode="auto">
            <a:xfrm>
              <a:off x="4953010" y="138"/>
              <a:ext cx="4" cy="5"/>
            </a:xfrm>
            <a:custGeom>
              <a:avLst/>
              <a:gdLst>
                <a:gd name="T0" fmla="*/ 0 w 19"/>
                <a:gd name="T1" fmla="*/ 0 h 32"/>
                <a:gd name="T2" fmla="*/ 6 w 19"/>
                <a:gd name="T3" fmla="*/ 6 h 32"/>
                <a:gd name="T4" fmla="*/ 18 w 19"/>
                <a:gd name="T5" fmla="*/ 12 h 32"/>
                <a:gd name="T6" fmla="*/ 18 w 19"/>
                <a:gd name="T7" fmla="*/ 25 h 32"/>
                <a:gd name="T8" fmla="*/ 18 w 19"/>
                <a:gd name="T9" fmla="*/ 31 h 32"/>
                <a:gd name="T10" fmla="*/ 6 w 19"/>
                <a:gd name="T11" fmla="*/ 25 h 32"/>
                <a:gd name="T12" fmla="*/ 0 w 19"/>
                <a:gd name="T13" fmla="*/ 6 h 32"/>
                <a:gd name="T14" fmla="*/ 0 w 19"/>
                <a:gd name="T15" fmla="*/ 0 h 32"/>
                <a:gd name="T16" fmla="*/ 0 w 19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0" y="0"/>
                  </a:moveTo>
                  <a:lnTo>
                    <a:pt x="6" y="6"/>
                  </a:lnTo>
                  <a:lnTo>
                    <a:pt x="18" y="12"/>
                  </a:lnTo>
                  <a:lnTo>
                    <a:pt x="18" y="25"/>
                  </a:lnTo>
                  <a:lnTo>
                    <a:pt x="18" y="31"/>
                  </a:lnTo>
                  <a:lnTo>
                    <a:pt x="6" y="25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/>
            <p:cNvSpPr>
              <a:spLocks noChangeAspect="1"/>
            </p:cNvSpPr>
            <p:nvPr/>
          </p:nvSpPr>
          <p:spPr bwMode="auto">
            <a:xfrm>
              <a:off x="4953011" y="122"/>
              <a:ext cx="8" cy="21"/>
            </a:xfrm>
            <a:custGeom>
              <a:avLst/>
              <a:gdLst>
                <a:gd name="T0" fmla="*/ 6 w 44"/>
                <a:gd name="T1" fmla="*/ 0 h 130"/>
                <a:gd name="T2" fmla="*/ 24 w 44"/>
                <a:gd name="T3" fmla="*/ 19 h 130"/>
                <a:gd name="T4" fmla="*/ 37 w 44"/>
                <a:gd name="T5" fmla="*/ 43 h 130"/>
                <a:gd name="T6" fmla="*/ 37 w 44"/>
                <a:gd name="T7" fmla="*/ 61 h 130"/>
                <a:gd name="T8" fmla="*/ 43 w 44"/>
                <a:gd name="T9" fmla="*/ 74 h 130"/>
                <a:gd name="T10" fmla="*/ 43 w 44"/>
                <a:gd name="T11" fmla="*/ 104 h 130"/>
                <a:gd name="T12" fmla="*/ 43 w 44"/>
                <a:gd name="T13" fmla="*/ 117 h 130"/>
                <a:gd name="T14" fmla="*/ 30 w 44"/>
                <a:gd name="T15" fmla="*/ 129 h 130"/>
                <a:gd name="T16" fmla="*/ 18 w 44"/>
                <a:gd name="T17" fmla="*/ 86 h 130"/>
                <a:gd name="T18" fmla="*/ 24 w 44"/>
                <a:gd name="T19" fmla="*/ 74 h 130"/>
                <a:gd name="T20" fmla="*/ 24 w 44"/>
                <a:gd name="T21" fmla="*/ 68 h 130"/>
                <a:gd name="T22" fmla="*/ 24 w 44"/>
                <a:gd name="T23" fmla="*/ 55 h 130"/>
                <a:gd name="T24" fmla="*/ 18 w 44"/>
                <a:gd name="T25" fmla="*/ 43 h 130"/>
                <a:gd name="T26" fmla="*/ 18 w 44"/>
                <a:gd name="T27" fmla="*/ 31 h 130"/>
                <a:gd name="T28" fmla="*/ 12 w 44"/>
                <a:gd name="T29" fmla="*/ 19 h 130"/>
                <a:gd name="T30" fmla="*/ 0 w 44"/>
                <a:gd name="T31" fmla="*/ 0 h 130"/>
                <a:gd name="T32" fmla="*/ 0 w 44"/>
                <a:gd name="T33" fmla="*/ 0 h 130"/>
                <a:gd name="T34" fmla="*/ 6 w 44"/>
                <a:gd name="T35" fmla="*/ 0 h 130"/>
                <a:gd name="T36" fmla="*/ 6 w 44"/>
                <a:gd name="T3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130">
                  <a:moveTo>
                    <a:pt x="6" y="0"/>
                  </a:moveTo>
                  <a:lnTo>
                    <a:pt x="24" y="19"/>
                  </a:lnTo>
                  <a:lnTo>
                    <a:pt x="37" y="43"/>
                  </a:lnTo>
                  <a:lnTo>
                    <a:pt x="37" y="61"/>
                  </a:lnTo>
                  <a:lnTo>
                    <a:pt x="43" y="74"/>
                  </a:lnTo>
                  <a:lnTo>
                    <a:pt x="43" y="104"/>
                  </a:lnTo>
                  <a:lnTo>
                    <a:pt x="43" y="117"/>
                  </a:lnTo>
                  <a:lnTo>
                    <a:pt x="30" y="129"/>
                  </a:lnTo>
                  <a:lnTo>
                    <a:pt x="18" y="86"/>
                  </a:lnTo>
                  <a:lnTo>
                    <a:pt x="24" y="74"/>
                  </a:lnTo>
                  <a:lnTo>
                    <a:pt x="24" y="68"/>
                  </a:lnTo>
                  <a:lnTo>
                    <a:pt x="24" y="55"/>
                  </a:lnTo>
                  <a:lnTo>
                    <a:pt x="18" y="43"/>
                  </a:lnTo>
                  <a:lnTo>
                    <a:pt x="18" y="31"/>
                  </a:lnTo>
                  <a:lnTo>
                    <a:pt x="12" y="1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/>
            <p:cNvSpPr>
              <a:spLocks noChangeAspect="1"/>
            </p:cNvSpPr>
            <p:nvPr/>
          </p:nvSpPr>
          <p:spPr bwMode="auto">
            <a:xfrm>
              <a:off x="4953062" y="113"/>
              <a:ext cx="9" cy="8"/>
            </a:xfrm>
            <a:custGeom>
              <a:avLst/>
              <a:gdLst>
                <a:gd name="T0" fmla="*/ 0 w 56"/>
                <a:gd name="T1" fmla="*/ 25 h 44"/>
                <a:gd name="T2" fmla="*/ 12 w 56"/>
                <a:gd name="T3" fmla="*/ 31 h 44"/>
                <a:gd name="T4" fmla="*/ 25 w 56"/>
                <a:gd name="T5" fmla="*/ 43 h 44"/>
                <a:gd name="T6" fmla="*/ 37 w 56"/>
                <a:gd name="T7" fmla="*/ 37 h 44"/>
                <a:gd name="T8" fmla="*/ 43 w 56"/>
                <a:gd name="T9" fmla="*/ 31 h 44"/>
                <a:gd name="T10" fmla="*/ 37 w 56"/>
                <a:gd name="T11" fmla="*/ 25 h 44"/>
                <a:gd name="T12" fmla="*/ 37 w 56"/>
                <a:gd name="T13" fmla="*/ 12 h 44"/>
                <a:gd name="T14" fmla="*/ 55 w 56"/>
                <a:gd name="T15" fmla="*/ 6 h 44"/>
                <a:gd name="T16" fmla="*/ 55 w 56"/>
                <a:gd name="T17" fmla="*/ 0 h 44"/>
                <a:gd name="T18" fmla="*/ 49 w 56"/>
                <a:gd name="T19" fmla="*/ 0 h 44"/>
                <a:gd name="T20" fmla="*/ 37 w 56"/>
                <a:gd name="T21" fmla="*/ 0 h 44"/>
                <a:gd name="T22" fmla="*/ 25 w 56"/>
                <a:gd name="T23" fmla="*/ 0 h 44"/>
                <a:gd name="T24" fmla="*/ 12 w 56"/>
                <a:gd name="T25" fmla="*/ 12 h 44"/>
                <a:gd name="T26" fmla="*/ 0 w 56"/>
                <a:gd name="T27" fmla="*/ 25 h 44"/>
                <a:gd name="T28" fmla="*/ 0 w 56"/>
                <a:gd name="T29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44">
                  <a:moveTo>
                    <a:pt x="0" y="25"/>
                  </a:moveTo>
                  <a:lnTo>
                    <a:pt x="12" y="31"/>
                  </a:lnTo>
                  <a:lnTo>
                    <a:pt x="25" y="43"/>
                  </a:lnTo>
                  <a:lnTo>
                    <a:pt x="37" y="37"/>
                  </a:lnTo>
                  <a:lnTo>
                    <a:pt x="43" y="31"/>
                  </a:lnTo>
                  <a:lnTo>
                    <a:pt x="37" y="25"/>
                  </a:lnTo>
                  <a:lnTo>
                    <a:pt x="37" y="12"/>
                  </a:lnTo>
                  <a:lnTo>
                    <a:pt x="55" y="6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2" y="12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/>
            <p:cNvSpPr>
              <a:spLocks noChangeAspect="1"/>
            </p:cNvSpPr>
            <p:nvPr/>
          </p:nvSpPr>
          <p:spPr bwMode="auto">
            <a:xfrm>
              <a:off x="4953076" y="65"/>
              <a:ext cx="4" cy="8"/>
            </a:xfrm>
            <a:custGeom>
              <a:avLst/>
              <a:gdLst>
                <a:gd name="T0" fmla="*/ 25 w 26"/>
                <a:gd name="T1" fmla="*/ 6 h 44"/>
                <a:gd name="T2" fmla="*/ 25 w 26"/>
                <a:gd name="T3" fmla="*/ 19 h 44"/>
                <a:gd name="T4" fmla="*/ 25 w 26"/>
                <a:gd name="T5" fmla="*/ 37 h 44"/>
                <a:gd name="T6" fmla="*/ 6 w 26"/>
                <a:gd name="T7" fmla="*/ 31 h 44"/>
                <a:gd name="T8" fmla="*/ 6 w 26"/>
                <a:gd name="T9" fmla="*/ 43 h 44"/>
                <a:gd name="T10" fmla="*/ 0 w 26"/>
                <a:gd name="T11" fmla="*/ 37 h 44"/>
                <a:gd name="T12" fmla="*/ 0 w 26"/>
                <a:gd name="T13" fmla="*/ 6 h 44"/>
                <a:gd name="T14" fmla="*/ 6 w 26"/>
                <a:gd name="T15" fmla="*/ 6 h 44"/>
                <a:gd name="T16" fmla="*/ 12 w 26"/>
                <a:gd name="T17" fmla="*/ 6 h 44"/>
                <a:gd name="T18" fmla="*/ 25 w 26"/>
                <a:gd name="T19" fmla="*/ 0 h 44"/>
                <a:gd name="T20" fmla="*/ 25 w 26"/>
                <a:gd name="T21" fmla="*/ 6 h 44"/>
                <a:gd name="T22" fmla="*/ 25 w 26"/>
                <a:gd name="T2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4">
                  <a:moveTo>
                    <a:pt x="25" y="6"/>
                  </a:moveTo>
                  <a:lnTo>
                    <a:pt x="25" y="19"/>
                  </a:lnTo>
                  <a:lnTo>
                    <a:pt x="25" y="37"/>
                  </a:lnTo>
                  <a:lnTo>
                    <a:pt x="6" y="31"/>
                  </a:lnTo>
                  <a:lnTo>
                    <a:pt x="6" y="43"/>
                  </a:lnTo>
                  <a:lnTo>
                    <a:pt x="0" y="37"/>
                  </a:lnTo>
                  <a:lnTo>
                    <a:pt x="0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25" y="0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/>
            <p:cNvSpPr>
              <a:spLocks noChangeAspect="1"/>
            </p:cNvSpPr>
            <p:nvPr/>
          </p:nvSpPr>
          <p:spPr bwMode="auto">
            <a:xfrm>
              <a:off x="4953080" y="54"/>
              <a:ext cx="24" cy="35"/>
            </a:xfrm>
            <a:custGeom>
              <a:avLst/>
              <a:gdLst>
                <a:gd name="T0" fmla="*/ 92 w 142"/>
                <a:gd name="T1" fmla="*/ 18 h 209"/>
                <a:gd name="T2" fmla="*/ 73 w 142"/>
                <a:gd name="T3" fmla="*/ 43 h 209"/>
                <a:gd name="T4" fmla="*/ 80 w 142"/>
                <a:gd name="T5" fmla="*/ 67 h 209"/>
                <a:gd name="T6" fmla="*/ 86 w 142"/>
                <a:gd name="T7" fmla="*/ 86 h 209"/>
                <a:gd name="T8" fmla="*/ 73 w 142"/>
                <a:gd name="T9" fmla="*/ 92 h 209"/>
                <a:gd name="T10" fmla="*/ 67 w 142"/>
                <a:gd name="T11" fmla="*/ 104 h 209"/>
                <a:gd name="T12" fmla="*/ 55 w 142"/>
                <a:gd name="T13" fmla="*/ 110 h 209"/>
                <a:gd name="T14" fmla="*/ 43 w 142"/>
                <a:gd name="T15" fmla="*/ 122 h 209"/>
                <a:gd name="T16" fmla="*/ 30 w 142"/>
                <a:gd name="T17" fmla="*/ 122 h 209"/>
                <a:gd name="T18" fmla="*/ 24 w 142"/>
                <a:gd name="T19" fmla="*/ 110 h 209"/>
                <a:gd name="T20" fmla="*/ 24 w 142"/>
                <a:gd name="T21" fmla="*/ 110 h 209"/>
                <a:gd name="T22" fmla="*/ 18 w 142"/>
                <a:gd name="T23" fmla="*/ 110 h 209"/>
                <a:gd name="T24" fmla="*/ 6 w 142"/>
                <a:gd name="T25" fmla="*/ 116 h 209"/>
                <a:gd name="T26" fmla="*/ 0 w 142"/>
                <a:gd name="T27" fmla="*/ 128 h 209"/>
                <a:gd name="T28" fmla="*/ 18 w 142"/>
                <a:gd name="T29" fmla="*/ 135 h 209"/>
                <a:gd name="T30" fmla="*/ 12 w 142"/>
                <a:gd name="T31" fmla="*/ 147 h 209"/>
                <a:gd name="T32" fmla="*/ 6 w 142"/>
                <a:gd name="T33" fmla="*/ 153 h 209"/>
                <a:gd name="T34" fmla="*/ 0 w 142"/>
                <a:gd name="T35" fmla="*/ 184 h 209"/>
                <a:gd name="T36" fmla="*/ 6 w 142"/>
                <a:gd name="T37" fmla="*/ 208 h 209"/>
                <a:gd name="T38" fmla="*/ 18 w 142"/>
                <a:gd name="T39" fmla="*/ 202 h 209"/>
                <a:gd name="T40" fmla="*/ 24 w 142"/>
                <a:gd name="T41" fmla="*/ 190 h 209"/>
                <a:gd name="T42" fmla="*/ 24 w 142"/>
                <a:gd name="T43" fmla="*/ 208 h 209"/>
                <a:gd name="T44" fmla="*/ 37 w 142"/>
                <a:gd name="T45" fmla="*/ 208 h 209"/>
                <a:gd name="T46" fmla="*/ 49 w 142"/>
                <a:gd name="T47" fmla="*/ 177 h 209"/>
                <a:gd name="T48" fmla="*/ 49 w 142"/>
                <a:gd name="T49" fmla="*/ 165 h 209"/>
                <a:gd name="T50" fmla="*/ 49 w 142"/>
                <a:gd name="T51" fmla="*/ 159 h 209"/>
                <a:gd name="T52" fmla="*/ 55 w 142"/>
                <a:gd name="T53" fmla="*/ 159 h 209"/>
                <a:gd name="T54" fmla="*/ 55 w 142"/>
                <a:gd name="T55" fmla="*/ 159 h 209"/>
                <a:gd name="T56" fmla="*/ 55 w 142"/>
                <a:gd name="T57" fmla="*/ 177 h 209"/>
                <a:gd name="T58" fmla="*/ 80 w 142"/>
                <a:gd name="T59" fmla="*/ 165 h 209"/>
                <a:gd name="T60" fmla="*/ 80 w 142"/>
                <a:gd name="T61" fmla="*/ 135 h 209"/>
                <a:gd name="T62" fmla="*/ 98 w 142"/>
                <a:gd name="T63" fmla="*/ 122 h 209"/>
                <a:gd name="T64" fmla="*/ 123 w 142"/>
                <a:gd name="T65" fmla="*/ 110 h 209"/>
                <a:gd name="T66" fmla="*/ 123 w 142"/>
                <a:gd name="T67" fmla="*/ 92 h 209"/>
                <a:gd name="T68" fmla="*/ 129 w 142"/>
                <a:gd name="T69" fmla="*/ 73 h 209"/>
                <a:gd name="T70" fmla="*/ 135 w 142"/>
                <a:gd name="T71" fmla="*/ 73 h 209"/>
                <a:gd name="T72" fmla="*/ 141 w 142"/>
                <a:gd name="T73" fmla="*/ 61 h 209"/>
                <a:gd name="T74" fmla="*/ 135 w 142"/>
                <a:gd name="T75" fmla="*/ 61 h 209"/>
                <a:gd name="T76" fmla="*/ 123 w 142"/>
                <a:gd name="T77" fmla="*/ 61 h 209"/>
                <a:gd name="T78" fmla="*/ 123 w 142"/>
                <a:gd name="T79" fmla="*/ 55 h 209"/>
                <a:gd name="T80" fmla="*/ 135 w 142"/>
                <a:gd name="T81" fmla="*/ 55 h 209"/>
                <a:gd name="T82" fmla="*/ 135 w 142"/>
                <a:gd name="T83" fmla="*/ 37 h 209"/>
                <a:gd name="T84" fmla="*/ 129 w 142"/>
                <a:gd name="T85" fmla="*/ 24 h 209"/>
                <a:gd name="T86" fmla="*/ 129 w 142"/>
                <a:gd name="T87" fmla="*/ 12 h 209"/>
                <a:gd name="T88" fmla="*/ 135 w 142"/>
                <a:gd name="T89" fmla="*/ 6 h 209"/>
                <a:gd name="T90" fmla="*/ 117 w 142"/>
                <a:gd name="T91" fmla="*/ 0 h 209"/>
                <a:gd name="T92" fmla="*/ 123 w 142"/>
                <a:gd name="T93" fmla="*/ 12 h 209"/>
                <a:gd name="T94" fmla="*/ 92 w 142"/>
                <a:gd name="T95" fmla="*/ 18 h 209"/>
                <a:gd name="T96" fmla="*/ 92 w 142"/>
                <a:gd name="T97" fmla="*/ 1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2" h="209">
                  <a:moveTo>
                    <a:pt x="92" y="18"/>
                  </a:moveTo>
                  <a:lnTo>
                    <a:pt x="73" y="43"/>
                  </a:lnTo>
                  <a:lnTo>
                    <a:pt x="80" y="67"/>
                  </a:lnTo>
                  <a:lnTo>
                    <a:pt x="86" y="86"/>
                  </a:lnTo>
                  <a:lnTo>
                    <a:pt x="73" y="92"/>
                  </a:lnTo>
                  <a:lnTo>
                    <a:pt x="67" y="104"/>
                  </a:lnTo>
                  <a:lnTo>
                    <a:pt x="55" y="110"/>
                  </a:lnTo>
                  <a:lnTo>
                    <a:pt x="43" y="122"/>
                  </a:lnTo>
                  <a:lnTo>
                    <a:pt x="30" y="122"/>
                  </a:lnTo>
                  <a:lnTo>
                    <a:pt x="24" y="110"/>
                  </a:lnTo>
                  <a:lnTo>
                    <a:pt x="18" y="110"/>
                  </a:lnTo>
                  <a:lnTo>
                    <a:pt x="6" y="116"/>
                  </a:lnTo>
                  <a:lnTo>
                    <a:pt x="0" y="128"/>
                  </a:lnTo>
                  <a:lnTo>
                    <a:pt x="18" y="135"/>
                  </a:lnTo>
                  <a:lnTo>
                    <a:pt x="12" y="147"/>
                  </a:lnTo>
                  <a:lnTo>
                    <a:pt x="6" y="153"/>
                  </a:lnTo>
                  <a:lnTo>
                    <a:pt x="0" y="184"/>
                  </a:lnTo>
                  <a:lnTo>
                    <a:pt x="6" y="208"/>
                  </a:lnTo>
                  <a:lnTo>
                    <a:pt x="18" y="202"/>
                  </a:lnTo>
                  <a:lnTo>
                    <a:pt x="24" y="190"/>
                  </a:lnTo>
                  <a:lnTo>
                    <a:pt x="24" y="208"/>
                  </a:lnTo>
                  <a:lnTo>
                    <a:pt x="37" y="208"/>
                  </a:lnTo>
                  <a:lnTo>
                    <a:pt x="49" y="177"/>
                  </a:lnTo>
                  <a:lnTo>
                    <a:pt x="49" y="165"/>
                  </a:lnTo>
                  <a:lnTo>
                    <a:pt x="49" y="159"/>
                  </a:lnTo>
                  <a:lnTo>
                    <a:pt x="55" y="159"/>
                  </a:lnTo>
                  <a:lnTo>
                    <a:pt x="55" y="177"/>
                  </a:lnTo>
                  <a:lnTo>
                    <a:pt x="80" y="165"/>
                  </a:lnTo>
                  <a:lnTo>
                    <a:pt x="80" y="135"/>
                  </a:lnTo>
                  <a:lnTo>
                    <a:pt x="98" y="122"/>
                  </a:lnTo>
                  <a:lnTo>
                    <a:pt x="123" y="110"/>
                  </a:lnTo>
                  <a:lnTo>
                    <a:pt x="123" y="92"/>
                  </a:lnTo>
                  <a:lnTo>
                    <a:pt x="129" y="73"/>
                  </a:lnTo>
                  <a:lnTo>
                    <a:pt x="135" y="73"/>
                  </a:lnTo>
                  <a:lnTo>
                    <a:pt x="141" y="61"/>
                  </a:lnTo>
                  <a:lnTo>
                    <a:pt x="135" y="61"/>
                  </a:lnTo>
                  <a:lnTo>
                    <a:pt x="123" y="61"/>
                  </a:lnTo>
                  <a:lnTo>
                    <a:pt x="123" y="55"/>
                  </a:lnTo>
                  <a:lnTo>
                    <a:pt x="135" y="55"/>
                  </a:lnTo>
                  <a:lnTo>
                    <a:pt x="135" y="37"/>
                  </a:lnTo>
                  <a:lnTo>
                    <a:pt x="129" y="24"/>
                  </a:lnTo>
                  <a:lnTo>
                    <a:pt x="129" y="12"/>
                  </a:lnTo>
                  <a:lnTo>
                    <a:pt x="135" y="6"/>
                  </a:lnTo>
                  <a:lnTo>
                    <a:pt x="117" y="0"/>
                  </a:lnTo>
                  <a:lnTo>
                    <a:pt x="123" y="12"/>
                  </a:lnTo>
                  <a:lnTo>
                    <a:pt x="92" y="1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/>
            <p:cNvSpPr>
              <a:spLocks noChangeAspect="1"/>
            </p:cNvSpPr>
            <p:nvPr/>
          </p:nvSpPr>
          <p:spPr bwMode="auto">
            <a:xfrm>
              <a:off x="4953001" y="9"/>
              <a:ext cx="128" cy="245"/>
            </a:xfrm>
            <a:custGeom>
              <a:avLst/>
              <a:gdLst>
                <a:gd name="T0" fmla="*/ 129 w 770"/>
                <a:gd name="T1" fmla="*/ 1281 h 1472"/>
                <a:gd name="T2" fmla="*/ 12 w 770"/>
                <a:gd name="T3" fmla="*/ 987 h 1472"/>
                <a:gd name="T4" fmla="*/ 25 w 770"/>
                <a:gd name="T5" fmla="*/ 852 h 1472"/>
                <a:gd name="T6" fmla="*/ 25 w 770"/>
                <a:gd name="T7" fmla="*/ 717 h 1472"/>
                <a:gd name="T8" fmla="*/ 37 w 770"/>
                <a:gd name="T9" fmla="*/ 546 h 1472"/>
                <a:gd name="T10" fmla="*/ 203 w 770"/>
                <a:gd name="T11" fmla="*/ 251 h 1472"/>
                <a:gd name="T12" fmla="*/ 431 w 770"/>
                <a:gd name="T13" fmla="*/ 123 h 1472"/>
                <a:gd name="T14" fmla="*/ 603 w 770"/>
                <a:gd name="T15" fmla="*/ 55 h 1472"/>
                <a:gd name="T16" fmla="*/ 664 w 770"/>
                <a:gd name="T17" fmla="*/ 6 h 1472"/>
                <a:gd name="T18" fmla="*/ 695 w 770"/>
                <a:gd name="T19" fmla="*/ 19 h 1472"/>
                <a:gd name="T20" fmla="*/ 763 w 770"/>
                <a:gd name="T21" fmla="*/ 55 h 1472"/>
                <a:gd name="T22" fmla="*/ 707 w 770"/>
                <a:gd name="T23" fmla="*/ 98 h 1472"/>
                <a:gd name="T24" fmla="*/ 615 w 770"/>
                <a:gd name="T25" fmla="*/ 159 h 1472"/>
                <a:gd name="T26" fmla="*/ 603 w 770"/>
                <a:gd name="T27" fmla="*/ 184 h 1472"/>
                <a:gd name="T28" fmla="*/ 689 w 770"/>
                <a:gd name="T29" fmla="*/ 196 h 1472"/>
                <a:gd name="T30" fmla="*/ 664 w 770"/>
                <a:gd name="T31" fmla="*/ 227 h 1472"/>
                <a:gd name="T32" fmla="*/ 726 w 770"/>
                <a:gd name="T33" fmla="*/ 276 h 1472"/>
                <a:gd name="T34" fmla="*/ 726 w 770"/>
                <a:gd name="T35" fmla="*/ 307 h 1472"/>
                <a:gd name="T36" fmla="*/ 615 w 770"/>
                <a:gd name="T37" fmla="*/ 282 h 1472"/>
                <a:gd name="T38" fmla="*/ 658 w 770"/>
                <a:gd name="T39" fmla="*/ 227 h 1472"/>
                <a:gd name="T40" fmla="*/ 609 w 770"/>
                <a:gd name="T41" fmla="*/ 227 h 1472"/>
                <a:gd name="T42" fmla="*/ 584 w 770"/>
                <a:gd name="T43" fmla="*/ 264 h 1472"/>
                <a:gd name="T44" fmla="*/ 554 w 770"/>
                <a:gd name="T45" fmla="*/ 251 h 1472"/>
                <a:gd name="T46" fmla="*/ 523 w 770"/>
                <a:gd name="T47" fmla="*/ 227 h 1472"/>
                <a:gd name="T48" fmla="*/ 517 w 770"/>
                <a:gd name="T49" fmla="*/ 258 h 1472"/>
                <a:gd name="T50" fmla="*/ 566 w 770"/>
                <a:gd name="T51" fmla="*/ 288 h 1472"/>
                <a:gd name="T52" fmla="*/ 541 w 770"/>
                <a:gd name="T53" fmla="*/ 337 h 1472"/>
                <a:gd name="T54" fmla="*/ 394 w 770"/>
                <a:gd name="T55" fmla="*/ 331 h 1472"/>
                <a:gd name="T56" fmla="*/ 357 w 770"/>
                <a:gd name="T57" fmla="*/ 411 h 1472"/>
                <a:gd name="T58" fmla="*/ 338 w 770"/>
                <a:gd name="T59" fmla="*/ 472 h 1472"/>
                <a:gd name="T60" fmla="*/ 449 w 770"/>
                <a:gd name="T61" fmla="*/ 398 h 1472"/>
                <a:gd name="T62" fmla="*/ 443 w 770"/>
                <a:gd name="T63" fmla="*/ 496 h 1472"/>
                <a:gd name="T64" fmla="*/ 431 w 770"/>
                <a:gd name="T65" fmla="*/ 558 h 1472"/>
                <a:gd name="T66" fmla="*/ 369 w 770"/>
                <a:gd name="T67" fmla="*/ 595 h 1472"/>
                <a:gd name="T68" fmla="*/ 338 w 770"/>
                <a:gd name="T69" fmla="*/ 570 h 1472"/>
                <a:gd name="T70" fmla="*/ 338 w 770"/>
                <a:gd name="T71" fmla="*/ 619 h 1472"/>
                <a:gd name="T72" fmla="*/ 295 w 770"/>
                <a:gd name="T73" fmla="*/ 650 h 1472"/>
                <a:gd name="T74" fmla="*/ 252 w 770"/>
                <a:gd name="T75" fmla="*/ 631 h 1472"/>
                <a:gd name="T76" fmla="*/ 129 w 770"/>
                <a:gd name="T77" fmla="*/ 625 h 1472"/>
                <a:gd name="T78" fmla="*/ 123 w 770"/>
                <a:gd name="T79" fmla="*/ 595 h 1472"/>
                <a:gd name="T80" fmla="*/ 99 w 770"/>
                <a:gd name="T81" fmla="*/ 490 h 1472"/>
                <a:gd name="T82" fmla="*/ 68 w 770"/>
                <a:gd name="T83" fmla="*/ 613 h 1472"/>
                <a:gd name="T84" fmla="*/ 43 w 770"/>
                <a:gd name="T85" fmla="*/ 729 h 1472"/>
                <a:gd name="T86" fmla="*/ 49 w 770"/>
                <a:gd name="T87" fmla="*/ 883 h 1472"/>
                <a:gd name="T88" fmla="*/ 154 w 770"/>
                <a:gd name="T89" fmla="*/ 1036 h 1472"/>
                <a:gd name="T90" fmla="*/ 234 w 770"/>
                <a:gd name="T91" fmla="*/ 1232 h 1472"/>
                <a:gd name="T92" fmla="*/ 283 w 770"/>
                <a:gd name="T93" fmla="*/ 1305 h 1472"/>
                <a:gd name="T94" fmla="*/ 357 w 770"/>
                <a:gd name="T95" fmla="*/ 1471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70" h="1472">
                  <a:moveTo>
                    <a:pt x="277" y="1452"/>
                  </a:moveTo>
                  <a:lnTo>
                    <a:pt x="234" y="1409"/>
                  </a:lnTo>
                  <a:lnTo>
                    <a:pt x="178" y="1348"/>
                  </a:lnTo>
                  <a:lnTo>
                    <a:pt x="129" y="1281"/>
                  </a:lnTo>
                  <a:lnTo>
                    <a:pt x="99" y="1220"/>
                  </a:lnTo>
                  <a:lnTo>
                    <a:pt x="62" y="1146"/>
                  </a:lnTo>
                  <a:lnTo>
                    <a:pt x="31" y="1060"/>
                  </a:lnTo>
                  <a:lnTo>
                    <a:pt x="12" y="987"/>
                  </a:lnTo>
                  <a:lnTo>
                    <a:pt x="0" y="907"/>
                  </a:lnTo>
                  <a:lnTo>
                    <a:pt x="25" y="901"/>
                  </a:lnTo>
                  <a:lnTo>
                    <a:pt x="31" y="883"/>
                  </a:lnTo>
                  <a:lnTo>
                    <a:pt x="25" y="852"/>
                  </a:lnTo>
                  <a:lnTo>
                    <a:pt x="19" y="846"/>
                  </a:lnTo>
                  <a:lnTo>
                    <a:pt x="12" y="760"/>
                  </a:lnTo>
                  <a:lnTo>
                    <a:pt x="25" y="754"/>
                  </a:lnTo>
                  <a:lnTo>
                    <a:pt x="25" y="717"/>
                  </a:lnTo>
                  <a:lnTo>
                    <a:pt x="0" y="723"/>
                  </a:lnTo>
                  <a:lnTo>
                    <a:pt x="6" y="668"/>
                  </a:lnTo>
                  <a:lnTo>
                    <a:pt x="19" y="613"/>
                  </a:lnTo>
                  <a:lnTo>
                    <a:pt x="37" y="546"/>
                  </a:lnTo>
                  <a:lnTo>
                    <a:pt x="62" y="484"/>
                  </a:lnTo>
                  <a:lnTo>
                    <a:pt x="105" y="392"/>
                  </a:lnTo>
                  <a:lnTo>
                    <a:pt x="148" y="325"/>
                  </a:lnTo>
                  <a:lnTo>
                    <a:pt x="203" y="251"/>
                  </a:lnTo>
                  <a:lnTo>
                    <a:pt x="271" y="202"/>
                  </a:lnTo>
                  <a:lnTo>
                    <a:pt x="338" y="153"/>
                  </a:lnTo>
                  <a:lnTo>
                    <a:pt x="418" y="117"/>
                  </a:lnTo>
                  <a:lnTo>
                    <a:pt x="431" y="123"/>
                  </a:lnTo>
                  <a:lnTo>
                    <a:pt x="504" y="98"/>
                  </a:lnTo>
                  <a:lnTo>
                    <a:pt x="517" y="86"/>
                  </a:lnTo>
                  <a:lnTo>
                    <a:pt x="535" y="92"/>
                  </a:lnTo>
                  <a:lnTo>
                    <a:pt x="603" y="55"/>
                  </a:lnTo>
                  <a:lnTo>
                    <a:pt x="597" y="43"/>
                  </a:lnTo>
                  <a:lnTo>
                    <a:pt x="634" y="25"/>
                  </a:lnTo>
                  <a:lnTo>
                    <a:pt x="640" y="43"/>
                  </a:lnTo>
                  <a:lnTo>
                    <a:pt x="664" y="6"/>
                  </a:lnTo>
                  <a:lnTo>
                    <a:pt x="701" y="0"/>
                  </a:lnTo>
                  <a:lnTo>
                    <a:pt x="670" y="19"/>
                  </a:lnTo>
                  <a:lnTo>
                    <a:pt x="683" y="25"/>
                  </a:lnTo>
                  <a:lnTo>
                    <a:pt x="695" y="19"/>
                  </a:lnTo>
                  <a:lnTo>
                    <a:pt x="738" y="12"/>
                  </a:lnTo>
                  <a:lnTo>
                    <a:pt x="744" y="31"/>
                  </a:lnTo>
                  <a:lnTo>
                    <a:pt x="732" y="37"/>
                  </a:lnTo>
                  <a:lnTo>
                    <a:pt x="763" y="55"/>
                  </a:lnTo>
                  <a:lnTo>
                    <a:pt x="757" y="55"/>
                  </a:lnTo>
                  <a:lnTo>
                    <a:pt x="769" y="68"/>
                  </a:lnTo>
                  <a:lnTo>
                    <a:pt x="738" y="98"/>
                  </a:lnTo>
                  <a:lnTo>
                    <a:pt x="707" y="98"/>
                  </a:lnTo>
                  <a:lnTo>
                    <a:pt x="609" y="129"/>
                  </a:lnTo>
                  <a:lnTo>
                    <a:pt x="591" y="129"/>
                  </a:lnTo>
                  <a:lnTo>
                    <a:pt x="615" y="135"/>
                  </a:lnTo>
                  <a:lnTo>
                    <a:pt x="615" y="159"/>
                  </a:lnTo>
                  <a:lnTo>
                    <a:pt x="566" y="184"/>
                  </a:lnTo>
                  <a:lnTo>
                    <a:pt x="584" y="208"/>
                  </a:lnTo>
                  <a:lnTo>
                    <a:pt x="603" y="196"/>
                  </a:lnTo>
                  <a:lnTo>
                    <a:pt x="603" y="184"/>
                  </a:lnTo>
                  <a:lnTo>
                    <a:pt x="615" y="172"/>
                  </a:lnTo>
                  <a:lnTo>
                    <a:pt x="658" y="190"/>
                  </a:lnTo>
                  <a:lnTo>
                    <a:pt x="670" y="202"/>
                  </a:lnTo>
                  <a:lnTo>
                    <a:pt x="689" y="196"/>
                  </a:lnTo>
                  <a:lnTo>
                    <a:pt x="713" y="215"/>
                  </a:lnTo>
                  <a:lnTo>
                    <a:pt x="701" y="215"/>
                  </a:lnTo>
                  <a:lnTo>
                    <a:pt x="689" y="208"/>
                  </a:lnTo>
                  <a:lnTo>
                    <a:pt x="664" y="227"/>
                  </a:lnTo>
                  <a:lnTo>
                    <a:pt x="677" y="251"/>
                  </a:lnTo>
                  <a:lnTo>
                    <a:pt x="664" y="258"/>
                  </a:lnTo>
                  <a:lnTo>
                    <a:pt x="707" y="258"/>
                  </a:lnTo>
                  <a:lnTo>
                    <a:pt x="726" y="276"/>
                  </a:lnTo>
                  <a:lnTo>
                    <a:pt x="744" y="282"/>
                  </a:lnTo>
                  <a:lnTo>
                    <a:pt x="757" y="300"/>
                  </a:lnTo>
                  <a:lnTo>
                    <a:pt x="744" y="313"/>
                  </a:lnTo>
                  <a:lnTo>
                    <a:pt x="726" y="307"/>
                  </a:lnTo>
                  <a:lnTo>
                    <a:pt x="689" y="319"/>
                  </a:lnTo>
                  <a:lnTo>
                    <a:pt x="664" y="307"/>
                  </a:lnTo>
                  <a:lnTo>
                    <a:pt x="634" y="313"/>
                  </a:lnTo>
                  <a:lnTo>
                    <a:pt x="615" y="282"/>
                  </a:lnTo>
                  <a:lnTo>
                    <a:pt x="640" y="270"/>
                  </a:lnTo>
                  <a:lnTo>
                    <a:pt x="652" y="276"/>
                  </a:lnTo>
                  <a:lnTo>
                    <a:pt x="640" y="251"/>
                  </a:lnTo>
                  <a:lnTo>
                    <a:pt x="658" y="227"/>
                  </a:lnTo>
                  <a:lnTo>
                    <a:pt x="634" y="233"/>
                  </a:lnTo>
                  <a:lnTo>
                    <a:pt x="640" y="215"/>
                  </a:lnTo>
                  <a:lnTo>
                    <a:pt x="615" y="215"/>
                  </a:lnTo>
                  <a:lnTo>
                    <a:pt x="609" y="227"/>
                  </a:lnTo>
                  <a:lnTo>
                    <a:pt x="615" y="233"/>
                  </a:lnTo>
                  <a:lnTo>
                    <a:pt x="609" y="245"/>
                  </a:lnTo>
                  <a:lnTo>
                    <a:pt x="615" y="270"/>
                  </a:lnTo>
                  <a:lnTo>
                    <a:pt x="584" y="264"/>
                  </a:lnTo>
                  <a:lnTo>
                    <a:pt x="578" y="251"/>
                  </a:lnTo>
                  <a:lnTo>
                    <a:pt x="591" y="239"/>
                  </a:lnTo>
                  <a:lnTo>
                    <a:pt x="572" y="239"/>
                  </a:lnTo>
                  <a:lnTo>
                    <a:pt x="554" y="251"/>
                  </a:lnTo>
                  <a:lnTo>
                    <a:pt x="541" y="251"/>
                  </a:lnTo>
                  <a:lnTo>
                    <a:pt x="541" y="202"/>
                  </a:lnTo>
                  <a:lnTo>
                    <a:pt x="523" y="196"/>
                  </a:lnTo>
                  <a:lnTo>
                    <a:pt x="523" y="227"/>
                  </a:lnTo>
                  <a:lnTo>
                    <a:pt x="511" y="233"/>
                  </a:lnTo>
                  <a:lnTo>
                    <a:pt x="529" y="239"/>
                  </a:lnTo>
                  <a:lnTo>
                    <a:pt x="535" y="251"/>
                  </a:lnTo>
                  <a:lnTo>
                    <a:pt x="517" y="258"/>
                  </a:lnTo>
                  <a:lnTo>
                    <a:pt x="517" y="270"/>
                  </a:lnTo>
                  <a:lnTo>
                    <a:pt x="541" y="270"/>
                  </a:lnTo>
                  <a:lnTo>
                    <a:pt x="566" y="276"/>
                  </a:lnTo>
                  <a:lnTo>
                    <a:pt x="566" y="288"/>
                  </a:lnTo>
                  <a:lnTo>
                    <a:pt x="547" y="294"/>
                  </a:lnTo>
                  <a:lnTo>
                    <a:pt x="523" y="337"/>
                  </a:lnTo>
                  <a:lnTo>
                    <a:pt x="541" y="331"/>
                  </a:lnTo>
                  <a:lnTo>
                    <a:pt x="541" y="337"/>
                  </a:lnTo>
                  <a:lnTo>
                    <a:pt x="511" y="368"/>
                  </a:lnTo>
                  <a:lnTo>
                    <a:pt x="486" y="337"/>
                  </a:lnTo>
                  <a:lnTo>
                    <a:pt x="424" y="319"/>
                  </a:lnTo>
                  <a:lnTo>
                    <a:pt x="394" y="331"/>
                  </a:lnTo>
                  <a:lnTo>
                    <a:pt x="394" y="343"/>
                  </a:lnTo>
                  <a:lnTo>
                    <a:pt x="388" y="349"/>
                  </a:lnTo>
                  <a:lnTo>
                    <a:pt x="388" y="380"/>
                  </a:lnTo>
                  <a:lnTo>
                    <a:pt x="357" y="411"/>
                  </a:lnTo>
                  <a:lnTo>
                    <a:pt x="351" y="429"/>
                  </a:lnTo>
                  <a:lnTo>
                    <a:pt x="332" y="441"/>
                  </a:lnTo>
                  <a:lnTo>
                    <a:pt x="326" y="466"/>
                  </a:lnTo>
                  <a:lnTo>
                    <a:pt x="338" y="472"/>
                  </a:lnTo>
                  <a:lnTo>
                    <a:pt x="351" y="447"/>
                  </a:lnTo>
                  <a:lnTo>
                    <a:pt x="388" y="441"/>
                  </a:lnTo>
                  <a:lnTo>
                    <a:pt x="394" y="423"/>
                  </a:lnTo>
                  <a:lnTo>
                    <a:pt x="449" y="398"/>
                  </a:lnTo>
                  <a:lnTo>
                    <a:pt x="468" y="423"/>
                  </a:lnTo>
                  <a:lnTo>
                    <a:pt x="461" y="466"/>
                  </a:lnTo>
                  <a:lnTo>
                    <a:pt x="443" y="478"/>
                  </a:lnTo>
                  <a:lnTo>
                    <a:pt x="443" y="496"/>
                  </a:lnTo>
                  <a:lnTo>
                    <a:pt x="474" y="484"/>
                  </a:lnTo>
                  <a:lnTo>
                    <a:pt x="468" y="496"/>
                  </a:lnTo>
                  <a:lnTo>
                    <a:pt x="461" y="503"/>
                  </a:lnTo>
                  <a:lnTo>
                    <a:pt x="431" y="558"/>
                  </a:lnTo>
                  <a:lnTo>
                    <a:pt x="443" y="582"/>
                  </a:lnTo>
                  <a:lnTo>
                    <a:pt x="437" y="613"/>
                  </a:lnTo>
                  <a:lnTo>
                    <a:pt x="381" y="619"/>
                  </a:lnTo>
                  <a:lnTo>
                    <a:pt x="369" y="595"/>
                  </a:lnTo>
                  <a:lnTo>
                    <a:pt x="357" y="595"/>
                  </a:lnTo>
                  <a:lnTo>
                    <a:pt x="357" y="588"/>
                  </a:lnTo>
                  <a:lnTo>
                    <a:pt x="345" y="570"/>
                  </a:lnTo>
                  <a:lnTo>
                    <a:pt x="338" y="570"/>
                  </a:lnTo>
                  <a:lnTo>
                    <a:pt x="345" y="595"/>
                  </a:lnTo>
                  <a:lnTo>
                    <a:pt x="326" y="619"/>
                  </a:lnTo>
                  <a:lnTo>
                    <a:pt x="338" y="619"/>
                  </a:lnTo>
                  <a:lnTo>
                    <a:pt x="338" y="631"/>
                  </a:lnTo>
                  <a:lnTo>
                    <a:pt x="345" y="644"/>
                  </a:lnTo>
                  <a:lnTo>
                    <a:pt x="320" y="644"/>
                  </a:lnTo>
                  <a:lnTo>
                    <a:pt x="295" y="650"/>
                  </a:lnTo>
                  <a:lnTo>
                    <a:pt x="295" y="644"/>
                  </a:lnTo>
                  <a:lnTo>
                    <a:pt x="320" y="631"/>
                  </a:lnTo>
                  <a:lnTo>
                    <a:pt x="258" y="619"/>
                  </a:lnTo>
                  <a:lnTo>
                    <a:pt x="252" y="631"/>
                  </a:lnTo>
                  <a:lnTo>
                    <a:pt x="228" y="607"/>
                  </a:lnTo>
                  <a:lnTo>
                    <a:pt x="197" y="607"/>
                  </a:lnTo>
                  <a:lnTo>
                    <a:pt x="191" y="619"/>
                  </a:lnTo>
                  <a:lnTo>
                    <a:pt x="129" y="625"/>
                  </a:lnTo>
                  <a:lnTo>
                    <a:pt x="105" y="674"/>
                  </a:lnTo>
                  <a:lnTo>
                    <a:pt x="99" y="674"/>
                  </a:lnTo>
                  <a:lnTo>
                    <a:pt x="92" y="668"/>
                  </a:lnTo>
                  <a:lnTo>
                    <a:pt x="123" y="595"/>
                  </a:lnTo>
                  <a:lnTo>
                    <a:pt x="117" y="564"/>
                  </a:lnTo>
                  <a:lnTo>
                    <a:pt x="105" y="558"/>
                  </a:lnTo>
                  <a:lnTo>
                    <a:pt x="105" y="496"/>
                  </a:lnTo>
                  <a:lnTo>
                    <a:pt x="99" y="490"/>
                  </a:lnTo>
                  <a:lnTo>
                    <a:pt x="92" y="496"/>
                  </a:lnTo>
                  <a:lnTo>
                    <a:pt x="56" y="546"/>
                  </a:lnTo>
                  <a:lnTo>
                    <a:pt x="49" y="613"/>
                  </a:lnTo>
                  <a:lnTo>
                    <a:pt x="68" y="613"/>
                  </a:lnTo>
                  <a:lnTo>
                    <a:pt x="74" y="637"/>
                  </a:lnTo>
                  <a:lnTo>
                    <a:pt x="31" y="680"/>
                  </a:lnTo>
                  <a:lnTo>
                    <a:pt x="49" y="693"/>
                  </a:lnTo>
                  <a:lnTo>
                    <a:pt x="43" y="729"/>
                  </a:lnTo>
                  <a:lnTo>
                    <a:pt x="25" y="766"/>
                  </a:lnTo>
                  <a:lnTo>
                    <a:pt x="25" y="834"/>
                  </a:lnTo>
                  <a:lnTo>
                    <a:pt x="43" y="840"/>
                  </a:lnTo>
                  <a:lnTo>
                    <a:pt x="49" y="883"/>
                  </a:lnTo>
                  <a:lnTo>
                    <a:pt x="68" y="883"/>
                  </a:lnTo>
                  <a:lnTo>
                    <a:pt x="105" y="993"/>
                  </a:lnTo>
                  <a:lnTo>
                    <a:pt x="129" y="1005"/>
                  </a:lnTo>
                  <a:lnTo>
                    <a:pt x="154" y="1036"/>
                  </a:lnTo>
                  <a:lnTo>
                    <a:pt x="148" y="1060"/>
                  </a:lnTo>
                  <a:lnTo>
                    <a:pt x="166" y="1134"/>
                  </a:lnTo>
                  <a:lnTo>
                    <a:pt x="209" y="1177"/>
                  </a:lnTo>
                  <a:lnTo>
                    <a:pt x="234" y="1232"/>
                  </a:lnTo>
                  <a:lnTo>
                    <a:pt x="222" y="1250"/>
                  </a:lnTo>
                  <a:lnTo>
                    <a:pt x="240" y="1275"/>
                  </a:lnTo>
                  <a:lnTo>
                    <a:pt x="252" y="1275"/>
                  </a:lnTo>
                  <a:lnTo>
                    <a:pt x="283" y="1305"/>
                  </a:lnTo>
                  <a:lnTo>
                    <a:pt x="295" y="1324"/>
                  </a:lnTo>
                  <a:lnTo>
                    <a:pt x="320" y="1330"/>
                  </a:lnTo>
                  <a:lnTo>
                    <a:pt x="394" y="1416"/>
                  </a:lnTo>
                  <a:lnTo>
                    <a:pt x="357" y="1471"/>
                  </a:lnTo>
                  <a:lnTo>
                    <a:pt x="277" y="145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/>
            <p:cNvSpPr>
              <a:spLocks noChangeAspect="1"/>
            </p:cNvSpPr>
            <p:nvPr/>
          </p:nvSpPr>
          <p:spPr bwMode="auto">
            <a:xfrm>
              <a:off x="4953215" y="122"/>
              <a:ext cx="21" cy="20"/>
            </a:xfrm>
            <a:custGeom>
              <a:avLst/>
              <a:gdLst>
                <a:gd name="T0" fmla="*/ 43 w 124"/>
                <a:gd name="T1" fmla="*/ 0 h 124"/>
                <a:gd name="T2" fmla="*/ 50 w 124"/>
                <a:gd name="T3" fmla="*/ 12 h 124"/>
                <a:gd name="T4" fmla="*/ 37 w 124"/>
                <a:gd name="T5" fmla="*/ 19 h 124"/>
                <a:gd name="T6" fmla="*/ 37 w 124"/>
                <a:gd name="T7" fmla="*/ 37 h 124"/>
                <a:gd name="T8" fmla="*/ 50 w 124"/>
                <a:gd name="T9" fmla="*/ 31 h 124"/>
                <a:gd name="T10" fmla="*/ 62 w 124"/>
                <a:gd name="T11" fmla="*/ 43 h 124"/>
                <a:gd name="T12" fmla="*/ 68 w 124"/>
                <a:gd name="T13" fmla="*/ 49 h 124"/>
                <a:gd name="T14" fmla="*/ 80 w 124"/>
                <a:gd name="T15" fmla="*/ 49 h 124"/>
                <a:gd name="T16" fmla="*/ 93 w 124"/>
                <a:gd name="T17" fmla="*/ 61 h 124"/>
                <a:gd name="T18" fmla="*/ 105 w 124"/>
                <a:gd name="T19" fmla="*/ 68 h 124"/>
                <a:gd name="T20" fmla="*/ 123 w 124"/>
                <a:gd name="T21" fmla="*/ 98 h 124"/>
                <a:gd name="T22" fmla="*/ 99 w 124"/>
                <a:gd name="T23" fmla="*/ 123 h 124"/>
                <a:gd name="T24" fmla="*/ 74 w 124"/>
                <a:gd name="T25" fmla="*/ 123 h 124"/>
                <a:gd name="T26" fmla="*/ 56 w 124"/>
                <a:gd name="T27" fmla="*/ 98 h 124"/>
                <a:gd name="T28" fmla="*/ 56 w 124"/>
                <a:gd name="T29" fmla="*/ 92 h 124"/>
                <a:gd name="T30" fmla="*/ 50 w 124"/>
                <a:gd name="T31" fmla="*/ 86 h 124"/>
                <a:gd name="T32" fmla="*/ 31 w 124"/>
                <a:gd name="T33" fmla="*/ 74 h 124"/>
                <a:gd name="T34" fmla="*/ 19 w 124"/>
                <a:gd name="T35" fmla="*/ 74 h 124"/>
                <a:gd name="T36" fmla="*/ 0 w 124"/>
                <a:gd name="T37" fmla="*/ 49 h 124"/>
                <a:gd name="T38" fmla="*/ 0 w 124"/>
                <a:gd name="T39" fmla="*/ 37 h 124"/>
                <a:gd name="T40" fmla="*/ 0 w 124"/>
                <a:gd name="T41" fmla="*/ 25 h 124"/>
                <a:gd name="T42" fmla="*/ 0 w 124"/>
                <a:gd name="T43" fmla="*/ 25 h 124"/>
                <a:gd name="T44" fmla="*/ 0 w 124"/>
                <a:gd name="T45" fmla="*/ 6 h 124"/>
                <a:gd name="T46" fmla="*/ 19 w 124"/>
                <a:gd name="T47" fmla="*/ 0 h 124"/>
                <a:gd name="T48" fmla="*/ 25 w 124"/>
                <a:gd name="T49" fmla="*/ 0 h 124"/>
                <a:gd name="T50" fmla="*/ 43 w 124"/>
                <a:gd name="T51" fmla="*/ 0 h 124"/>
                <a:gd name="T52" fmla="*/ 43 w 124"/>
                <a:gd name="T5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4" h="124">
                  <a:moveTo>
                    <a:pt x="43" y="0"/>
                  </a:moveTo>
                  <a:lnTo>
                    <a:pt x="50" y="12"/>
                  </a:lnTo>
                  <a:lnTo>
                    <a:pt x="37" y="19"/>
                  </a:lnTo>
                  <a:lnTo>
                    <a:pt x="37" y="37"/>
                  </a:lnTo>
                  <a:lnTo>
                    <a:pt x="50" y="31"/>
                  </a:lnTo>
                  <a:lnTo>
                    <a:pt x="62" y="43"/>
                  </a:lnTo>
                  <a:lnTo>
                    <a:pt x="68" y="49"/>
                  </a:lnTo>
                  <a:lnTo>
                    <a:pt x="80" y="49"/>
                  </a:lnTo>
                  <a:lnTo>
                    <a:pt x="93" y="61"/>
                  </a:lnTo>
                  <a:lnTo>
                    <a:pt x="105" y="68"/>
                  </a:lnTo>
                  <a:lnTo>
                    <a:pt x="123" y="98"/>
                  </a:lnTo>
                  <a:lnTo>
                    <a:pt x="99" y="123"/>
                  </a:lnTo>
                  <a:lnTo>
                    <a:pt x="74" y="123"/>
                  </a:lnTo>
                  <a:lnTo>
                    <a:pt x="56" y="98"/>
                  </a:lnTo>
                  <a:lnTo>
                    <a:pt x="56" y="92"/>
                  </a:lnTo>
                  <a:lnTo>
                    <a:pt x="50" y="86"/>
                  </a:lnTo>
                  <a:lnTo>
                    <a:pt x="31" y="74"/>
                  </a:lnTo>
                  <a:lnTo>
                    <a:pt x="19" y="74"/>
                  </a:lnTo>
                  <a:lnTo>
                    <a:pt x="0" y="49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0" y="6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30"/>
            <p:cNvSpPr>
              <a:spLocks noChangeAspect="1" noChangeArrowheads="1"/>
            </p:cNvSpPr>
            <p:nvPr/>
          </p:nvSpPr>
          <p:spPr bwMode="auto">
            <a:xfrm>
              <a:off x="4953000" y="0"/>
              <a:ext cx="288" cy="288"/>
            </a:xfrm>
            <a:prstGeom prst="ellipse">
              <a:avLst/>
            </a:prstGeom>
            <a:no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19800000">
            <a:off x="2341454" y="5278810"/>
            <a:ext cx="657172" cy="657172"/>
            <a:chOff x="2519764" y="2817227"/>
            <a:chExt cx="1280477" cy="1280477"/>
          </a:xfrm>
        </p:grpSpPr>
        <p:sp>
          <p:nvSpPr>
            <p:cNvPr id="27" name="泪滴形 26"/>
            <p:cNvSpPr/>
            <p:nvPr/>
          </p:nvSpPr>
          <p:spPr>
            <a:xfrm rot="8100000">
              <a:off x="2519764" y="2817227"/>
              <a:ext cx="1280477" cy="1280477"/>
            </a:xfrm>
            <a:prstGeom prst="teardrop">
              <a:avLst>
                <a:gd name="adj" fmla="val 116832"/>
              </a:avLst>
            </a:prstGeom>
            <a:solidFill>
              <a:srgbClr val="0F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2760679" y="3058142"/>
              <a:ext cx="798646" cy="7986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Freeform 12"/>
          <p:cNvSpPr>
            <a:spLocks/>
          </p:cNvSpPr>
          <p:nvPr/>
        </p:nvSpPr>
        <p:spPr bwMode="auto">
          <a:xfrm>
            <a:off x="1345405" y="3114497"/>
            <a:ext cx="628767" cy="631911"/>
          </a:xfrm>
          <a:custGeom>
            <a:avLst/>
            <a:gdLst>
              <a:gd name="T0" fmla="*/ 68 w 400"/>
              <a:gd name="T1" fmla="*/ 182 h 402"/>
              <a:gd name="T2" fmla="*/ 54 w 400"/>
              <a:gd name="T3" fmla="*/ 178 h 402"/>
              <a:gd name="T4" fmla="*/ 46 w 400"/>
              <a:gd name="T5" fmla="*/ 186 h 402"/>
              <a:gd name="T6" fmla="*/ 58 w 400"/>
              <a:gd name="T7" fmla="*/ 210 h 402"/>
              <a:gd name="T8" fmla="*/ 56 w 400"/>
              <a:gd name="T9" fmla="*/ 262 h 402"/>
              <a:gd name="T10" fmla="*/ 46 w 400"/>
              <a:gd name="T11" fmla="*/ 258 h 402"/>
              <a:gd name="T12" fmla="*/ 36 w 400"/>
              <a:gd name="T13" fmla="*/ 262 h 402"/>
              <a:gd name="T14" fmla="*/ 34 w 400"/>
              <a:gd name="T15" fmla="*/ 280 h 402"/>
              <a:gd name="T16" fmla="*/ 60 w 400"/>
              <a:gd name="T17" fmla="*/ 306 h 402"/>
              <a:gd name="T18" fmla="*/ 54 w 400"/>
              <a:gd name="T19" fmla="*/ 386 h 402"/>
              <a:gd name="T20" fmla="*/ 56 w 400"/>
              <a:gd name="T21" fmla="*/ 396 h 402"/>
              <a:gd name="T22" fmla="*/ 70 w 400"/>
              <a:gd name="T23" fmla="*/ 402 h 402"/>
              <a:gd name="T24" fmla="*/ 82 w 400"/>
              <a:gd name="T25" fmla="*/ 400 h 402"/>
              <a:gd name="T26" fmla="*/ 90 w 400"/>
              <a:gd name="T27" fmla="*/ 368 h 402"/>
              <a:gd name="T28" fmla="*/ 120 w 400"/>
              <a:gd name="T29" fmla="*/ 278 h 402"/>
              <a:gd name="T30" fmla="*/ 154 w 400"/>
              <a:gd name="T31" fmla="*/ 206 h 402"/>
              <a:gd name="T32" fmla="*/ 164 w 400"/>
              <a:gd name="T33" fmla="*/ 204 h 402"/>
              <a:gd name="T34" fmla="*/ 178 w 400"/>
              <a:gd name="T35" fmla="*/ 216 h 402"/>
              <a:gd name="T36" fmla="*/ 268 w 400"/>
              <a:gd name="T37" fmla="*/ 294 h 402"/>
              <a:gd name="T38" fmla="*/ 264 w 400"/>
              <a:gd name="T39" fmla="*/ 328 h 402"/>
              <a:gd name="T40" fmla="*/ 260 w 400"/>
              <a:gd name="T41" fmla="*/ 362 h 402"/>
              <a:gd name="T42" fmla="*/ 272 w 400"/>
              <a:gd name="T43" fmla="*/ 382 h 402"/>
              <a:gd name="T44" fmla="*/ 282 w 400"/>
              <a:gd name="T45" fmla="*/ 388 h 402"/>
              <a:gd name="T46" fmla="*/ 316 w 400"/>
              <a:gd name="T47" fmla="*/ 318 h 402"/>
              <a:gd name="T48" fmla="*/ 378 w 400"/>
              <a:gd name="T49" fmla="*/ 290 h 402"/>
              <a:gd name="T50" fmla="*/ 384 w 400"/>
              <a:gd name="T51" fmla="*/ 280 h 402"/>
              <a:gd name="T52" fmla="*/ 370 w 400"/>
              <a:gd name="T53" fmla="*/ 266 h 402"/>
              <a:gd name="T54" fmla="*/ 348 w 400"/>
              <a:gd name="T55" fmla="*/ 262 h 402"/>
              <a:gd name="T56" fmla="*/ 292 w 400"/>
              <a:gd name="T57" fmla="*/ 270 h 402"/>
              <a:gd name="T58" fmla="*/ 240 w 400"/>
              <a:gd name="T59" fmla="*/ 206 h 402"/>
              <a:gd name="T60" fmla="*/ 204 w 400"/>
              <a:gd name="T61" fmla="*/ 166 h 402"/>
              <a:gd name="T62" fmla="*/ 204 w 400"/>
              <a:gd name="T63" fmla="*/ 156 h 402"/>
              <a:gd name="T64" fmla="*/ 226 w 400"/>
              <a:gd name="T65" fmla="*/ 144 h 402"/>
              <a:gd name="T66" fmla="*/ 332 w 400"/>
              <a:gd name="T67" fmla="*/ 102 h 402"/>
              <a:gd name="T68" fmla="*/ 388 w 400"/>
              <a:gd name="T69" fmla="*/ 88 h 402"/>
              <a:gd name="T70" fmla="*/ 400 w 400"/>
              <a:gd name="T71" fmla="*/ 78 h 402"/>
              <a:gd name="T72" fmla="*/ 398 w 400"/>
              <a:gd name="T73" fmla="*/ 64 h 402"/>
              <a:gd name="T74" fmla="*/ 390 w 400"/>
              <a:gd name="T75" fmla="*/ 56 h 402"/>
              <a:gd name="T76" fmla="*/ 340 w 400"/>
              <a:gd name="T77" fmla="*/ 56 h 402"/>
              <a:gd name="T78" fmla="*/ 284 w 400"/>
              <a:gd name="T79" fmla="*/ 42 h 402"/>
              <a:gd name="T80" fmla="*/ 266 w 400"/>
              <a:gd name="T81" fmla="*/ 34 h 402"/>
              <a:gd name="T82" fmla="*/ 258 w 400"/>
              <a:gd name="T83" fmla="*/ 42 h 402"/>
              <a:gd name="T84" fmla="*/ 262 w 400"/>
              <a:gd name="T85" fmla="*/ 56 h 402"/>
              <a:gd name="T86" fmla="*/ 210 w 400"/>
              <a:gd name="T87" fmla="*/ 60 h 402"/>
              <a:gd name="T88" fmla="*/ 192 w 400"/>
              <a:gd name="T89" fmla="*/ 48 h 402"/>
              <a:gd name="T90" fmla="*/ 180 w 400"/>
              <a:gd name="T91" fmla="*/ 50 h 402"/>
              <a:gd name="T92" fmla="*/ 176 w 400"/>
              <a:gd name="T93" fmla="*/ 64 h 402"/>
              <a:gd name="T94" fmla="*/ 118 w 400"/>
              <a:gd name="T95" fmla="*/ 84 h 402"/>
              <a:gd name="T96" fmla="*/ 50 w 400"/>
              <a:gd name="T97" fmla="*/ 18 h 402"/>
              <a:gd name="T98" fmla="*/ 20 w 400"/>
              <a:gd name="T99" fmla="*/ 2 h 402"/>
              <a:gd name="T100" fmla="*/ 2 w 400"/>
              <a:gd name="T101" fmla="*/ 6 h 402"/>
              <a:gd name="T102" fmla="*/ 0 w 400"/>
              <a:gd name="T103" fmla="*/ 18 h 402"/>
              <a:gd name="T104" fmla="*/ 12 w 400"/>
              <a:gd name="T105" fmla="*/ 38 h 402"/>
              <a:gd name="T106" fmla="*/ 82 w 400"/>
              <a:gd name="T107" fmla="*/ 118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0" h="402">
                <a:moveTo>
                  <a:pt x="76" y="190"/>
                </a:moveTo>
                <a:lnTo>
                  <a:pt x="68" y="182"/>
                </a:lnTo>
                <a:lnTo>
                  <a:pt x="68" y="182"/>
                </a:lnTo>
                <a:lnTo>
                  <a:pt x="64" y="178"/>
                </a:lnTo>
                <a:lnTo>
                  <a:pt x="58" y="176"/>
                </a:lnTo>
                <a:lnTo>
                  <a:pt x="54" y="178"/>
                </a:lnTo>
                <a:lnTo>
                  <a:pt x="48" y="180"/>
                </a:lnTo>
                <a:lnTo>
                  <a:pt x="48" y="180"/>
                </a:lnTo>
                <a:lnTo>
                  <a:pt x="46" y="186"/>
                </a:lnTo>
                <a:lnTo>
                  <a:pt x="46" y="194"/>
                </a:lnTo>
                <a:lnTo>
                  <a:pt x="50" y="202"/>
                </a:lnTo>
                <a:lnTo>
                  <a:pt x="58" y="210"/>
                </a:lnTo>
                <a:lnTo>
                  <a:pt x="72" y="224"/>
                </a:lnTo>
                <a:lnTo>
                  <a:pt x="64" y="272"/>
                </a:lnTo>
                <a:lnTo>
                  <a:pt x="56" y="262"/>
                </a:lnTo>
                <a:lnTo>
                  <a:pt x="56" y="262"/>
                </a:lnTo>
                <a:lnTo>
                  <a:pt x="50" y="260"/>
                </a:lnTo>
                <a:lnTo>
                  <a:pt x="46" y="258"/>
                </a:lnTo>
                <a:lnTo>
                  <a:pt x="40" y="258"/>
                </a:lnTo>
                <a:lnTo>
                  <a:pt x="36" y="262"/>
                </a:lnTo>
                <a:lnTo>
                  <a:pt x="36" y="262"/>
                </a:lnTo>
                <a:lnTo>
                  <a:pt x="32" y="268"/>
                </a:lnTo>
                <a:lnTo>
                  <a:pt x="32" y="274"/>
                </a:lnTo>
                <a:lnTo>
                  <a:pt x="34" y="280"/>
                </a:lnTo>
                <a:lnTo>
                  <a:pt x="40" y="286"/>
                </a:lnTo>
                <a:lnTo>
                  <a:pt x="60" y="306"/>
                </a:lnTo>
                <a:lnTo>
                  <a:pt x="60" y="306"/>
                </a:lnTo>
                <a:lnTo>
                  <a:pt x="54" y="342"/>
                </a:lnTo>
                <a:lnTo>
                  <a:pt x="52" y="368"/>
                </a:lnTo>
                <a:lnTo>
                  <a:pt x="54" y="386"/>
                </a:lnTo>
                <a:lnTo>
                  <a:pt x="54" y="392"/>
                </a:lnTo>
                <a:lnTo>
                  <a:pt x="56" y="396"/>
                </a:lnTo>
                <a:lnTo>
                  <a:pt x="56" y="396"/>
                </a:lnTo>
                <a:lnTo>
                  <a:pt x="62" y="400"/>
                </a:lnTo>
                <a:lnTo>
                  <a:pt x="70" y="402"/>
                </a:lnTo>
                <a:lnTo>
                  <a:pt x="70" y="402"/>
                </a:lnTo>
                <a:lnTo>
                  <a:pt x="76" y="402"/>
                </a:lnTo>
                <a:lnTo>
                  <a:pt x="82" y="400"/>
                </a:lnTo>
                <a:lnTo>
                  <a:pt x="82" y="400"/>
                </a:lnTo>
                <a:lnTo>
                  <a:pt x="86" y="390"/>
                </a:lnTo>
                <a:lnTo>
                  <a:pt x="90" y="368"/>
                </a:lnTo>
                <a:lnTo>
                  <a:pt x="90" y="368"/>
                </a:lnTo>
                <a:lnTo>
                  <a:pt x="102" y="332"/>
                </a:lnTo>
                <a:lnTo>
                  <a:pt x="120" y="278"/>
                </a:lnTo>
                <a:lnTo>
                  <a:pt x="120" y="278"/>
                </a:lnTo>
                <a:lnTo>
                  <a:pt x="142" y="228"/>
                </a:lnTo>
                <a:lnTo>
                  <a:pt x="148" y="214"/>
                </a:lnTo>
                <a:lnTo>
                  <a:pt x="154" y="206"/>
                </a:lnTo>
                <a:lnTo>
                  <a:pt x="154" y="206"/>
                </a:lnTo>
                <a:lnTo>
                  <a:pt x="158" y="204"/>
                </a:lnTo>
                <a:lnTo>
                  <a:pt x="164" y="204"/>
                </a:lnTo>
                <a:lnTo>
                  <a:pt x="170" y="210"/>
                </a:lnTo>
                <a:lnTo>
                  <a:pt x="178" y="216"/>
                </a:lnTo>
                <a:lnTo>
                  <a:pt x="178" y="216"/>
                </a:lnTo>
                <a:lnTo>
                  <a:pt x="230" y="264"/>
                </a:lnTo>
                <a:lnTo>
                  <a:pt x="250" y="282"/>
                </a:lnTo>
                <a:lnTo>
                  <a:pt x="268" y="294"/>
                </a:lnTo>
                <a:lnTo>
                  <a:pt x="268" y="294"/>
                </a:lnTo>
                <a:lnTo>
                  <a:pt x="264" y="328"/>
                </a:lnTo>
                <a:lnTo>
                  <a:pt x="264" y="328"/>
                </a:lnTo>
                <a:lnTo>
                  <a:pt x="260" y="350"/>
                </a:lnTo>
                <a:lnTo>
                  <a:pt x="260" y="362"/>
                </a:lnTo>
                <a:lnTo>
                  <a:pt x="260" y="362"/>
                </a:lnTo>
                <a:lnTo>
                  <a:pt x="264" y="370"/>
                </a:lnTo>
                <a:lnTo>
                  <a:pt x="272" y="382"/>
                </a:lnTo>
                <a:lnTo>
                  <a:pt x="272" y="382"/>
                </a:lnTo>
                <a:lnTo>
                  <a:pt x="278" y="386"/>
                </a:lnTo>
                <a:lnTo>
                  <a:pt x="282" y="388"/>
                </a:lnTo>
                <a:lnTo>
                  <a:pt x="282" y="388"/>
                </a:lnTo>
                <a:lnTo>
                  <a:pt x="286" y="380"/>
                </a:lnTo>
                <a:lnTo>
                  <a:pt x="294" y="366"/>
                </a:lnTo>
                <a:lnTo>
                  <a:pt x="316" y="318"/>
                </a:lnTo>
                <a:lnTo>
                  <a:pt x="316" y="318"/>
                </a:lnTo>
                <a:lnTo>
                  <a:pt x="362" y="298"/>
                </a:lnTo>
                <a:lnTo>
                  <a:pt x="378" y="290"/>
                </a:lnTo>
                <a:lnTo>
                  <a:pt x="386" y="284"/>
                </a:lnTo>
                <a:lnTo>
                  <a:pt x="386" y="284"/>
                </a:lnTo>
                <a:lnTo>
                  <a:pt x="384" y="280"/>
                </a:lnTo>
                <a:lnTo>
                  <a:pt x="380" y="274"/>
                </a:lnTo>
                <a:lnTo>
                  <a:pt x="380" y="274"/>
                </a:lnTo>
                <a:lnTo>
                  <a:pt x="370" y="266"/>
                </a:lnTo>
                <a:lnTo>
                  <a:pt x="362" y="262"/>
                </a:lnTo>
                <a:lnTo>
                  <a:pt x="362" y="262"/>
                </a:lnTo>
                <a:lnTo>
                  <a:pt x="348" y="262"/>
                </a:lnTo>
                <a:lnTo>
                  <a:pt x="326" y="266"/>
                </a:lnTo>
                <a:lnTo>
                  <a:pt x="326" y="266"/>
                </a:lnTo>
                <a:lnTo>
                  <a:pt x="292" y="270"/>
                </a:lnTo>
                <a:lnTo>
                  <a:pt x="292" y="270"/>
                </a:lnTo>
                <a:lnTo>
                  <a:pt x="270" y="238"/>
                </a:lnTo>
                <a:lnTo>
                  <a:pt x="240" y="206"/>
                </a:lnTo>
                <a:lnTo>
                  <a:pt x="240" y="206"/>
                </a:lnTo>
                <a:lnTo>
                  <a:pt x="214" y="178"/>
                </a:lnTo>
                <a:lnTo>
                  <a:pt x="204" y="166"/>
                </a:lnTo>
                <a:lnTo>
                  <a:pt x="204" y="166"/>
                </a:lnTo>
                <a:lnTo>
                  <a:pt x="202" y="160"/>
                </a:lnTo>
                <a:lnTo>
                  <a:pt x="204" y="156"/>
                </a:lnTo>
                <a:lnTo>
                  <a:pt x="204" y="156"/>
                </a:lnTo>
                <a:lnTo>
                  <a:pt x="212" y="150"/>
                </a:lnTo>
                <a:lnTo>
                  <a:pt x="226" y="144"/>
                </a:lnTo>
                <a:lnTo>
                  <a:pt x="276" y="122"/>
                </a:lnTo>
                <a:lnTo>
                  <a:pt x="276" y="122"/>
                </a:lnTo>
                <a:lnTo>
                  <a:pt x="332" y="102"/>
                </a:lnTo>
                <a:lnTo>
                  <a:pt x="368" y="92"/>
                </a:lnTo>
                <a:lnTo>
                  <a:pt x="368" y="92"/>
                </a:lnTo>
                <a:lnTo>
                  <a:pt x="388" y="88"/>
                </a:lnTo>
                <a:lnTo>
                  <a:pt x="398" y="82"/>
                </a:lnTo>
                <a:lnTo>
                  <a:pt x="398" y="82"/>
                </a:lnTo>
                <a:lnTo>
                  <a:pt x="400" y="78"/>
                </a:lnTo>
                <a:lnTo>
                  <a:pt x="400" y="70"/>
                </a:lnTo>
                <a:lnTo>
                  <a:pt x="400" y="70"/>
                </a:lnTo>
                <a:lnTo>
                  <a:pt x="398" y="64"/>
                </a:lnTo>
                <a:lnTo>
                  <a:pt x="394" y="58"/>
                </a:lnTo>
                <a:lnTo>
                  <a:pt x="394" y="58"/>
                </a:lnTo>
                <a:lnTo>
                  <a:pt x="390" y="56"/>
                </a:lnTo>
                <a:lnTo>
                  <a:pt x="386" y="56"/>
                </a:lnTo>
                <a:lnTo>
                  <a:pt x="368" y="54"/>
                </a:lnTo>
                <a:lnTo>
                  <a:pt x="340" y="56"/>
                </a:lnTo>
                <a:lnTo>
                  <a:pt x="304" y="62"/>
                </a:lnTo>
                <a:lnTo>
                  <a:pt x="284" y="42"/>
                </a:lnTo>
                <a:lnTo>
                  <a:pt x="284" y="42"/>
                </a:lnTo>
                <a:lnTo>
                  <a:pt x="278" y="36"/>
                </a:lnTo>
                <a:lnTo>
                  <a:pt x="272" y="34"/>
                </a:lnTo>
                <a:lnTo>
                  <a:pt x="266" y="34"/>
                </a:lnTo>
                <a:lnTo>
                  <a:pt x="260" y="38"/>
                </a:lnTo>
                <a:lnTo>
                  <a:pt x="260" y="38"/>
                </a:lnTo>
                <a:lnTo>
                  <a:pt x="258" y="42"/>
                </a:lnTo>
                <a:lnTo>
                  <a:pt x="256" y="48"/>
                </a:lnTo>
                <a:lnTo>
                  <a:pt x="258" y="52"/>
                </a:lnTo>
                <a:lnTo>
                  <a:pt x="262" y="56"/>
                </a:lnTo>
                <a:lnTo>
                  <a:pt x="272" y="66"/>
                </a:lnTo>
                <a:lnTo>
                  <a:pt x="222" y="74"/>
                </a:lnTo>
                <a:lnTo>
                  <a:pt x="210" y="60"/>
                </a:lnTo>
                <a:lnTo>
                  <a:pt x="210" y="60"/>
                </a:lnTo>
                <a:lnTo>
                  <a:pt x="200" y="52"/>
                </a:lnTo>
                <a:lnTo>
                  <a:pt x="192" y="48"/>
                </a:lnTo>
                <a:lnTo>
                  <a:pt x="186" y="48"/>
                </a:lnTo>
                <a:lnTo>
                  <a:pt x="180" y="50"/>
                </a:lnTo>
                <a:lnTo>
                  <a:pt x="180" y="50"/>
                </a:lnTo>
                <a:lnTo>
                  <a:pt x="176" y="54"/>
                </a:lnTo>
                <a:lnTo>
                  <a:pt x="176" y="60"/>
                </a:lnTo>
                <a:lnTo>
                  <a:pt x="176" y="64"/>
                </a:lnTo>
                <a:lnTo>
                  <a:pt x="180" y="70"/>
                </a:lnTo>
                <a:lnTo>
                  <a:pt x="190" y="78"/>
                </a:lnTo>
                <a:lnTo>
                  <a:pt x="118" y="84"/>
                </a:lnTo>
                <a:lnTo>
                  <a:pt x="74" y="42"/>
                </a:lnTo>
                <a:lnTo>
                  <a:pt x="74" y="42"/>
                </a:lnTo>
                <a:lnTo>
                  <a:pt x="50" y="18"/>
                </a:lnTo>
                <a:lnTo>
                  <a:pt x="38" y="10"/>
                </a:lnTo>
                <a:lnTo>
                  <a:pt x="28" y="4"/>
                </a:lnTo>
                <a:lnTo>
                  <a:pt x="20" y="2"/>
                </a:lnTo>
                <a:lnTo>
                  <a:pt x="14" y="0"/>
                </a:lnTo>
                <a:lnTo>
                  <a:pt x="6" y="2"/>
                </a:lnTo>
                <a:lnTo>
                  <a:pt x="2" y="6"/>
                </a:lnTo>
                <a:lnTo>
                  <a:pt x="2" y="6"/>
                </a:lnTo>
                <a:lnTo>
                  <a:pt x="0" y="10"/>
                </a:lnTo>
                <a:lnTo>
                  <a:pt x="0" y="18"/>
                </a:lnTo>
                <a:lnTo>
                  <a:pt x="4" y="26"/>
                </a:lnTo>
                <a:lnTo>
                  <a:pt x="12" y="38"/>
                </a:lnTo>
                <a:lnTo>
                  <a:pt x="12" y="38"/>
                </a:lnTo>
                <a:lnTo>
                  <a:pt x="28" y="62"/>
                </a:lnTo>
                <a:lnTo>
                  <a:pt x="40" y="76"/>
                </a:lnTo>
                <a:lnTo>
                  <a:pt x="82" y="118"/>
                </a:lnTo>
                <a:lnTo>
                  <a:pt x="76" y="190"/>
                </a:lnTo>
                <a:close/>
              </a:path>
            </a:pathLst>
          </a:custGeom>
          <a:solidFill>
            <a:srgbClr val="71C0B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文本框 33"/>
          <p:cNvSpPr txBox="1"/>
          <p:nvPr/>
        </p:nvSpPr>
        <p:spPr>
          <a:xfrm>
            <a:off x="539494" y="3727633"/>
            <a:ext cx="2215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20575368">
            <a:off x="4006758" y="3966015"/>
            <a:ext cx="657172" cy="657172"/>
            <a:chOff x="2519764" y="2817227"/>
            <a:chExt cx="1280477" cy="1280477"/>
          </a:xfrm>
        </p:grpSpPr>
        <p:sp>
          <p:nvSpPr>
            <p:cNvPr id="33" name="泪滴形 32"/>
            <p:cNvSpPr/>
            <p:nvPr/>
          </p:nvSpPr>
          <p:spPr>
            <a:xfrm rot="8100000">
              <a:off x="2519764" y="2817227"/>
              <a:ext cx="1280477" cy="1280477"/>
            </a:xfrm>
            <a:prstGeom prst="teardrop">
              <a:avLst>
                <a:gd name="adj" fmla="val 116832"/>
              </a:avLst>
            </a:prstGeom>
            <a:solidFill>
              <a:srgbClr val="0F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760679" y="3058142"/>
              <a:ext cx="798646" cy="7986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Freeform 7"/>
          <p:cNvSpPr>
            <a:spLocks noEditPoints="1"/>
          </p:cNvSpPr>
          <p:nvPr/>
        </p:nvSpPr>
        <p:spPr bwMode="auto">
          <a:xfrm>
            <a:off x="3904835" y="2097221"/>
            <a:ext cx="546458" cy="546458"/>
          </a:xfrm>
          <a:custGeom>
            <a:avLst/>
            <a:gdLst>
              <a:gd name="T0" fmla="*/ 304 w 548"/>
              <a:gd name="T1" fmla="*/ 278 h 548"/>
              <a:gd name="T2" fmla="*/ 282 w 548"/>
              <a:gd name="T3" fmla="*/ 320 h 548"/>
              <a:gd name="T4" fmla="*/ 238 w 548"/>
              <a:gd name="T5" fmla="*/ 352 h 548"/>
              <a:gd name="T6" fmla="*/ 156 w 548"/>
              <a:gd name="T7" fmla="*/ 370 h 548"/>
              <a:gd name="T8" fmla="*/ 96 w 548"/>
              <a:gd name="T9" fmla="*/ 374 h 548"/>
              <a:gd name="T10" fmla="*/ 72 w 548"/>
              <a:gd name="T11" fmla="*/ 406 h 548"/>
              <a:gd name="T12" fmla="*/ 40 w 548"/>
              <a:gd name="T13" fmla="*/ 414 h 548"/>
              <a:gd name="T14" fmla="*/ 0 w 548"/>
              <a:gd name="T15" fmla="*/ 400 h 548"/>
              <a:gd name="T16" fmla="*/ 26 w 548"/>
              <a:gd name="T17" fmla="*/ 388 h 548"/>
              <a:gd name="T18" fmla="*/ 44 w 548"/>
              <a:gd name="T19" fmla="*/ 364 h 548"/>
              <a:gd name="T20" fmla="*/ 46 w 548"/>
              <a:gd name="T21" fmla="*/ 334 h 548"/>
              <a:gd name="T22" fmla="*/ 16 w 548"/>
              <a:gd name="T23" fmla="*/ 298 h 548"/>
              <a:gd name="T24" fmla="*/ 6 w 548"/>
              <a:gd name="T25" fmla="*/ 256 h 548"/>
              <a:gd name="T26" fmla="*/ 12 w 548"/>
              <a:gd name="T27" fmla="*/ 224 h 548"/>
              <a:gd name="T28" fmla="*/ 40 w 548"/>
              <a:gd name="T29" fmla="*/ 186 h 548"/>
              <a:gd name="T30" fmla="*/ 98 w 548"/>
              <a:gd name="T31" fmla="*/ 154 h 548"/>
              <a:gd name="T32" fmla="*/ 186 w 548"/>
              <a:gd name="T33" fmla="*/ 148 h 548"/>
              <a:gd name="T34" fmla="*/ 262 w 548"/>
              <a:gd name="T35" fmla="*/ 178 h 548"/>
              <a:gd name="T36" fmla="*/ 294 w 548"/>
              <a:gd name="T37" fmla="*/ 214 h 548"/>
              <a:gd name="T38" fmla="*/ 306 w 548"/>
              <a:gd name="T39" fmla="*/ 256 h 548"/>
              <a:gd name="T40" fmla="*/ 490 w 548"/>
              <a:gd name="T41" fmla="*/ 412 h 548"/>
              <a:gd name="T42" fmla="*/ 454 w 548"/>
              <a:gd name="T43" fmla="*/ 452 h 548"/>
              <a:gd name="T44" fmla="*/ 360 w 548"/>
              <a:gd name="T45" fmla="*/ 484 h 548"/>
              <a:gd name="T46" fmla="*/ 332 w 548"/>
              <a:gd name="T47" fmla="*/ 528 h 548"/>
              <a:gd name="T48" fmla="*/ 292 w 548"/>
              <a:gd name="T49" fmla="*/ 546 h 548"/>
              <a:gd name="T50" fmla="*/ 264 w 548"/>
              <a:gd name="T51" fmla="*/ 544 h 548"/>
              <a:gd name="T52" fmla="*/ 292 w 548"/>
              <a:gd name="T53" fmla="*/ 516 h 548"/>
              <a:gd name="T54" fmla="*/ 298 w 548"/>
              <a:gd name="T55" fmla="*/ 488 h 548"/>
              <a:gd name="T56" fmla="*/ 200 w 548"/>
              <a:gd name="T57" fmla="*/ 464 h 548"/>
              <a:gd name="T58" fmla="*/ 154 w 548"/>
              <a:gd name="T59" fmla="*/ 430 h 548"/>
              <a:gd name="T60" fmla="*/ 162 w 548"/>
              <a:gd name="T61" fmla="*/ 416 h 548"/>
              <a:gd name="T62" fmla="*/ 238 w 548"/>
              <a:gd name="T63" fmla="*/ 414 h 548"/>
              <a:gd name="T64" fmla="*/ 290 w 548"/>
              <a:gd name="T65" fmla="*/ 388 h 548"/>
              <a:gd name="T66" fmla="*/ 330 w 548"/>
              <a:gd name="T67" fmla="*/ 344 h 548"/>
              <a:gd name="T68" fmla="*/ 342 w 548"/>
              <a:gd name="T69" fmla="*/ 304 h 548"/>
              <a:gd name="T70" fmla="*/ 440 w 548"/>
              <a:gd name="T71" fmla="*/ 324 h 548"/>
              <a:gd name="T72" fmla="*/ 472 w 548"/>
              <a:gd name="T73" fmla="*/ 344 h 548"/>
              <a:gd name="T74" fmla="*/ 492 w 548"/>
              <a:gd name="T75" fmla="*/ 384 h 548"/>
              <a:gd name="T76" fmla="*/ 548 w 548"/>
              <a:gd name="T77" fmla="*/ 108 h 548"/>
              <a:gd name="T78" fmla="*/ 534 w 548"/>
              <a:gd name="T79" fmla="*/ 156 h 548"/>
              <a:gd name="T80" fmla="*/ 494 w 548"/>
              <a:gd name="T81" fmla="*/ 194 h 548"/>
              <a:gd name="T82" fmla="*/ 494 w 548"/>
              <a:gd name="T83" fmla="*/ 222 h 548"/>
              <a:gd name="T84" fmla="*/ 506 w 548"/>
              <a:gd name="T85" fmla="*/ 250 h 548"/>
              <a:gd name="T86" fmla="*/ 494 w 548"/>
              <a:gd name="T87" fmla="*/ 270 h 548"/>
              <a:gd name="T88" fmla="*/ 456 w 548"/>
              <a:gd name="T89" fmla="*/ 250 h 548"/>
              <a:gd name="T90" fmla="*/ 434 w 548"/>
              <a:gd name="T91" fmla="*/ 218 h 548"/>
              <a:gd name="T92" fmla="*/ 376 w 548"/>
              <a:gd name="T93" fmla="*/ 220 h 548"/>
              <a:gd name="T94" fmla="*/ 340 w 548"/>
              <a:gd name="T95" fmla="*/ 184 h 548"/>
              <a:gd name="T96" fmla="*/ 300 w 548"/>
              <a:gd name="T97" fmla="*/ 142 h 548"/>
              <a:gd name="T98" fmla="*/ 250 w 548"/>
              <a:gd name="T99" fmla="*/ 122 h 548"/>
              <a:gd name="T100" fmla="*/ 252 w 548"/>
              <a:gd name="T101" fmla="*/ 84 h 548"/>
              <a:gd name="T102" fmla="*/ 272 w 548"/>
              <a:gd name="T103" fmla="*/ 46 h 548"/>
              <a:gd name="T104" fmla="*/ 314 w 548"/>
              <a:gd name="T105" fmla="*/ 18 h 548"/>
              <a:gd name="T106" fmla="*/ 398 w 548"/>
              <a:gd name="T107" fmla="*/ 0 h 548"/>
              <a:gd name="T108" fmla="*/ 504 w 548"/>
              <a:gd name="T109" fmla="*/ 30 h 548"/>
              <a:gd name="T110" fmla="*/ 530 w 548"/>
              <a:gd name="T111" fmla="*/ 56 h 548"/>
              <a:gd name="T112" fmla="*/ 546 w 548"/>
              <a:gd name="T113" fmla="*/ 9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8" h="548">
                <a:moveTo>
                  <a:pt x="306" y="256"/>
                </a:moveTo>
                <a:lnTo>
                  <a:pt x="306" y="256"/>
                </a:lnTo>
                <a:lnTo>
                  <a:pt x="306" y="268"/>
                </a:lnTo>
                <a:lnTo>
                  <a:pt x="304" y="278"/>
                </a:lnTo>
                <a:lnTo>
                  <a:pt x="300" y="290"/>
                </a:lnTo>
                <a:lnTo>
                  <a:pt x="294" y="300"/>
                </a:lnTo>
                <a:lnTo>
                  <a:pt x="288" y="310"/>
                </a:lnTo>
                <a:lnTo>
                  <a:pt x="282" y="320"/>
                </a:lnTo>
                <a:lnTo>
                  <a:pt x="272" y="328"/>
                </a:lnTo>
                <a:lnTo>
                  <a:pt x="262" y="336"/>
                </a:lnTo>
                <a:lnTo>
                  <a:pt x="262" y="336"/>
                </a:lnTo>
                <a:lnTo>
                  <a:pt x="238" y="352"/>
                </a:lnTo>
                <a:lnTo>
                  <a:pt x="214" y="362"/>
                </a:lnTo>
                <a:lnTo>
                  <a:pt x="186" y="368"/>
                </a:lnTo>
                <a:lnTo>
                  <a:pt x="156" y="370"/>
                </a:lnTo>
                <a:lnTo>
                  <a:pt x="156" y="370"/>
                </a:lnTo>
                <a:lnTo>
                  <a:pt x="126" y="368"/>
                </a:lnTo>
                <a:lnTo>
                  <a:pt x="98" y="362"/>
                </a:lnTo>
                <a:lnTo>
                  <a:pt x="98" y="362"/>
                </a:lnTo>
                <a:lnTo>
                  <a:pt x="96" y="374"/>
                </a:lnTo>
                <a:lnTo>
                  <a:pt x="92" y="384"/>
                </a:lnTo>
                <a:lnTo>
                  <a:pt x="86" y="392"/>
                </a:lnTo>
                <a:lnTo>
                  <a:pt x="80" y="400"/>
                </a:lnTo>
                <a:lnTo>
                  <a:pt x="72" y="406"/>
                </a:lnTo>
                <a:lnTo>
                  <a:pt x="62" y="410"/>
                </a:lnTo>
                <a:lnTo>
                  <a:pt x="52" y="412"/>
                </a:lnTo>
                <a:lnTo>
                  <a:pt x="40" y="414"/>
                </a:lnTo>
                <a:lnTo>
                  <a:pt x="40" y="414"/>
                </a:lnTo>
                <a:lnTo>
                  <a:pt x="32" y="412"/>
                </a:lnTo>
                <a:lnTo>
                  <a:pt x="22" y="410"/>
                </a:lnTo>
                <a:lnTo>
                  <a:pt x="10" y="406"/>
                </a:lnTo>
                <a:lnTo>
                  <a:pt x="0" y="400"/>
                </a:lnTo>
                <a:lnTo>
                  <a:pt x="0" y="400"/>
                </a:lnTo>
                <a:lnTo>
                  <a:pt x="10" y="398"/>
                </a:lnTo>
                <a:lnTo>
                  <a:pt x="18" y="394"/>
                </a:lnTo>
                <a:lnTo>
                  <a:pt x="26" y="388"/>
                </a:lnTo>
                <a:lnTo>
                  <a:pt x="34" y="382"/>
                </a:lnTo>
                <a:lnTo>
                  <a:pt x="34" y="382"/>
                </a:lnTo>
                <a:lnTo>
                  <a:pt x="40" y="374"/>
                </a:lnTo>
                <a:lnTo>
                  <a:pt x="44" y="364"/>
                </a:lnTo>
                <a:lnTo>
                  <a:pt x="46" y="354"/>
                </a:lnTo>
                <a:lnTo>
                  <a:pt x="48" y="342"/>
                </a:lnTo>
                <a:lnTo>
                  <a:pt x="48" y="342"/>
                </a:lnTo>
                <a:lnTo>
                  <a:pt x="46" y="334"/>
                </a:lnTo>
                <a:lnTo>
                  <a:pt x="46" y="334"/>
                </a:lnTo>
                <a:lnTo>
                  <a:pt x="30" y="318"/>
                </a:lnTo>
                <a:lnTo>
                  <a:pt x="22" y="308"/>
                </a:lnTo>
                <a:lnTo>
                  <a:pt x="16" y="298"/>
                </a:lnTo>
                <a:lnTo>
                  <a:pt x="12" y="288"/>
                </a:lnTo>
                <a:lnTo>
                  <a:pt x="8" y="278"/>
                </a:lnTo>
                <a:lnTo>
                  <a:pt x="6" y="268"/>
                </a:lnTo>
                <a:lnTo>
                  <a:pt x="6" y="256"/>
                </a:lnTo>
                <a:lnTo>
                  <a:pt x="6" y="256"/>
                </a:lnTo>
                <a:lnTo>
                  <a:pt x="6" y="244"/>
                </a:lnTo>
                <a:lnTo>
                  <a:pt x="8" y="234"/>
                </a:lnTo>
                <a:lnTo>
                  <a:pt x="12" y="224"/>
                </a:lnTo>
                <a:lnTo>
                  <a:pt x="18" y="214"/>
                </a:lnTo>
                <a:lnTo>
                  <a:pt x="24" y="204"/>
                </a:lnTo>
                <a:lnTo>
                  <a:pt x="30" y="194"/>
                </a:lnTo>
                <a:lnTo>
                  <a:pt x="40" y="186"/>
                </a:lnTo>
                <a:lnTo>
                  <a:pt x="50" y="178"/>
                </a:lnTo>
                <a:lnTo>
                  <a:pt x="50" y="178"/>
                </a:lnTo>
                <a:lnTo>
                  <a:pt x="72" y="164"/>
                </a:lnTo>
                <a:lnTo>
                  <a:pt x="98" y="154"/>
                </a:lnTo>
                <a:lnTo>
                  <a:pt x="126" y="148"/>
                </a:lnTo>
                <a:lnTo>
                  <a:pt x="156" y="146"/>
                </a:lnTo>
                <a:lnTo>
                  <a:pt x="156" y="146"/>
                </a:lnTo>
                <a:lnTo>
                  <a:pt x="186" y="148"/>
                </a:lnTo>
                <a:lnTo>
                  <a:pt x="214" y="154"/>
                </a:lnTo>
                <a:lnTo>
                  <a:pt x="238" y="164"/>
                </a:lnTo>
                <a:lnTo>
                  <a:pt x="262" y="178"/>
                </a:lnTo>
                <a:lnTo>
                  <a:pt x="262" y="178"/>
                </a:lnTo>
                <a:lnTo>
                  <a:pt x="272" y="186"/>
                </a:lnTo>
                <a:lnTo>
                  <a:pt x="282" y="194"/>
                </a:lnTo>
                <a:lnTo>
                  <a:pt x="288" y="204"/>
                </a:lnTo>
                <a:lnTo>
                  <a:pt x="294" y="214"/>
                </a:lnTo>
                <a:lnTo>
                  <a:pt x="300" y="224"/>
                </a:lnTo>
                <a:lnTo>
                  <a:pt x="304" y="234"/>
                </a:lnTo>
                <a:lnTo>
                  <a:pt x="306" y="244"/>
                </a:lnTo>
                <a:lnTo>
                  <a:pt x="306" y="256"/>
                </a:lnTo>
                <a:lnTo>
                  <a:pt x="306" y="256"/>
                </a:lnTo>
                <a:close/>
                <a:moveTo>
                  <a:pt x="492" y="396"/>
                </a:moveTo>
                <a:lnTo>
                  <a:pt x="492" y="396"/>
                </a:lnTo>
                <a:lnTo>
                  <a:pt x="490" y="412"/>
                </a:lnTo>
                <a:lnTo>
                  <a:pt x="482" y="426"/>
                </a:lnTo>
                <a:lnTo>
                  <a:pt x="472" y="440"/>
                </a:lnTo>
                <a:lnTo>
                  <a:pt x="454" y="452"/>
                </a:lnTo>
                <a:lnTo>
                  <a:pt x="454" y="452"/>
                </a:lnTo>
                <a:lnTo>
                  <a:pt x="436" y="464"/>
                </a:lnTo>
                <a:lnTo>
                  <a:pt x="412" y="474"/>
                </a:lnTo>
                <a:lnTo>
                  <a:pt x="388" y="480"/>
                </a:lnTo>
                <a:lnTo>
                  <a:pt x="360" y="484"/>
                </a:lnTo>
                <a:lnTo>
                  <a:pt x="360" y="484"/>
                </a:lnTo>
                <a:lnTo>
                  <a:pt x="352" y="502"/>
                </a:lnTo>
                <a:lnTo>
                  <a:pt x="344" y="516"/>
                </a:lnTo>
                <a:lnTo>
                  <a:pt x="332" y="528"/>
                </a:lnTo>
                <a:lnTo>
                  <a:pt x="320" y="536"/>
                </a:lnTo>
                <a:lnTo>
                  <a:pt x="320" y="536"/>
                </a:lnTo>
                <a:lnTo>
                  <a:pt x="306" y="542"/>
                </a:lnTo>
                <a:lnTo>
                  <a:pt x="292" y="546"/>
                </a:lnTo>
                <a:lnTo>
                  <a:pt x="274" y="548"/>
                </a:lnTo>
                <a:lnTo>
                  <a:pt x="254" y="548"/>
                </a:lnTo>
                <a:lnTo>
                  <a:pt x="254" y="548"/>
                </a:lnTo>
                <a:lnTo>
                  <a:pt x="264" y="544"/>
                </a:lnTo>
                <a:lnTo>
                  <a:pt x="272" y="538"/>
                </a:lnTo>
                <a:lnTo>
                  <a:pt x="280" y="532"/>
                </a:lnTo>
                <a:lnTo>
                  <a:pt x="286" y="524"/>
                </a:lnTo>
                <a:lnTo>
                  <a:pt x="292" y="516"/>
                </a:lnTo>
                <a:lnTo>
                  <a:pt x="296" y="508"/>
                </a:lnTo>
                <a:lnTo>
                  <a:pt x="298" y="498"/>
                </a:lnTo>
                <a:lnTo>
                  <a:pt x="298" y="488"/>
                </a:lnTo>
                <a:lnTo>
                  <a:pt x="298" y="488"/>
                </a:lnTo>
                <a:lnTo>
                  <a:pt x="270" y="484"/>
                </a:lnTo>
                <a:lnTo>
                  <a:pt x="246" y="480"/>
                </a:lnTo>
                <a:lnTo>
                  <a:pt x="222" y="474"/>
                </a:lnTo>
                <a:lnTo>
                  <a:pt x="200" y="464"/>
                </a:lnTo>
                <a:lnTo>
                  <a:pt x="200" y="464"/>
                </a:lnTo>
                <a:lnTo>
                  <a:pt x="180" y="454"/>
                </a:lnTo>
                <a:lnTo>
                  <a:pt x="166" y="442"/>
                </a:lnTo>
                <a:lnTo>
                  <a:pt x="154" y="430"/>
                </a:lnTo>
                <a:lnTo>
                  <a:pt x="146" y="416"/>
                </a:lnTo>
                <a:lnTo>
                  <a:pt x="146" y="416"/>
                </a:lnTo>
                <a:lnTo>
                  <a:pt x="162" y="416"/>
                </a:lnTo>
                <a:lnTo>
                  <a:pt x="162" y="416"/>
                </a:lnTo>
                <a:lnTo>
                  <a:pt x="190" y="418"/>
                </a:lnTo>
                <a:lnTo>
                  <a:pt x="190" y="418"/>
                </a:lnTo>
                <a:lnTo>
                  <a:pt x="214" y="418"/>
                </a:lnTo>
                <a:lnTo>
                  <a:pt x="238" y="414"/>
                </a:lnTo>
                <a:lnTo>
                  <a:pt x="258" y="406"/>
                </a:lnTo>
                <a:lnTo>
                  <a:pt x="278" y="396"/>
                </a:lnTo>
                <a:lnTo>
                  <a:pt x="278" y="396"/>
                </a:lnTo>
                <a:lnTo>
                  <a:pt x="290" y="388"/>
                </a:lnTo>
                <a:lnTo>
                  <a:pt x="302" y="378"/>
                </a:lnTo>
                <a:lnTo>
                  <a:pt x="314" y="366"/>
                </a:lnTo>
                <a:lnTo>
                  <a:pt x="322" y="356"/>
                </a:lnTo>
                <a:lnTo>
                  <a:pt x="330" y="344"/>
                </a:lnTo>
                <a:lnTo>
                  <a:pt x="334" y="332"/>
                </a:lnTo>
                <a:lnTo>
                  <a:pt x="338" y="318"/>
                </a:lnTo>
                <a:lnTo>
                  <a:pt x="342" y="304"/>
                </a:lnTo>
                <a:lnTo>
                  <a:pt x="342" y="304"/>
                </a:lnTo>
                <a:lnTo>
                  <a:pt x="370" y="306"/>
                </a:lnTo>
                <a:lnTo>
                  <a:pt x="394" y="308"/>
                </a:lnTo>
                <a:lnTo>
                  <a:pt x="418" y="314"/>
                </a:lnTo>
                <a:lnTo>
                  <a:pt x="440" y="324"/>
                </a:lnTo>
                <a:lnTo>
                  <a:pt x="440" y="324"/>
                </a:lnTo>
                <a:lnTo>
                  <a:pt x="452" y="330"/>
                </a:lnTo>
                <a:lnTo>
                  <a:pt x="462" y="336"/>
                </a:lnTo>
                <a:lnTo>
                  <a:pt x="472" y="344"/>
                </a:lnTo>
                <a:lnTo>
                  <a:pt x="478" y="354"/>
                </a:lnTo>
                <a:lnTo>
                  <a:pt x="484" y="362"/>
                </a:lnTo>
                <a:lnTo>
                  <a:pt x="488" y="374"/>
                </a:lnTo>
                <a:lnTo>
                  <a:pt x="492" y="384"/>
                </a:lnTo>
                <a:lnTo>
                  <a:pt x="492" y="396"/>
                </a:lnTo>
                <a:lnTo>
                  <a:pt x="492" y="396"/>
                </a:lnTo>
                <a:close/>
                <a:moveTo>
                  <a:pt x="548" y="108"/>
                </a:moveTo>
                <a:lnTo>
                  <a:pt x="548" y="108"/>
                </a:lnTo>
                <a:lnTo>
                  <a:pt x="546" y="120"/>
                </a:lnTo>
                <a:lnTo>
                  <a:pt x="544" y="132"/>
                </a:lnTo>
                <a:lnTo>
                  <a:pt x="540" y="144"/>
                </a:lnTo>
                <a:lnTo>
                  <a:pt x="534" y="156"/>
                </a:lnTo>
                <a:lnTo>
                  <a:pt x="526" y="166"/>
                </a:lnTo>
                <a:lnTo>
                  <a:pt x="518" y="176"/>
                </a:lnTo>
                <a:lnTo>
                  <a:pt x="506" y="186"/>
                </a:lnTo>
                <a:lnTo>
                  <a:pt x="494" y="194"/>
                </a:lnTo>
                <a:lnTo>
                  <a:pt x="494" y="194"/>
                </a:lnTo>
                <a:lnTo>
                  <a:pt x="492" y="212"/>
                </a:lnTo>
                <a:lnTo>
                  <a:pt x="492" y="212"/>
                </a:lnTo>
                <a:lnTo>
                  <a:pt x="494" y="222"/>
                </a:lnTo>
                <a:lnTo>
                  <a:pt x="496" y="232"/>
                </a:lnTo>
                <a:lnTo>
                  <a:pt x="500" y="242"/>
                </a:lnTo>
                <a:lnTo>
                  <a:pt x="506" y="250"/>
                </a:lnTo>
                <a:lnTo>
                  <a:pt x="506" y="250"/>
                </a:lnTo>
                <a:lnTo>
                  <a:pt x="534" y="274"/>
                </a:lnTo>
                <a:lnTo>
                  <a:pt x="534" y="274"/>
                </a:lnTo>
                <a:lnTo>
                  <a:pt x="514" y="274"/>
                </a:lnTo>
                <a:lnTo>
                  <a:pt x="494" y="270"/>
                </a:lnTo>
                <a:lnTo>
                  <a:pt x="478" y="266"/>
                </a:lnTo>
                <a:lnTo>
                  <a:pt x="464" y="258"/>
                </a:lnTo>
                <a:lnTo>
                  <a:pt x="464" y="258"/>
                </a:lnTo>
                <a:lnTo>
                  <a:pt x="456" y="250"/>
                </a:lnTo>
                <a:lnTo>
                  <a:pt x="448" y="242"/>
                </a:lnTo>
                <a:lnTo>
                  <a:pt x="440" y="230"/>
                </a:lnTo>
                <a:lnTo>
                  <a:pt x="434" y="218"/>
                </a:lnTo>
                <a:lnTo>
                  <a:pt x="434" y="218"/>
                </a:lnTo>
                <a:lnTo>
                  <a:pt x="416" y="220"/>
                </a:lnTo>
                <a:lnTo>
                  <a:pt x="398" y="222"/>
                </a:lnTo>
                <a:lnTo>
                  <a:pt x="398" y="222"/>
                </a:lnTo>
                <a:lnTo>
                  <a:pt x="376" y="220"/>
                </a:lnTo>
                <a:lnTo>
                  <a:pt x="354" y="214"/>
                </a:lnTo>
                <a:lnTo>
                  <a:pt x="354" y="214"/>
                </a:lnTo>
                <a:lnTo>
                  <a:pt x="348" y="198"/>
                </a:lnTo>
                <a:lnTo>
                  <a:pt x="340" y="184"/>
                </a:lnTo>
                <a:lnTo>
                  <a:pt x="330" y="168"/>
                </a:lnTo>
                <a:lnTo>
                  <a:pt x="316" y="154"/>
                </a:lnTo>
                <a:lnTo>
                  <a:pt x="316" y="154"/>
                </a:lnTo>
                <a:lnTo>
                  <a:pt x="300" y="142"/>
                </a:lnTo>
                <a:lnTo>
                  <a:pt x="284" y="132"/>
                </a:lnTo>
                <a:lnTo>
                  <a:pt x="268" y="126"/>
                </a:lnTo>
                <a:lnTo>
                  <a:pt x="250" y="122"/>
                </a:lnTo>
                <a:lnTo>
                  <a:pt x="250" y="122"/>
                </a:lnTo>
                <a:lnTo>
                  <a:pt x="248" y="108"/>
                </a:lnTo>
                <a:lnTo>
                  <a:pt x="248" y="108"/>
                </a:lnTo>
                <a:lnTo>
                  <a:pt x="248" y="96"/>
                </a:lnTo>
                <a:lnTo>
                  <a:pt x="252" y="84"/>
                </a:lnTo>
                <a:lnTo>
                  <a:pt x="254" y="74"/>
                </a:lnTo>
                <a:lnTo>
                  <a:pt x="260" y="64"/>
                </a:lnTo>
                <a:lnTo>
                  <a:pt x="266" y="56"/>
                </a:lnTo>
                <a:lnTo>
                  <a:pt x="272" y="46"/>
                </a:lnTo>
                <a:lnTo>
                  <a:pt x="282" y="38"/>
                </a:lnTo>
                <a:lnTo>
                  <a:pt x="292" y="30"/>
                </a:lnTo>
                <a:lnTo>
                  <a:pt x="292" y="30"/>
                </a:lnTo>
                <a:lnTo>
                  <a:pt x="314" y="18"/>
                </a:lnTo>
                <a:lnTo>
                  <a:pt x="340" y="8"/>
                </a:lnTo>
                <a:lnTo>
                  <a:pt x="368" y="2"/>
                </a:lnTo>
                <a:lnTo>
                  <a:pt x="398" y="0"/>
                </a:lnTo>
                <a:lnTo>
                  <a:pt x="398" y="0"/>
                </a:lnTo>
                <a:lnTo>
                  <a:pt x="428" y="2"/>
                </a:lnTo>
                <a:lnTo>
                  <a:pt x="456" y="8"/>
                </a:lnTo>
                <a:lnTo>
                  <a:pt x="482" y="18"/>
                </a:lnTo>
                <a:lnTo>
                  <a:pt x="504" y="30"/>
                </a:lnTo>
                <a:lnTo>
                  <a:pt x="504" y="30"/>
                </a:lnTo>
                <a:lnTo>
                  <a:pt x="514" y="38"/>
                </a:lnTo>
                <a:lnTo>
                  <a:pt x="524" y="46"/>
                </a:lnTo>
                <a:lnTo>
                  <a:pt x="530" y="56"/>
                </a:lnTo>
                <a:lnTo>
                  <a:pt x="536" y="64"/>
                </a:lnTo>
                <a:lnTo>
                  <a:pt x="542" y="74"/>
                </a:lnTo>
                <a:lnTo>
                  <a:pt x="544" y="84"/>
                </a:lnTo>
                <a:lnTo>
                  <a:pt x="546" y="96"/>
                </a:lnTo>
                <a:lnTo>
                  <a:pt x="548" y="108"/>
                </a:lnTo>
                <a:lnTo>
                  <a:pt x="548" y="108"/>
                </a:lnTo>
                <a:close/>
              </a:path>
            </a:pathLst>
          </a:custGeom>
          <a:solidFill>
            <a:srgbClr val="71C0B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文本框 33"/>
          <p:cNvSpPr txBox="1"/>
          <p:nvPr/>
        </p:nvSpPr>
        <p:spPr>
          <a:xfrm>
            <a:off x="3040998" y="2578201"/>
            <a:ext cx="2215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 rot="1800000">
            <a:off x="7729233" y="4055219"/>
            <a:ext cx="657172" cy="657172"/>
            <a:chOff x="2519764" y="2817227"/>
            <a:chExt cx="1280477" cy="1280477"/>
          </a:xfrm>
        </p:grpSpPr>
        <p:sp>
          <p:nvSpPr>
            <p:cNvPr id="38" name="泪滴形 37"/>
            <p:cNvSpPr/>
            <p:nvPr/>
          </p:nvSpPr>
          <p:spPr>
            <a:xfrm rot="8100000">
              <a:off x="2519764" y="2817227"/>
              <a:ext cx="1280477" cy="1280477"/>
            </a:xfrm>
            <a:prstGeom prst="teardrop">
              <a:avLst>
                <a:gd name="adj" fmla="val 116832"/>
              </a:avLst>
            </a:prstGeom>
            <a:solidFill>
              <a:srgbClr val="0F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760679" y="3058142"/>
              <a:ext cx="798646" cy="7986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flipH="1">
            <a:off x="7854757" y="2072243"/>
            <a:ext cx="577847" cy="468283"/>
            <a:chOff x="709318" y="721954"/>
            <a:chExt cx="1954512" cy="1583914"/>
          </a:xfrm>
          <a:solidFill>
            <a:srgbClr val="71C0B7"/>
          </a:solidFill>
        </p:grpSpPr>
        <p:sp>
          <p:nvSpPr>
            <p:cNvPr id="41" name="椭圆 40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3" name="文本框 33"/>
          <p:cNvSpPr txBox="1"/>
          <p:nvPr/>
        </p:nvSpPr>
        <p:spPr>
          <a:xfrm>
            <a:off x="7081888" y="2540526"/>
            <a:ext cx="2215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文本框 33"/>
          <p:cNvSpPr txBox="1"/>
          <p:nvPr/>
        </p:nvSpPr>
        <p:spPr>
          <a:xfrm>
            <a:off x="9832023" y="4000140"/>
            <a:ext cx="2215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  <a:p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提供有一定设计美感的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制作</a:t>
            </a:r>
            <a:r>
              <a:rPr lang="zh-CN" altLang="en-US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资源。</a:t>
            </a:r>
            <a:r>
              <a:rPr lang="zh-CN" altLang="en-US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有逼格才有未来</a:t>
            </a:r>
            <a:r>
              <a:rPr lang="en-US" altLang="zh-CN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!</a:t>
            </a:r>
            <a:endParaRPr lang="zh-CN" altLang="en-US" b="1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心形 44"/>
          <p:cNvSpPr/>
          <p:nvPr/>
        </p:nvSpPr>
        <p:spPr>
          <a:xfrm>
            <a:off x="10609873" y="3430453"/>
            <a:ext cx="594360" cy="594360"/>
          </a:xfrm>
          <a:prstGeom prst="heart">
            <a:avLst/>
          </a:prstGeom>
          <a:solidFill>
            <a:srgbClr val="71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 rot="2700000">
            <a:off x="9410921" y="5477470"/>
            <a:ext cx="657172" cy="657172"/>
            <a:chOff x="2519764" y="2817227"/>
            <a:chExt cx="1280477" cy="1280477"/>
          </a:xfrm>
        </p:grpSpPr>
        <p:sp>
          <p:nvSpPr>
            <p:cNvPr id="47" name="泪滴形 46"/>
            <p:cNvSpPr/>
            <p:nvPr/>
          </p:nvSpPr>
          <p:spPr>
            <a:xfrm rot="8100000">
              <a:off x="2519764" y="2817227"/>
              <a:ext cx="1280477" cy="1280477"/>
            </a:xfrm>
            <a:prstGeom prst="teardrop">
              <a:avLst>
                <a:gd name="adj" fmla="val 116832"/>
              </a:avLst>
            </a:prstGeom>
            <a:solidFill>
              <a:srgbClr val="0F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760679" y="3058142"/>
              <a:ext cx="798646" cy="7986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45510" y="313489"/>
            <a:ext cx="6268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Your title here</a:t>
            </a:r>
            <a:endParaRPr lang="zh-CN" altLang="en-US" sz="72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77195" y="1273609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D9E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here, so that it can be more clearly.</a:t>
            </a:r>
            <a:endParaRPr lang="zh-CN" altLang="en-US" sz="2400" dirty="0">
              <a:solidFill>
                <a:srgbClr val="0D9E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91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1960</Words>
  <Application>Microsoft Office PowerPoint</Application>
  <PresentationFormat>宽屏</PresentationFormat>
  <Paragraphs>245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华康俪金黑W8</vt:lpstr>
      <vt:lpstr>华文细黑</vt:lpstr>
      <vt:lpstr>宋体</vt:lpstr>
      <vt:lpstr>Microsoft YaHei</vt:lpstr>
      <vt:lpstr>Arial</vt:lpstr>
      <vt:lpstr>Bohema Alternative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Abel</dc:creator>
  <cp:lastModifiedBy>Abel</cp:lastModifiedBy>
  <cp:revision>68</cp:revision>
  <dcterms:created xsi:type="dcterms:W3CDTF">2015-03-18T02:44:10Z</dcterms:created>
  <dcterms:modified xsi:type="dcterms:W3CDTF">2015-09-26T15:29:54Z</dcterms:modified>
</cp:coreProperties>
</file>