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8" r:id="rId2"/>
    <p:sldId id="280" r:id="rId3"/>
    <p:sldId id="258" r:id="rId4"/>
    <p:sldId id="267" r:id="rId5"/>
    <p:sldId id="261" r:id="rId6"/>
    <p:sldId id="274" r:id="rId7"/>
    <p:sldId id="260" r:id="rId8"/>
    <p:sldId id="263" r:id="rId9"/>
    <p:sldId id="281" r:id="rId10"/>
    <p:sldId id="264" r:id="rId11"/>
    <p:sldId id="275" r:id="rId12"/>
    <p:sldId id="265" r:id="rId13"/>
    <p:sldId id="268" r:id="rId14"/>
    <p:sldId id="276" r:id="rId15"/>
    <p:sldId id="259" r:id="rId16"/>
    <p:sldId id="277" r:id="rId17"/>
    <p:sldId id="269" r:id="rId18"/>
    <p:sldId id="262" r:id="rId19"/>
    <p:sldId id="270" r:id="rId20"/>
    <p:sldId id="271" r:id="rId21"/>
    <p:sldId id="272" r:id="rId22"/>
    <p:sldId id="273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CACACA"/>
    <a:srgbClr val="ABABAB"/>
    <a:srgbClr val="0F4E8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33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标题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noFill/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dPt>
            <c:idx val="0"/>
            <c:bubble3D val="0"/>
            <c:spPr>
              <a:solidFill>
                <a:srgbClr val="ABABAB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noFill/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noFill/>
              <a:ln>
                <a:noFill/>
              </a:ln>
              <a:effectLst/>
            </c:spPr>
          </c:dPt>
          <c:cat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val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noFill/>
              <a:ln>
                <a:noFill/>
              </a:ln>
              <a:effectLst/>
            </c:spPr>
          </c:dPt>
          <c:cat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2</c:v>
                </c:pt>
              </c:numCache>
            </c:numRef>
          </c:cat>
          <c:val>
            <c:numRef>
              <c:f>Sheet1!$F$2:$F$3</c:f>
              <c:numCache>
                <c:formatCode>General</c:formatCode>
                <c:ptCount val="2"/>
                <c:pt idx="0">
                  <c:v>1.5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1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1950-3730-4B85-A5C6-2ACCE90FEEC8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AFA8-7923-46BF-80EF-CA529F9E5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0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BAFA8-7923-46BF-80EF-CA529F9E57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4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5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4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2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6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0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5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6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0CC5-C500-44EB-AAA3-D81CAD0079EA}" type="datetimeFigureOut">
              <a:rPr lang="zh-CN" altLang="en-US" smtClean="0"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A8B6-1085-4C85-A876-06A8FC85E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7012" y="363968"/>
            <a:ext cx="173797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endParaRPr lang="zh-CN" altLang="en-US" sz="23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9232" y="367322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接下来，写标题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8597" y="3532032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NO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zh-CN" altLang="en-US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64511" y="4459432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0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五边形 118"/>
          <p:cNvSpPr/>
          <p:nvPr/>
        </p:nvSpPr>
        <p:spPr>
          <a:xfrm>
            <a:off x="-3446267" y="-1976478"/>
            <a:ext cx="12404589" cy="8834478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Group 1"/>
          <p:cNvGrpSpPr>
            <a:grpSpLocks/>
          </p:cNvGrpSpPr>
          <p:nvPr/>
        </p:nvGrpSpPr>
        <p:grpSpPr bwMode="auto">
          <a:xfrm>
            <a:off x="4035048" y="2115404"/>
            <a:ext cx="4121904" cy="4136678"/>
            <a:chOff x="4" y="0"/>
            <a:chExt cx="1116" cy="1115"/>
          </a:xfrm>
        </p:grpSpPr>
        <p:sp>
          <p:nvSpPr>
            <p:cNvPr id="106" name="Oval 2"/>
            <p:cNvSpPr>
              <a:spLocks noChangeArrowheads="1"/>
            </p:cNvSpPr>
            <p:nvPr/>
          </p:nvSpPr>
          <p:spPr bwMode="auto">
            <a:xfrm>
              <a:off x="4" y="0"/>
              <a:ext cx="1116" cy="111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Freeform 5"/>
            <p:cNvSpPr>
              <a:spLocks/>
            </p:cNvSpPr>
            <p:nvPr/>
          </p:nvSpPr>
          <p:spPr bwMode="auto">
            <a:xfrm>
              <a:off x="4" y="154"/>
              <a:ext cx="1107" cy="797"/>
            </a:xfrm>
            <a:custGeom>
              <a:avLst/>
              <a:gdLst>
                <a:gd name="T0" fmla="*/ 231 w 1092"/>
                <a:gd name="T1" fmla="*/ 25 h 792"/>
                <a:gd name="T2" fmla="*/ 200 w 1092"/>
                <a:gd name="T3" fmla="*/ 85 h 792"/>
                <a:gd name="T4" fmla="*/ 340 w 1092"/>
                <a:gd name="T5" fmla="*/ 19 h 792"/>
                <a:gd name="T6" fmla="*/ 353 w 1092"/>
                <a:gd name="T7" fmla="*/ 84 h 792"/>
                <a:gd name="T8" fmla="*/ 366 w 1092"/>
                <a:gd name="T9" fmla="*/ 153 h 792"/>
                <a:gd name="T10" fmla="*/ 606 w 1092"/>
                <a:gd name="T11" fmla="*/ 75 h 792"/>
                <a:gd name="T12" fmla="*/ 662 w 1092"/>
                <a:gd name="T13" fmla="*/ 123 h 792"/>
                <a:gd name="T14" fmla="*/ 776 w 1092"/>
                <a:gd name="T15" fmla="*/ 68 h 792"/>
                <a:gd name="T16" fmla="*/ 772 w 1092"/>
                <a:gd name="T17" fmla="*/ 25 h 792"/>
                <a:gd name="T18" fmla="*/ 820 w 1092"/>
                <a:gd name="T19" fmla="*/ 45 h 792"/>
                <a:gd name="T20" fmla="*/ 912 w 1092"/>
                <a:gd name="T21" fmla="*/ 54 h 792"/>
                <a:gd name="T22" fmla="*/ 1041 w 1092"/>
                <a:gd name="T23" fmla="*/ 201 h 792"/>
                <a:gd name="T24" fmla="*/ 1063 w 1092"/>
                <a:gd name="T25" fmla="*/ 286 h 792"/>
                <a:gd name="T26" fmla="*/ 1057 w 1092"/>
                <a:gd name="T27" fmla="*/ 233 h 792"/>
                <a:gd name="T28" fmla="*/ 991 w 1092"/>
                <a:gd name="T29" fmla="*/ 277 h 792"/>
                <a:gd name="T30" fmla="*/ 1015 w 1092"/>
                <a:gd name="T31" fmla="*/ 394 h 792"/>
                <a:gd name="T32" fmla="*/ 1037 w 1092"/>
                <a:gd name="T33" fmla="*/ 478 h 792"/>
                <a:gd name="T34" fmla="*/ 1005 w 1092"/>
                <a:gd name="T35" fmla="*/ 347 h 792"/>
                <a:gd name="T36" fmla="*/ 952 w 1092"/>
                <a:gd name="T37" fmla="*/ 454 h 792"/>
                <a:gd name="T38" fmla="*/ 1051 w 1092"/>
                <a:gd name="T39" fmla="*/ 528 h 792"/>
                <a:gd name="T40" fmla="*/ 1009 w 1092"/>
                <a:gd name="T41" fmla="*/ 512 h 792"/>
                <a:gd name="T42" fmla="*/ 923 w 1092"/>
                <a:gd name="T43" fmla="*/ 438 h 792"/>
                <a:gd name="T44" fmla="*/ 961 w 1092"/>
                <a:gd name="T45" fmla="*/ 548 h 792"/>
                <a:gd name="T46" fmla="*/ 1045 w 1092"/>
                <a:gd name="T47" fmla="*/ 584 h 792"/>
                <a:gd name="T48" fmla="*/ 983 w 1092"/>
                <a:gd name="T49" fmla="*/ 711 h 792"/>
                <a:gd name="T50" fmla="*/ 977 w 1092"/>
                <a:gd name="T51" fmla="*/ 602 h 792"/>
                <a:gd name="T52" fmla="*/ 897 w 1092"/>
                <a:gd name="T53" fmla="*/ 507 h 792"/>
                <a:gd name="T54" fmla="*/ 863 w 1092"/>
                <a:gd name="T55" fmla="*/ 410 h 792"/>
                <a:gd name="T56" fmla="*/ 750 w 1092"/>
                <a:gd name="T57" fmla="*/ 404 h 792"/>
                <a:gd name="T58" fmla="*/ 674 w 1092"/>
                <a:gd name="T59" fmla="*/ 468 h 792"/>
                <a:gd name="T60" fmla="*/ 694 w 1092"/>
                <a:gd name="T61" fmla="*/ 478 h 792"/>
                <a:gd name="T62" fmla="*/ 676 w 1092"/>
                <a:gd name="T63" fmla="*/ 627 h 792"/>
                <a:gd name="T64" fmla="*/ 672 w 1092"/>
                <a:gd name="T65" fmla="*/ 644 h 792"/>
                <a:gd name="T66" fmla="*/ 547 w 1092"/>
                <a:gd name="T67" fmla="*/ 700 h 792"/>
                <a:gd name="T68" fmla="*/ 452 w 1092"/>
                <a:gd name="T69" fmla="*/ 578 h 792"/>
                <a:gd name="T70" fmla="*/ 405 w 1092"/>
                <a:gd name="T71" fmla="*/ 416 h 792"/>
                <a:gd name="T72" fmla="*/ 544 w 1092"/>
                <a:gd name="T73" fmla="*/ 404 h 792"/>
                <a:gd name="T74" fmla="*/ 642 w 1092"/>
                <a:gd name="T75" fmla="*/ 352 h 792"/>
                <a:gd name="T76" fmla="*/ 564 w 1092"/>
                <a:gd name="T77" fmla="*/ 318 h 792"/>
                <a:gd name="T78" fmla="*/ 551 w 1092"/>
                <a:gd name="T79" fmla="*/ 372 h 792"/>
                <a:gd name="T80" fmla="*/ 513 w 1092"/>
                <a:gd name="T81" fmla="*/ 337 h 792"/>
                <a:gd name="T82" fmla="*/ 407 w 1092"/>
                <a:gd name="T83" fmla="*/ 354 h 792"/>
                <a:gd name="T84" fmla="*/ 458 w 1092"/>
                <a:gd name="T85" fmla="*/ 259 h 792"/>
                <a:gd name="T86" fmla="*/ 442 w 1092"/>
                <a:gd name="T87" fmla="*/ 226 h 792"/>
                <a:gd name="T88" fmla="*/ 463 w 1092"/>
                <a:gd name="T89" fmla="*/ 188 h 792"/>
                <a:gd name="T90" fmla="*/ 513 w 1092"/>
                <a:gd name="T91" fmla="*/ 199 h 792"/>
                <a:gd name="T92" fmla="*/ 587 w 1092"/>
                <a:gd name="T93" fmla="*/ 152 h 792"/>
                <a:gd name="T94" fmla="*/ 520 w 1092"/>
                <a:gd name="T95" fmla="*/ 187 h 792"/>
                <a:gd name="T96" fmla="*/ 331 w 1092"/>
                <a:gd name="T97" fmla="*/ 146 h 792"/>
                <a:gd name="T98" fmla="*/ 225 w 1092"/>
                <a:gd name="T99" fmla="*/ 94 h 792"/>
                <a:gd name="T100" fmla="*/ 202 w 1092"/>
                <a:gd name="T101" fmla="*/ 199 h 792"/>
                <a:gd name="T102" fmla="*/ 158 w 1092"/>
                <a:gd name="T103" fmla="*/ 155 h 792"/>
                <a:gd name="T104" fmla="*/ 104 w 1092"/>
                <a:gd name="T105" fmla="*/ 217 h 792"/>
                <a:gd name="T106" fmla="*/ 174 w 1092"/>
                <a:gd name="T107" fmla="*/ 182 h 792"/>
                <a:gd name="T108" fmla="*/ 181 w 1092"/>
                <a:gd name="T109" fmla="*/ 292 h 792"/>
                <a:gd name="T110" fmla="*/ 111 w 1092"/>
                <a:gd name="T111" fmla="*/ 372 h 792"/>
                <a:gd name="T112" fmla="*/ 78 w 1092"/>
                <a:gd name="T113" fmla="*/ 455 h 792"/>
                <a:gd name="T114" fmla="*/ 242 w 1092"/>
                <a:gd name="T115" fmla="*/ 552 h 792"/>
                <a:gd name="T116" fmla="*/ 235 w 1092"/>
                <a:gd name="T117" fmla="*/ 685 h 792"/>
                <a:gd name="T118" fmla="*/ 132 w 1092"/>
                <a:gd name="T119" fmla="*/ 748 h 792"/>
                <a:gd name="T120" fmla="*/ 104 w 1092"/>
                <a:gd name="T121" fmla="*/ 525 h 792"/>
                <a:gd name="T122" fmla="*/ 31 w 1092"/>
                <a:gd name="T123" fmla="*/ 438 h 792"/>
                <a:gd name="T124" fmla="*/ 3 w 1092"/>
                <a:gd name="T125" fmla="*/ 32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2" h="792">
                  <a:moveTo>
                    <a:pt x="119" y="69"/>
                  </a:moveTo>
                  <a:lnTo>
                    <a:pt x="131" y="70"/>
                  </a:lnTo>
                  <a:lnTo>
                    <a:pt x="140" y="62"/>
                  </a:lnTo>
                  <a:lnTo>
                    <a:pt x="151" y="55"/>
                  </a:lnTo>
                  <a:lnTo>
                    <a:pt x="158" y="48"/>
                  </a:lnTo>
                  <a:lnTo>
                    <a:pt x="170" y="40"/>
                  </a:lnTo>
                  <a:lnTo>
                    <a:pt x="181" y="36"/>
                  </a:lnTo>
                  <a:lnTo>
                    <a:pt x="191" y="31"/>
                  </a:lnTo>
                  <a:lnTo>
                    <a:pt x="200" y="31"/>
                  </a:lnTo>
                  <a:lnTo>
                    <a:pt x="206" y="30"/>
                  </a:lnTo>
                  <a:lnTo>
                    <a:pt x="215" y="30"/>
                  </a:lnTo>
                  <a:lnTo>
                    <a:pt x="220" y="22"/>
                  </a:lnTo>
                  <a:lnTo>
                    <a:pt x="231" y="25"/>
                  </a:lnTo>
                  <a:lnTo>
                    <a:pt x="241" y="20"/>
                  </a:lnTo>
                  <a:lnTo>
                    <a:pt x="250" y="22"/>
                  </a:lnTo>
                  <a:lnTo>
                    <a:pt x="255" y="28"/>
                  </a:lnTo>
                  <a:lnTo>
                    <a:pt x="250" y="31"/>
                  </a:lnTo>
                  <a:lnTo>
                    <a:pt x="241" y="30"/>
                  </a:lnTo>
                  <a:lnTo>
                    <a:pt x="233" y="34"/>
                  </a:lnTo>
                  <a:lnTo>
                    <a:pt x="227" y="42"/>
                  </a:lnTo>
                  <a:lnTo>
                    <a:pt x="226" y="49"/>
                  </a:lnTo>
                  <a:lnTo>
                    <a:pt x="217" y="51"/>
                  </a:lnTo>
                  <a:lnTo>
                    <a:pt x="206" y="55"/>
                  </a:lnTo>
                  <a:lnTo>
                    <a:pt x="205" y="68"/>
                  </a:lnTo>
                  <a:lnTo>
                    <a:pt x="203" y="77"/>
                  </a:lnTo>
                  <a:lnTo>
                    <a:pt x="200" y="85"/>
                  </a:lnTo>
                  <a:lnTo>
                    <a:pt x="205" y="92"/>
                  </a:lnTo>
                  <a:lnTo>
                    <a:pt x="211" y="72"/>
                  </a:lnTo>
                  <a:lnTo>
                    <a:pt x="217" y="69"/>
                  </a:lnTo>
                  <a:lnTo>
                    <a:pt x="226" y="58"/>
                  </a:lnTo>
                  <a:lnTo>
                    <a:pt x="232" y="46"/>
                  </a:lnTo>
                  <a:lnTo>
                    <a:pt x="246" y="43"/>
                  </a:lnTo>
                  <a:lnTo>
                    <a:pt x="257" y="37"/>
                  </a:lnTo>
                  <a:lnTo>
                    <a:pt x="265" y="26"/>
                  </a:lnTo>
                  <a:lnTo>
                    <a:pt x="276" y="26"/>
                  </a:lnTo>
                  <a:lnTo>
                    <a:pt x="299" y="25"/>
                  </a:lnTo>
                  <a:lnTo>
                    <a:pt x="321" y="20"/>
                  </a:lnTo>
                  <a:lnTo>
                    <a:pt x="330" y="19"/>
                  </a:lnTo>
                  <a:lnTo>
                    <a:pt x="340" y="19"/>
                  </a:lnTo>
                  <a:lnTo>
                    <a:pt x="351" y="19"/>
                  </a:lnTo>
                  <a:lnTo>
                    <a:pt x="360" y="22"/>
                  </a:lnTo>
                  <a:lnTo>
                    <a:pt x="373" y="33"/>
                  </a:lnTo>
                  <a:lnTo>
                    <a:pt x="368" y="34"/>
                  </a:lnTo>
                  <a:lnTo>
                    <a:pt x="354" y="39"/>
                  </a:lnTo>
                  <a:lnTo>
                    <a:pt x="356" y="49"/>
                  </a:lnTo>
                  <a:lnTo>
                    <a:pt x="366" y="51"/>
                  </a:lnTo>
                  <a:lnTo>
                    <a:pt x="371" y="51"/>
                  </a:lnTo>
                  <a:lnTo>
                    <a:pt x="369" y="60"/>
                  </a:lnTo>
                  <a:lnTo>
                    <a:pt x="356" y="70"/>
                  </a:lnTo>
                  <a:lnTo>
                    <a:pt x="348" y="72"/>
                  </a:lnTo>
                  <a:lnTo>
                    <a:pt x="350" y="79"/>
                  </a:lnTo>
                  <a:lnTo>
                    <a:pt x="353" y="84"/>
                  </a:lnTo>
                  <a:lnTo>
                    <a:pt x="348" y="92"/>
                  </a:lnTo>
                  <a:lnTo>
                    <a:pt x="354" y="100"/>
                  </a:lnTo>
                  <a:lnTo>
                    <a:pt x="342" y="105"/>
                  </a:lnTo>
                  <a:lnTo>
                    <a:pt x="330" y="108"/>
                  </a:lnTo>
                  <a:lnTo>
                    <a:pt x="329" y="122"/>
                  </a:lnTo>
                  <a:lnTo>
                    <a:pt x="321" y="132"/>
                  </a:lnTo>
                  <a:lnTo>
                    <a:pt x="314" y="140"/>
                  </a:lnTo>
                  <a:lnTo>
                    <a:pt x="303" y="146"/>
                  </a:lnTo>
                  <a:lnTo>
                    <a:pt x="329" y="146"/>
                  </a:lnTo>
                  <a:lnTo>
                    <a:pt x="342" y="146"/>
                  </a:lnTo>
                  <a:lnTo>
                    <a:pt x="350" y="149"/>
                  </a:lnTo>
                  <a:lnTo>
                    <a:pt x="360" y="143"/>
                  </a:lnTo>
                  <a:lnTo>
                    <a:pt x="366" y="153"/>
                  </a:lnTo>
                  <a:lnTo>
                    <a:pt x="507" y="153"/>
                  </a:lnTo>
                  <a:lnTo>
                    <a:pt x="513" y="146"/>
                  </a:lnTo>
                  <a:lnTo>
                    <a:pt x="526" y="135"/>
                  </a:lnTo>
                  <a:lnTo>
                    <a:pt x="534" y="120"/>
                  </a:lnTo>
                  <a:lnTo>
                    <a:pt x="546" y="107"/>
                  </a:lnTo>
                  <a:lnTo>
                    <a:pt x="552" y="94"/>
                  </a:lnTo>
                  <a:lnTo>
                    <a:pt x="558" y="81"/>
                  </a:lnTo>
                  <a:lnTo>
                    <a:pt x="568" y="77"/>
                  </a:lnTo>
                  <a:lnTo>
                    <a:pt x="572" y="69"/>
                  </a:lnTo>
                  <a:lnTo>
                    <a:pt x="581" y="72"/>
                  </a:lnTo>
                  <a:lnTo>
                    <a:pt x="590" y="64"/>
                  </a:lnTo>
                  <a:lnTo>
                    <a:pt x="596" y="70"/>
                  </a:lnTo>
                  <a:lnTo>
                    <a:pt x="606" y="75"/>
                  </a:lnTo>
                  <a:lnTo>
                    <a:pt x="617" y="78"/>
                  </a:lnTo>
                  <a:lnTo>
                    <a:pt x="627" y="81"/>
                  </a:lnTo>
                  <a:lnTo>
                    <a:pt x="635" y="77"/>
                  </a:lnTo>
                  <a:lnTo>
                    <a:pt x="644" y="83"/>
                  </a:lnTo>
                  <a:lnTo>
                    <a:pt x="651" y="92"/>
                  </a:lnTo>
                  <a:lnTo>
                    <a:pt x="663" y="94"/>
                  </a:lnTo>
                  <a:lnTo>
                    <a:pt x="666" y="105"/>
                  </a:lnTo>
                  <a:lnTo>
                    <a:pt x="662" y="111"/>
                  </a:lnTo>
                  <a:lnTo>
                    <a:pt x="645" y="108"/>
                  </a:lnTo>
                  <a:lnTo>
                    <a:pt x="633" y="104"/>
                  </a:lnTo>
                  <a:lnTo>
                    <a:pt x="632" y="113"/>
                  </a:lnTo>
                  <a:lnTo>
                    <a:pt x="648" y="114"/>
                  </a:lnTo>
                  <a:lnTo>
                    <a:pt x="662" y="123"/>
                  </a:lnTo>
                  <a:lnTo>
                    <a:pt x="680" y="117"/>
                  </a:lnTo>
                  <a:lnTo>
                    <a:pt x="685" y="102"/>
                  </a:lnTo>
                  <a:lnTo>
                    <a:pt x="694" y="90"/>
                  </a:lnTo>
                  <a:lnTo>
                    <a:pt x="704" y="93"/>
                  </a:lnTo>
                  <a:lnTo>
                    <a:pt x="701" y="99"/>
                  </a:lnTo>
                  <a:lnTo>
                    <a:pt x="695" y="105"/>
                  </a:lnTo>
                  <a:lnTo>
                    <a:pt x="695" y="114"/>
                  </a:lnTo>
                  <a:lnTo>
                    <a:pt x="707" y="104"/>
                  </a:lnTo>
                  <a:lnTo>
                    <a:pt x="717" y="94"/>
                  </a:lnTo>
                  <a:lnTo>
                    <a:pt x="734" y="92"/>
                  </a:lnTo>
                  <a:lnTo>
                    <a:pt x="757" y="84"/>
                  </a:lnTo>
                  <a:lnTo>
                    <a:pt x="774" y="77"/>
                  </a:lnTo>
                  <a:lnTo>
                    <a:pt x="776" y="68"/>
                  </a:lnTo>
                  <a:lnTo>
                    <a:pt x="763" y="69"/>
                  </a:lnTo>
                  <a:lnTo>
                    <a:pt x="751" y="60"/>
                  </a:lnTo>
                  <a:lnTo>
                    <a:pt x="744" y="46"/>
                  </a:lnTo>
                  <a:lnTo>
                    <a:pt x="751" y="30"/>
                  </a:lnTo>
                  <a:lnTo>
                    <a:pt x="765" y="18"/>
                  </a:lnTo>
                  <a:lnTo>
                    <a:pt x="775" y="7"/>
                  </a:lnTo>
                  <a:lnTo>
                    <a:pt x="791" y="7"/>
                  </a:lnTo>
                  <a:lnTo>
                    <a:pt x="805" y="0"/>
                  </a:lnTo>
                  <a:lnTo>
                    <a:pt x="804" y="9"/>
                  </a:lnTo>
                  <a:lnTo>
                    <a:pt x="793" y="10"/>
                  </a:lnTo>
                  <a:lnTo>
                    <a:pt x="789" y="15"/>
                  </a:lnTo>
                  <a:lnTo>
                    <a:pt x="778" y="16"/>
                  </a:lnTo>
                  <a:lnTo>
                    <a:pt x="772" y="25"/>
                  </a:lnTo>
                  <a:lnTo>
                    <a:pt x="766" y="36"/>
                  </a:lnTo>
                  <a:lnTo>
                    <a:pt x="763" y="46"/>
                  </a:lnTo>
                  <a:lnTo>
                    <a:pt x="775" y="64"/>
                  </a:lnTo>
                  <a:lnTo>
                    <a:pt x="795" y="73"/>
                  </a:lnTo>
                  <a:lnTo>
                    <a:pt x="808" y="79"/>
                  </a:lnTo>
                  <a:lnTo>
                    <a:pt x="814" y="83"/>
                  </a:lnTo>
                  <a:lnTo>
                    <a:pt x="820" y="92"/>
                  </a:lnTo>
                  <a:lnTo>
                    <a:pt x="827" y="90"/>
                  </a:lnTo>
                  <a:lnTo>
                    <a:pt x="827" y="83"/>
                  </a:lnTo>
                  <a:lnTo>
                    <a:pt x="823" y="72"/>
                  </a:lnTo>
                  <a:lnTo>
                    <a:pt x="818" y="66"/>
                  </a:lnTo>
                  <a:lnTo>
                    <a:pt x="816" y="58"/>
                  </a:lnTo>
                  <a:lnTo>
                    <a:pt x="820" y="45"/>
                  </a:lnTo>
                  <a:lnTo>
                    <a:pt x="834" y="45"/>
                  </a:lnTo>
                  <a:lnTo>
                    <a:pt x="844" y="45"/>
                  </a:lnTo>
                  <a:lnTo>
                    <a:pt x="850" y="51"/>
                  </a:lnTo>
                  <a:lnTo>
                    <a:pt x="852" y="63"/>
                  </a:lnTo>
                  <a:lnTo>
                    <a:pt x="858" y="73"/>
                  </a:lnTo>
                  <a:lnTo>
                    <a:pt x="861" y="63"/>
                  </a:lnTo>
                  <a:lnTo>
                    <a:pt x="870" y="55"/>
                  </a:lnTo>
                  <a:lnTo>
                    <a:pt x="881" y="55"/>
                  </a:lnTo>
                  <a:lnTo>
                    <a:pt x="890" y="55"/>
                  </a:lnTo>
                  <a:lnTo>
                    <a:pt x="899" y="57"/>
                  </a:lnTo>
                  <a:lnTo>
                    <a:pt x="899" y="45"/>
                  </a:lnTo>
                  <a:lnTo>
                    <a:pt x="907" y="46"/>
                  </a:lnTo>
                  <a:lnTo>
                    <a:pt x="912" y="54"/>
                  </a:lnTo>
                  <a:lnTo>
                    <a:pt x="924" y="54"/>
                  </a:lnTo>
                  <a:lnTo>
                    <a:pt x="935" y="49"/>
                  </a:lnTo>
                  <a:lnTo>
                    <a:pt x="946" y="58"/>
                  </a:lnTo>
                  <a:lnTo>
                    <a:pt x="959" y="70"/>
                  </a:lnTo>
                  <a:lnTo>
                    <a:pt x="973" y="73"/>
                  </a:lnTo>
                  <a:lnTo>
                    <a:pt x="992" y="81"/>
                  </a:lnTo>
                  <a:lnTo>
                    <a:pt x="997" y="79"/>
                  </a:lnTo>
                  <a:lnTo>
                    <a:pt x="1012" y="104"/>
                  </a:lnTo>
                  <a:lnTo>
                    <a:pt x="1033" y="140"/>
                  </a:lnTo>
                  <a:lnTo>
                    <a:pt x="1047" y="163"/>
                  </a:lnTo>
                  <a:lnTo>
                    <a:pt x="1056" y="185"/>
                  </a:lnTo>
                  <a:lnTo>
                    <a:pt x="1045" y="189"/>
                  </a:lnTo>
                  <a:lnTo>
                    <a:pt x="1041" y="201"/>
                  </a:lnTo>
                  <a:lnTo>
                    <a:pt x="1045" y="217"/>
                  </a:lnTo>
                  <a:lnTo>
                    <a:pt x="1051" y="235"/>
                  </a:lnTo>
                  <a:lnTo>
                    <a:pt x="1057" y="235"/>
                  </a:lnTo>
                  <a:lnTo>
                    <a:pt x="1059" y="221"/>
                  </a:lnTo>
                  <a:lnTo>
                    <a:pt x="1066" y="217"/>
                  </a:lnTo>
                  <a:lnTo>
                    <a:pt x="1070" y="229"/>
                  </a:lnTo>
                  <a:lnTo>
                    <a:pt x="1060" y="235"/>
                  </a:lnTo>
                  <a:lnTo>
                    <a:pt x="1075" y="247"/>
                  </a:lnTo>
                  <a:lnTo>
                    <a:pt x="1065" y="261"/>
                  </a:lnTo>
                  <a:lnTo>
                    <a:pt x="1062" y="268"/>
                  </a:lnTo>
                  <a:lnTo>
                    <a:pt x="1080" y="273"/>
                  </a:lnTo>
                  <a:lnTo>
                    <a:pt x="1072" y="283"/>
                  </a:lnTo>
                  <a:lnTo>
                    <a:pt x="1063" y="286"/>
                  </a:lnTo>
                  <a:lnTo>
                    <a:pt x="1063" y="303"/>
                  </a:lnTo>
                  <a:lnTo>
                    <a:pt x="1072" y="318"/>
                  </a:lnTo>
                  <a:lnTo>
                    <a:pt x="1063" y="321"/>
                  </a:lnTo>
                  <a:lnTo>
                    <a:pt x="1047" y="316"/>
                  </a:lnTo>
                  <a:lnTo>
                    <a:pt x="1055" y="309"/>
                  </a:lnTo>
                  <a:lnTo>
                    <a:pt x="1065" y="309"/>
                  </a:lnTo>
                  <a:lnTo>
                    <a:pt x="1065" y="291"/>
                  </a:lnTo>
                  <a:lnTo>
                    <a:pt x="1053" y="297"/>
                  </a:lnTo>
                  <a:lnTo>
                    <a:pt x="1051" y="282"/>
                  </a:lnTo>
                  <a:lnTo>
                    <a:pt x="1062" y="273"/>
                  </a:lnTo>
                  <a:lnTo>
                    <a:pt x="1065" y="262"/>
                  </a:lnTo>
                  <a:lnTo>
                    <a:pt x="1059" y="248"/>
                  </a:lnTo>
                  <a:lnTo>
                    <a:pt x="1057" y="233"/>
                  </a:lnTo>
                  <a:lnTo>
                    <a:pt x="1050" y="240"/>
                  </a:lnTo>
                  <a:lnTo>
                    <a:pt x="1042" y="252"/>
                  </a:lnTo>
                  <a:lnTo>
                    <a:pt x="1028" y="262"/>
                  </a:lnTo>
                  <a:lnTo>
                    <a:pt x="1033" y="277"/>
                  </a:lnTo>
                  <a:lnTo>
                    <a:pt x="1032" y="291"/>
                  </a:lnTo>
                  <a:lnTo>
                    <a:pt x="1032" y="298"/>
                  </a:lnTo>
                  <a:lnTo>
                    <a:pt x="1037" y="311"/>
                  </a:lnTo>
                  <a:lnTo>
                    <a:pt x="1033" y="315"/>
                  </a:lnTo>
                  <a:lnTo>
                    <a:pt x="1020" y="301"/>
                  </a:lnTo>
                  <a:lnTo>
                    <a:pt x="1012" y="286"/>
                  </a:lnTo>
                  <a:lnTo>
                    <a:pt x="1007" y="276"/>
                  </a:lnTo>
                  <a:lnTo>
                    <a:pt x="1001" y="270"/>
                  </a:lnTo>
                  <a:lnTo>
                    <a:pt x="991" y="277"/>
                  </a:lnTo>
                  <a:lnTo>
                    <a:pt x="985" y="288"/>
                  </a:lnTo>
                  <a:lnTo>
                    <a:pt x="998" y="301"/>
                  </a:lnTo>
                  <a:lnTo>
                    <a:pt x="1005" y="315"/>
                  </a:lnTo>
                  <a:lnTo>
                    <a:pt x="1007" y="333"/>
                  </a:lnTo>
                  <a:lnTo>
                    <a:pt x="1006" y="349"/>
                  </a:lnTo>
                  <a:lnTo>
                    <a:pt x="1006" y="364"/>
                  </a:lnTo>
                  <a:lnTo>
                    <a:pt x="1013" y="352"/>
                  </a:lnTo>
                  <a:lnTo>
                    <a:pt x="1024" y="354"/>
                  </a:lnTo>
                  <a:lnTo>
                    <a:pt x="1027" y="365"/>
                  </a:lnTo>
                  <a:lnTo>
                    <a:pt x="1018" y="377"/>
                  </a:lnTo>
                  <a:lnTo>
                    <a:pt x="1009" y="375"/>
                  </a:lnTo>
                  <a:lnTo>
                    <a:pt x="1007" y="385"/>
                  </a:lnTo>
                  <a:lnTo>
                    <a:pt x="1015" y="394"/>
                  </a:lnTo>
                  <a:lnTo>
                    <a:pt x="1012" y="405"/>
                  </a:lnTo>
                  <a:lnTo>
                    <a:pt x="1022" y="416"/>
                  </a:lnTo>
                  <a:lnTo>
                    <a:pt x="1015" y="424"/>
                  </a:lnTo>
                  <a:lnTo>
                    <a:pt x="1026" y="434"/>
                  </a:lnTo>
                  <a:lnTo>
                    <a:pt x="1018" y="445"/>
                  </a:lnTo>
                  <a:lnTo>
                    <a:pt x="1030" y="439"/>
                  </a:lnTo>
                  <a:lnTo>
                    <a:pt x="1027" y="449"/>
                  </a:lnTo>
                  <a:lnTo>
                    <a:pt x="1048" y="445"/>
                  </a:lnTo>
                  <a:lnTo>
                    <a:pt x="1042" y="459"/>
                  </a:lnTo>
                  <a:lnTo>
                    <a:pt x="1027" y="449"/>
                  </a:lnTo>
                  <a:lnTo>
                    <a:pt x="1026" y="464"/>
                  </a:lnTo>
                  <a:lnTo>
                    <a:pt x="1047" y="463"/>
                  </a:lnTo>
                  <a:lnTo>
                    <a:pt x="1037" y="478"/>
                  </a:lnTo>
                  <a:lnTo>
                    <a:pt x="1024" y="461"/>
                  </a:lnTo>
                  <a:lnTo>
                    <a:pt x="1032" y="484"/>
                  </a:lnTo>
                  <a:lnTo>
                    <a:pt x="1048" y="499"/>
                  </a:lnTo>
                  <a:lnTo>
                    <a:pt x="1033" y="499"/>
                  </a:lnTo>
                  <a:lnTo>
                    <a:pt x="1024" y="464"/>
                  </a:lnTo>
                  <a:lnTo>
                    <a:pt x="1027" y="440"/>
                  </a:lnTo>
                  <a:lnTo>
                    <a:pt x="1015" y="441"/>
                  </a:lnTo>
                  <a:lnTo>
                    <a:pt x="1006" y="428"/>
                  </a:lnTo>
                  <a:lnTo>
                    <a:pt x="1015" y="422"/>
                  </a:lnTo>
                  <a:lnTo>
                    <a:pt x="1015" y="409"/>
                  </a:lnTo>
                  <a:lnTo>
                    <a:pt x="1009" y="380"/>
                  </a:lnTo>
                  <a:lnTo>
                    <a:pt x="1007" y="360"/>
                  </a:lnTo>
                  <a:lnTo>
                    <a:pt x="1005" y="347"/>
                  </a:lnTo>
                  <a:lnTo>
                    <a:pt x="994" y="364"/>
                  </a:lnTo>
                  <a:lnTo>
                    <a:pt x="976" y="369"/>
                  </a:lnTo>
                  <a:lnTo>
                    <a:pt x="965" y="381"/>
                  </a:lnTo>
                  <a:lnTo>
                    <a:pt x="970" y="395"/>
                  </a:lnTo>
                  <a:lnTo>
                    <a:pt x="962" y="405"/>
                  </a:lnTo>
                  <a:lnTo>
                    <a:pt x="950" y="403"/>
                  </a:lnTo>
                  <a:lnTo>
                    <a:pt x="961" y="389"/>
                  </a:lnTo>
                  <a:lnTo>
                    <a:pt x="953" y="383"/>
                  </a:lnTo>
                  <a:lnTo>
                    <a:pt x="943" y="390"/>
                  </a:lnTo>
                  <a:lnTo>
                    <a:pt x="943" y="404"/>
                  </a:lnTo>
                  <a:lnTo>
                    <a:pt x="961" y="422"/>
                  </a:lnTo>
                  <a:lnTo>
                    <a:pt x="965" y="436"/>
                  </a:lnTo>
                  <a:lnTo>
                    <a:pt x="952" y="454"/>
                  </a:lnTo>
                  <a:lnTo>
                    <a:pt x="952" y="496"/>
                  </a:lnTo>
                  <a:lnTo>
                    <a:pt x="952" y="514"/>
                  </a:lnTo>
                  <a:lnTo>
                    <a:pt x="954" y="525"/>
                  </a:lnTo>
                  <a:lnTo>
                    <a:pt x="974" y="523"/>
                  </a:lnTo>
                  <a:lnTo>
                    <a:pt x="988" y="527"/>
                  </a:lnTo>
                  <a:lnTo>
                    <a:pt x="997" y="510"/>
                  </a:lnTo>
                  <a:lnTo>
                    <a:pt x="1007" y="510"/>
                  </a:lnTo>
                  <a:lnTo>
                    <a:pt x="1003" y="519"/>
                  </a:lnTo>
                  <a:lnTo>
                    <a:pt x="1015" y="531"/>
                  </a:lnTo>
                  <a:lnTo>
                    <a:pt x="1030" y="534"/>
                  </a:lnTo>
                  <a:lnTo>
                    <a:pt x="1028" y="523"/>
                  </a:lnTo>
                  <a:lnTo>
                    <a:pt x="1063" y="523"/>
                  </a:lnTo>
                  <a:lnTo>
                    <a:pt x="1051" y="528"/>
                  </a:lnTo>
                  <a:lnTo>
                    <a:pt x="1050" y="537"/>
                  </a:lnTo>
                  <a:lnTo>
                    <a:pt x="1066" y="542"/>
                  </a:lnTo>
                  <a:lnTo>
                    <a:pt x="1081" y="546"/>
                  </a:lnTo>
                  <a:lnTo>
                    <a:pt x="1089" y="529"/>
                  </a:lnTo>
                  <a:lnTo>
                    <a:pt x="1091" y="519"/>
                  </a:lnTo>
                  <a:lnTo>
                    <a:pt x="1080" y="522"/>
                  </a:lnTo>
                  <a:lnTo>
                    <a:pt x="1070" y="515"/>
                  </a:lnTo>
                  <a:lnTo>
                    <a:pt x="1063" y="513"/>
                  </a:lnTo>
                  <a:lnTo>
                    <a:pt x="1059" y="527"/>
                  </a:lnTo>
                  <a:lnTo>
                    <a:pt x="1059" y="525"/>
                  </a:lnTo>
                  <a:lnTo>
                    <a:pt x="1026" y="525"/>
                  </a:lnTo>
                  <a:lnTo>
                    <a:pt x="1018" y="508"/>
                  </a:lnTo>
                  <a:lnTo>
                    <a:pt x="1009" y="512"/>
                  </a:lnTo>
                  <a:lnTo>
                    <a:pt x="998" y="510"/>
                  </a:lnTo>
                  <a:lnTo>
                    <a:pt x="994" y="492"/>
                  </a:lnTo>
                  <a:lnTo>
                    <a:pt x="990" y="481"/>
                  </a:lnTo>
                  <a:lnTo>
                    <a:pt x="1000" y="475"/>
                  </a:lnTo>
                  <a:lnTo>
                    <a:pt x="1000" y="464"/>
                  </a:lnTo>
                  <a:lnTo>
                    <a:pt x="983" y="470"/>
                  </a:lnTo>
                  <a:lnTo>
                    <a:pt x="973" y="479"/>
                  </a:lnTo>
                  <a:lnTo>
                    <a:pt x="965" y="493"/>
                  </a:lnTo>
                  <a:lnTo>
                    <a:pt x="952" y="493"/>
                  </a:lnTo>
                  <a:lnTo>
                    <a:pt x="952" y="460"/>
                  </a:lnTo>
                  <a:lnTo>
                    <a:pt x="944" y="466"/>
                  </a:lnTo>
                  <a:lnTo>
                    <a:pt x="935" y="453"/>
                  </a:lnTo>
                  <a:lnTo>
                    <a:pt x="923" y="438"/>
                  </a:lnTo>
                  <a:lnTo>
                    <a:pt x="908" y="441"/>
                  </a:lnTo>
                  <a:lnTo>
                    <a:pt x="907" y="455"/>
                  </a:lnTo>
                  <a:lnTo>
                    <a:pt x="914" y="474"/>
                  </a:lnTo>
                  <a:lnTo>
                    <a:pt x="914" y="489"/>
                  </a:lnTo>
                  <a:lnTo>
                    <a:pt x="924" y="504"/>
                  </a:lnTo>
                  <a:lnTo>
                    <a:pt x="931" y="512"/>
                  </a:lnTo>
                  <a:lnTo>
                    <a:pt x="918" y="512"/>
                  </a:lnTo>
                  <a:lnTo>
                    <a:pt x="909" y="504"/>
                  </a:lnTo>
                  <a:lnTo>
                    <a:pt x="905" y="513"/>
                  </a:lnTo>
                  <a:lnTo>
                    <a:pt x="922" y="533"/>
                  </a:lnTo>
                  <a:lnTo>
                    <a:pt x="935" y="544"/>
                  </a:lnTo>
                  <a:lnTo>
                    <a:pt x="947" y="543"/>
                  </a:lnTo>
                  <a:lnTo>
                    <a:pt x="961" y="548"/>
                  </a:lnTo>
                  <a:lnTo>
                    <a:pt x="979" y="548"/>
                  </a:lnTo>
                  <a:lnTo>
                    <a:pt x="994" y="544"/>
                  </a:lnTo>
                  <a:lnTo>
                    <a:pt x="1009" y="552"/>
                  </a:lnTo>
                  <a:lnTo>
                    <a:pt x="1005" y="555"/>
                  </a:lnTo>
                  <a:lnTo>
                    <a:pt x="990" y="550"/>
                  </a:lnTo>
                  <a:lnTo>
                    <a:pt x="990" y="578"/>
                  </a:lnTo>
                  <a:lnTo>
                    <a:pt x="1001" y="578"/>
                  </a:lnTo>
                  <a:lnTo>
                    <a:pt x="1007" y="576"/>
                  </a:lnTo>
                  <a:lnTo>
                    <a:pt x="1009" y="567"/>
                  </a:lnTo>
                  <a:lnTo>
                    <a:pt x="1024" y="569"/>
                  </a:lnTo>
                  <a:lnTo>
                    <a:pt x="1041" y="563"/>
                  </a:lnTo>
                  <a:lnTo>
                    <a:pt x="1039" y="574"/>
                  </a:lnTo>
                  <a:lnTo>
                    <a:pt x="1045" y="584"/>
                  </a:lnTo>
                  <a:lnTo>
                    <a:pt x="1055" y="589"/>
                  </a:lnTo>
                  <a:lnTo>
                    <a:pt x="1063" y="584"/>
                  </a:lnTo>
                  <a:lnTo>
                    <a:pt x="1062" y="570"/>
                  </a:lnTo>
                  <a:lnTo>
                    <a:pt x="1063" y="558"/>
                  </a:lnTo>
                  <a:lnTo>
                    <a:pt x="1070" y="570"/>
                  </a:lnTo>
                  <a:lnTo>
                    <a:pt x="1072" y="585"/>
                  </a:lnTo>
                  <a:lnTo>
                    <a:pt x="1059" y="616"/>
                  </a:lnTo>
                  <a:lnTo>
                    <a:pt x="1045" y="644"/>
                  </a:lnTo>
                  <a:lnTo>
                    <a:pt x="1032" y="673"/>
                  </a:lnTo>
                  <a:lnTo>
                    <a:pt x="1015" y="703"/>
                  </a:lnTo>
                  <a:lnTo>
                    <a:pt x="1003" y="694"/>
                  </a:lnTo>
                  <a:lnTo>
                    <a:pt x="990" y="700"/>
                  </a:lnTo>
                  <a:lnTo>
                    <a:pt x="983" y="711"/>
                  </a:lnTo>
                  <a:lnTo>
                    <a:pt x="973" y="717"/>
                  </a:lnTo>
                  <a:lnTo>
                    <a:pt x="953" y="721"/>
                  </a:lnTo>
                  <a:lnTo>
                    <a:pt x="941" y="720"/>
                  </a:lnTo>
                  <a:lnTo>
                    <a:pt x="946" y="701"/>
                  </a:lnTo>
                  <a:lnTo>
                    <a:pt x="944" y="688"/>
                  </a:lnTo>
                  <a:lnTo>
                    <a:pt x="952" y="677"/>
                  </a:lnTo>
                  <a:lnTo>
                    <a:pt x="950" y="668"/>
                  </a:lnTo>
                  <a:lnTo>
                    <a:pt x="937" y="661"/>
                  </a:lnTo>
                  <a:lnTo>
                    <a:pt x="938" y="644"/>
                  </a:lnTo>
                  <a:lnTo>
                    <a:pt x="943" y="627"/>
                  </a:lnTo>
                  <a:lnTo>
                    <a:pt x="956" y="614"/>
                  </a:lnTo>
                  <a:lnTo>
                    <a:pt x="974" y="612"/>
                  </a:lnTo>
                  <a:lnTo>
                    <a:pt x="977" y="602"/>
                  </a:lnTo>
                  <a:lnTo>
                    <a:pt x="973" y="585"/>
                  </a:lnTo>
                  <a:lnTo>
                    <a:pt x="983" y="579"/>
                  </a:lnTo>
                  <a:lnTo>
                    <a:pt x="990" y="578"/>
                  </a:lnTo>
                  <a:lnTo>
                    <a:pt x="990" y="552"/>
                  </a:lnTo>
                  <a:lnTo>
                    <a:pt x="974" y="553"/>
                  </a:lnTo>
                  <a:lnTo>
                    <a:pt x="961" y="559"/>
                  </a:lnTo>
                  <a:lnTo>
                    <a:pt x="948" y="552"/>
                  </a:lnTo>
                  <a:lnTo>
                    <a:pt x="933" y="552"/>
                  </a:lnTo>
                  <a:lnTo>
                    <a:pt x="916" y="544"/>
                  </a:lnTo>
                  <a:lnTo>
                    <a:pt x="905" y="533"/>
                  </a:lnTo>
                  <a:lnTo>
                    <a:pt x="897" y="520"/>
                  </a:lnTo>
                  <a:lnTo>
                    <a:pt x="888" y="510"/>
                  </a:lnTo>
                  <a:lnTo>
                    <a:pt x="897" y="507"/>
                  </a:lnTo>
                  <a:lnTo>
                    <a:pt x="905" y="512"/>
                  </a:lnTo>
                  <a:lnTo>
                    <a:pt x="911" y="502"/>
                  </a:lnTo>
                  <a:lnTo>
                    <a:pt x="908" y="487"/>
                  </a:lnTo>
                  <a:lnTo>
                    <a:pt x="897" y="485"/>
                  </a:lnTo>
                  <a:lnTo>
                    <a:pt x="893" y="469"/>
                  </a:lnTo>
                  <a:lnTo>
                    <a:pt x="896" y="453"/>
                  </a:lnTo>
                  <a:lnTo>
                    <a:pt x="905" y="439"/>
                  </a:lnTo>
                  <a:lnTo>
                    <a:pt x="902" y="422"/>
                  </a:lnTo>
                  <a:lnTo>
                    <a:pt x="896" y="421"/>
                  </a:lnTo>
                  <a:lnTo>
                    <a:pt x="888" y="430"/>
                  </a:lnTo>
                  <a:lnTo>
                    <a:pt x="887" y="439"/>
                  </a:lnTo>
                  <a:lnTo>
                    <a:pt x="878" y="422"/>
                  </a:lnTo>
                  <a:lnTo>
                    <a:pt x="863" y="410"/>
                  </a:lnTo>
                  <a:lnTo>
                    <a:pt x="852" y="411"/>
                  </a:lnTo>
                  <a:lnTo>
                    <a:pt x="842" y="428"/>
                  </a:lnTo>
                  <a:lnTo>
                    <a:pt x="828" y="438"/>
                  </a:lnTo>
                  <a:lnTo>
                    <a:pt x="828" y="448"/>
                  </a:lnTo>
                  <a:lnTo>
                    <a:pt x="833" y="460"/>
                  </a:lnTo>
                  <a:lnTo>
                    <a:pt x="831" y="472"/>
                  </a:lnTo>
                  <a:lnTo>
                    <a:pt x="820" y="470"/>
                  </a:lnTo>
                  <a:lnTo>
                    <a:pt x="813" y="455"/>
                  </a:lnTo>
                  <a:lnTo>
                    <a:pt x="801" y="439"/>
                  </a:lnTo>
                  <a:lnTo>
                    <a:pt x="787" y="428"/>
                  </a:lnTo>
                  <a:lnTo>
                    <a:pt x="776" y="410"/>
                  </a:lnTo>
                  <a:lnTo>
                    <a:pt x="768" y="404"/>
                  </a:lnTo>
                  <a:lnTo>
                    <a:pt x="750" y="404"/>
                  </a:lnTo>
                  <a:lnTo>
                    <a:pt x="734" y="404"/>
                  </a:lnTo>
                  <a:lnTo>
                    <a:pt x="725" y="411"/>
                  </a:lnTo>
                  <a:lnTo>
                    <a:pt x="716" y="400"/>
                  </a:lnTo>
                  <a:lnTo>
                    <a:pt x="706" y="392"/>
                  </a:lnTo>
                  <a:lnTo>
                    <a:pt x="691" y="380"/>
                  </a:lnTo>
                  <a:lnTo>
                    <a:pt x="701" y="400"/>
                  </a:lnTo>
                  <a:lnTo>
                    <a:pt x="717" y="405"/>
                  </a:lnTo>
                  <a:lnTo>
                    <a:pt x="729" y="422"/>
                  </a:lnTo>
                  <a:lnTo>
                    <a:pt x="724" y="438"/>
                  </a:lnTo>
                  <a:lnTo>
                    <a:pt x="714" y="445"/>
                  </a:lnTo>
                  <a:lnTo>
                    <a:pt x="697" y="448"/>
                  </a:lnTo>
                  <a:lnTo>
                    <a:pt x="683" y="454"/>
                  </a:lnTo>
                  <a:lnTo>
                    <a:pt x="674" y="468"/>
                  </a:lnTo>
                  <a:lnTo>
                    <a:pt x="666" y="475"/>
                  </a:lnTo>
                  <a:lnTo>
                    <a:pt x="663" y="459"/>
                  </a:lnTo>
                  <a:lnTo>
                    <a:pt x="655" y="438"/>
                  </a:lnTo>
                  <a:lnTo>
                    <a:pt x="644" y="425"/>
                  </a:lnTo>
                  <a:lnTo>
                    <a:pt x="644" y="411"/>
                  </a:lnTo>
                  <a:lnTo>
                    <a:pt x="635" y="413"/>
                  </a:lnTo>
                  <a:lnTo>
                    <a:pt x="638" y="434"/>
                  </a:lnTo>
                  <a:lnTo>
                    <a:pt x="647" y="453"/>
                  </a:lnTo>
                  <a:lnTo>
                    <a:pt x="647" y="466"/>
                  </a:lnTo>
                  <a:lnTo>
                    <a:pt x="662" y="474"/>
                  </a:lnTo>
                  <a:lnTo>
                    <a:pt x="666" y="484"/>
                  </a:lnTo>
                  <a:lnTo>
                    <a:pt x="681" y="479"/>
                  </a:lnTo>
                  <a:lnTo>
                    <a:pt x="694" y="478"/>
                  </a:lnTo>
                  <a:lnTo>
                    <a:pt x="709" y="470"/>
                  </a:lnTo>
                  <a:lnTo>
                    <a:pt x="702" y="490"/>
                  </a:lnTo>
                  <a:lnTo>
                    <a:pt x="691" y="514"/>
                  </a:lnTo>
                  <a:lnTo>
                    <a:pt x="681" y="529"/>
                  </a:lnTo>
                  <a:lnTo>
                    <a:pt x="670" y="543"/>
                  </a:lnTo>
                  <a:lnTo>
                    <a:pt x="663" y="555"/>
                  </a:lnTo>
                  <a:lnTo>
                    <a:pt x="661" y="584"/>
                  </a:lnTo>
                  <a:lnTo>
                    <a:pt x="657" y="603"/>
                  </a:lnTo>
                  <a:lnTo>
                    <a:pt x="659" y="622"/>
                  </a:lnTo>
                  <a:lnTo>
                    <a:pt x="662" y="639"/>
                  </a:lnTo>
                  <a:lnTo>
                    <a:pt x="662" y="644"/>
                  </a:lnTo>
                  <a:lnTo>
                    <a:pt x="674" y="643"/>
                  </a:lnTo>
                  <a:lnTo>
                    <a:pt x="676" y="627"/>
                  </a:lnTo>
                  <a:lnTo>
                    <a:pt x="687" y="612"/>
                  </a:lnTo>
                  <a:lnTo>
                    <a:pt x="701" y="603"/>
                  </a:lnTo>
                  <a:lnTo>
                    <a:pt x="704" y="620"/>
                  </a:lnTo>
                  <a:lnTo>
                    <a:pt x="702" y="637"/>
                  </a:lnTo>
                  <a:lnTo>
                    <a:pt x="695" y="644"/>
                  </a:lnTo>
                  <a:lnTo>
                    <a:pt x="697" y="653"/>
                  </a:lnTo>
                  <a:lnTo>
                    <a:pt x="692" y="674"/>
                  </a:lnTo>
                  <a:lnTo>
                    <a:pt x="689" y="685"/>
                  </a:lnTo>
                  <a:lnTo>
                    <a:pt x="680" y="688"/>
                  </a:lnTo>
                  <a:lnTo>
                    <a:pt x="671" y="677"/>
                  </a:lnTo>
                  <a:lnTo>
                    <a:pt x="676" y="662"/>
                  </a:lnTo>
                  <a:lnTo>
                    <a:pt x="679" y="655"/>
                  </a:lnTo>
                  <a:lnTo>
                    <a:pt x="672" y="644"/>
                  </a:lnTo>
                  <a:lnTo>
                    <a:pt x="661" y="646"/>
                  </a:lnTo>
                  <a:lnTo>
                    <a:pt x="656" y="661"/>
                  </a:lnTo>
                  <a:lnTo>
                    <a:pt x="640" y="668"/>
                  </a:lnTo>
                  <a:lnTo>
                    <a:pt x="628" y="677"/>
                  </a:lnTo>
                  <a:lnTo>
                    <a:pt x="630" y="694"/>
                  </a:lnTo>
                  <a:lnTo>
                    <a:pt x="628" y="713"/>
                  </a:lnTo>
                  <a:lnTo>
                    <a:pt x="625" y="733"/>
                  </a:lnTo>
                  <a:lnTo>
                    <a:pt x="600" y="756"/>
                  </a:lnTo>
                  <a:lnTo>
                    <a:pt x="590" y="757"/>
                  </a:lnTo>
                  <a:lnTo>
                    <a:pt x="582" y="742"/>
                  </a:lnTo>
                  <a:lnTo>
                    <a:pt x="568" y="733"/>
                  </a:lnTo>
                  <a:lnTo>
                    <a:pt x="561" y="727"/>
                  </a:lnTo>
                  <a:lnTo>
                    <a:pt x="547" y="700"/>
                  </a:lnTo>
                  <a:lnTo>
                    <a:pt x="536" y="686"/>
                  </a:lnTo>
                  <a:lnTo>
                    <a:pt x="526" y="673"/>
                  </a:lnTo>
                  <a:lnTo>
                    <a:pt x="522" y="659"/>
                  </a:lnTo>
                  <a:lnTo>
                    <a:pt x="520" y="639"/>
                  </a:lnTo>
                  <a:lnTo>
                    <a:pt x="509" y="627"/>
                  </a:lnTo>
                  <a:lnTo>
                    <a:pt x="505" y="616"/>
                  </a:lnTo>
                  <a:lnTo>
                    <a:pt x="513" y="601"/>
                  </a:lnTo>
                  <a:lnTo>
                    <a:pt x="513" y="587"/>
                  </a:lnTo>
                  <a:lnTo>
                    <a:pt x="502" y="578"/>
                  </a:lnTo>
                  <a:lnTo>
                    <a:pt x="485" y="576"/>
                  </a:lnTo>
                  <a:lnTo>
                    <a:pt x="472" y="570"/>
                  </a:lnTo>
                  <a:lnTo>
                    <a:pt x="464" y="576"/>
                  </a:lnTo>
                  <a:lnTo>
                    <a:pt x="452" y="578"/>
                  </a:lnTo>
                  <a:lnTo>
                    <a:pt x="442" y="570"/>
                  </a:lnTo>
                  <a:lnTo>
                    <a:pt x="433" y="561"/>
                  </a:lnTo>
                  <a:lnTo>
                    <a:pt x="419" y="558"/>
                  </a:lnTo>
                  <a:lnTo>
                    <a:pt x="405" y="552"/>
                  </a:lnTo>
                  <a:lnTo>
                    <a:pt x="393" y="542"/>
                  </a:lnTo>
                  <a:lnTo>
                    <a:pt x="390" y="519"/>
                  </a:lnTo>
                  <a:lnTo>
                    <a:pt x="389" y="504"/>
                  </a:lnTo>
                  <a:lnTo>
                    <a:pt x="399" y="493"/>
                  </a:lnTo>
                  <a:lnTo>
                    <a:pt x="398" y="483"/>
                  </a:lnTo>
                  <a:lnTo>
                    <a:pt x="395" y="464"/>
                  </a:lnTo>
                  <a:lnTo>
                    <a:pt x="396" y="446"/>
                  </a:lnTo>
                  <a:lnTo>
                    <a:pt x="393" y="430"/>
                  </a:lnTo>
                  <a:lnTo>
                    <a:pt x="405" y="416"/>
                  </a:lnTo>
                  <a:lnTo>
                    <a:pt x="414" y="407"/>
                  </a:lnTo>
                  <a:lnTo>
                    <a:pt x="425" y="405"/>
                  </a:lnTo>
                  <a:lnTo>
                    <a:pt x="424" y="392"/>
                  </a:lnTo>
                  <a:lnTo>
                    <a:pt x="429" y="380"/>
                  </a:lnTo>
                  <a:lnTo>
                    <a:pt x="440" y="372"/>
                  </a:lnTo>
                  <a:lnTo>
                    <a:pt x="454" y="379"/>
                  </a:lnTo>
                  <a:lnTo>
                    <a:pt x="470" y="383"/>
                  </a:lnTo>
                  <a:lnTo>
                    <a:pt x="488" y="380"/>
                  </a:lnTo>
                  <a:lnTo>
                    <a:pt x="503" y="380"/>
                  </a:lnTo>
                  <a:lnTo>
                    <a:pt x="511" y="381"/>
                  </a:lnTo>
                  <a:lnTo>
                    <a:pt x="514" y="395"/>
                  </a:lnTo>
                  <a:lnTo>
                    <a:pt x="529" y="398"/>
                  </a:lnTo>
                  <a:lnTo>
                    <a:pt x="544" y="404"/>
                  </a:lnTo>
                  <a:lnTo>
                    <a:pt x="552" y="403"/>
                  </a:lnTo>
                  <a:lnTo>
                    <a:pt x="558" y="394"/>
                  </a:lnTo>
                  <a:lnTo>
                    <a:pt x="562" y="385"/>
                  </a:lnTo>
                  <a:lnTo>
                    <a:pt x="576" y="389"/>
                  </a:lnTo>
                  <a:lnTo>
                    <a:pt x="591" y="395"/>
                  </a:lnTo>
                  <a:lnTo>
                    <a:pt x="609" y="398"/>
                  </a:lnTo>
                  <a:lnTo>
                    <a:pt x="621" y="400"/>
                  </a:lnTo>
                  <a:lnTo>
                    <a:pt x="635" y="398"/>
                  </a:lnTo>
                  <a:lnTo>
                    <a:pt x="644" y="389"/>
                  </a:lnTo>
                  <a:lnTo>
                    <a:pt x="650" y="375"/>
                  </a:lnTo>
                  <a:lnTo>
                    <a:pt x="655" y="365"/>
                  </a:lnTo>
                  <a:lnTo>
                    <a:pt x="650" y="362"/>
                  </a:lnTo>
                  <a:lnTo>
                    <a:pt x="642" y="352"/>
                  </a:lnTo>
                  <a:lnTo>
                    <a:pt x="633" y="356"/>
                  </a:lnTo>
                  <a:lnTo>
                    <a:pt x="618" y="356"/>
                  </a:lnTo>
                  <a:lnTo>
                    <a:pt x="608" y="351"/>
                  </a:lnTo>
                  <a:lnTo>
                    <a:pt x="606" y="339"/>
                  </a:lnTo>
                  <a:lnTo>
                    <a:pt x="600" y="335"/>
                  </a:lnTo>
                  <a:lnTo>
                    <a:pt x="596" y="339"/>
                  </a:lnTo>
                  <a:lnTo>
                    <a:pt x="598" y="351"/>
                  </a:lnTo>
                  <a:lnTo>
                    <a:pt x="592" y="360"/>
                  </a:lnTo>
                  <a:lnTo>
                    <a:pt x="581" y="359"/>
                  </a:lnTo>
                  <a:lnTo>
                    <a:pt x="574" y="350"/>
                  </a:lnTo>
                  <a:lnTo>
                    <a:pt x="572" y="337"/>
                  </a:lnTo>
                  <a:lnTo>
                    <a:pt x="572" y="322"/>
                  </a:lnTo>
                  <a:lnTo>
                    <a:pt x="564" y="318"/>
                  </a:lnTo>
                  <a:lnTo>
                    <a:pt x="559" y="327"/>
                  </a:lnTo>
                  <a:lnTo>
                    <a:pt x="561" y="339"/>
                  </a:lnTo>
                  <a:lnTo>
                    <a:pt x="567" y="349"/>
                  </a:lnTo>
                  <a:lnTo>
                    <a:pt x="574" y="357"/>
                  </a:lnTo>
                  <a:lnTo>
                    <a:pt x="567" y="368"/>
                  </a:lnTo>
                  <a:lnTo>
                    <a:pt x="558" y="374"/>
                  </a:lnTo>
                  <a:lnTo>
                    <a:pt x="546" y="372"/>
                  </a:lnTo>
                  <a:lnTo>
                    <a:pt x="546" y="381"/>
                  </a:lnTo>
                  <a:lnTo>
                    <a:pt x="538" y="387"/>
                  </a:lnTo>
                  <a:lnTo>
                    <a:pt x="528" y="374"/>
                  </a:lnTo>
                  <a:lnTo>
                    <a:pt x="529" y="366"/>
                  </a:lnTo>
                  <a:lnTo>
                    <a:pt x="543" y="372"/>
                  </a:lnTo>
                  <a:lnTo>
                    <a:pt x="551" y="372"/>
                  </a:lnTo>
                  <a:lnTo>
                    <a:pt x="561" y="364"/>
                  </a:lnTo>
                  <a:lnTo>
                    <a:pt x="558" y="351"/>
                  </a:lnTo>
                  <a:lnTo>
                    <a:pt x="547" y="342"/>
                  </a:lnTo>
                  <a:lnTo>
                    <a:pt x="538" y="335"/>
                  </a:lnTo>
                  <a:lnTo>
                    <a:pt x="528" y="324"/>
                  </a:lnTo>
                  <a:lnTo>
                    <a:pt x="516" y="314"/>
                  </a:lnTo>
                  <a:lnTo>
                    <a:pt x="516" y="327"/>
                  </a:lnTo>
                  <a:lnTo>
                    <a:pt x="523" y="336"/>
                  </a:lnTo>
                  <a:lnTo>
                    <a:pt x="522" y="351"/>
                  </a:lnTo>
                  <a:lnTo>
                    <a:pt x="522" y="364"/>
                  </a:lnTo>
                  <a:lnTo>
                    <a:pt x="509" y="354"/>
                  </a:lnTo>
                  <a:lnTo>
                    <a:pt x="507" y="345"/>
                  </a:lnTo>
                  <a:lnTo>
                    <a:pt x="513" y="337"/>
                  </a:lnTo>
                  <a:lnTo>
                    <a:pt x="511" y="330"/>
                  </a:lnTo>
                  <a:lnTo>
                    <a:pt x="517" y="326"/>
                  </a:lnTo>
                  <a:lnTo>
                    <a:pt x="517" y="314"/>
                  </a:lnTo>
                  <a:lnTo>
                    <a:pt x="507" y="316"/>
                  </a:lnTo>
                  <a:lnTo>
                    <a:pt x="499" y="327"/>
                  </a:lnTo>
                  <a:lnTo>
                    <a:pt x="488" y="324"/>
                  </a:lnTo>
                  <a:lnTo>
                    <a:pt x="472" y="331"/>
                  </a:lnTo>
                  <a:lnTo>
                    <a:pt x="469" y="347"/>
                  </a:lnTo>
                  <a:lnTo>
                    <a:pt x="457" y="357"/>
                  </a:lnTo>
                  <a:lnTo>
                    <a:pt x="442" y="365"/>
                  </a:lnTo>
                  <a:lnTo>
                    <a:pt x="428" y="366"/>
                  </a:lnTo>
                  <a:lnTo>
                    <a:pt x="414" y="362"/>
                  </a:lnTo>
                  <a:lnTo>
                    <a:pt x="407" y="354"/>
                  </a:lnTo>
                  <a:lnTo>
                    <a:pt x="413" y="347"/>
                  </a:lnTo>
                  <a:lnTo>
                    <a:pt x="407" y="336"/>
                  </a:lnTo>
                  <a:lnTo>
                    <a:pt x="416" y="329"/>
                  </a:lnTo>
                  <a:lnTo>
                    <a:pt x="418" y="320"/>
                  </a:lnTo>
                  <a:lnTo>
                    <a:pt x="418" y="306"/>
                  </a:lnTo>
                  <a:lnTo>
                    <a:pt x="429" y="294"/>
                  </a:lnTo>
                  <a:lnTo>
                    <a:pt x="448" y="298"/>
                  </a:lnTo>
                  <a:lnTo>
                    <a:pt x="467" y="303"/>
                  </a:lnTo>
                  <a:lnTo>
                    <a:pt x="475" y="295"/>
                  </a:lnTo>
                  <a:lnTo>
                    <a:pt x="475" y="282"/>
                  </a:lnTo>
                  <a:lnTo>
                    <a:pt x="465" y="273"/>
                  </a:lnTo>
                  <a:lnTo>
                    <a:pt x="450" y="265"/>
                  </a:lnTo>
                  <a:lnTo>
                    <a:pt x="458" y="259"/>
                  </a:lnTo>
                  <a:lnTo>
                    <a:pt x="473" y="253"/>
                  </a:lnTo>
                  <a:lnTo>
                    <a:pt x="477" y="250"/>
                  </a:lnTo>
                  <a:lnTo>
                    <a:pt x="472" y="248"/>
                  </a:lnTo>
                  <a:lnTo>
                    <a:pt x="460" y="250"/>
                  </a:lnTo>
                  <a:lnTo>
                    <a:pt x="448" y="253"/>
                  </a:lnTo>
                  <a:lnTo>
                    <a:pt x="440" y="256"/>
                  </a:lnTo>
                  <a:lnTo>
                    <a:pt x="446" y="247"/>
                  </a:lnTo>
                  <a:lnTo>
                    <a:pt x="448" y="235"/>
                  </a:lnTo>
                  <a:lnTo>
                    <a:pt x="452" y="227"/>
                  </a:lnTo>
                  <a:lnTo>
                    <a:pt x="455" y="220"/>
                  </a:lnTo>
                  <a:lnTo>
                    <a:pt x="449" y="211"/>
                  </a:lnTo>
                  <a:lnTo>
                    <a:pt x="440" y="216"/>
                  </a:lnTo>
                  <a:lnTo>
                    <a:pt x="442" y="226"/>
                  </a:lnTo>
                  <a:lnTo>
                    <a:pt x="440" y="237"/>
                  </a:lnTo>
                  <a:lnTo>
                    <a:pt x="435" y="250"/>
                  </a:lnTo>
                  <a:lnTo>
                    <a:pt x="424" y="248"/>
                  </a:lnTo>
                  <a:lnTo>
                    <a:pt x="419" y="237"/>
                  </a:lnTo>
                  <a:lnTo>
                    <a:pt x="411" y="223"/>
                  </a:lnTo>
                  <a:lnTo>
                    <a:pt x="425" y="220"/>
                  </a:lnTo>
                  <a:lnTo>
                    <a:pt x="431" y="214"/>
                  </a:lnTo>
                  <a:lnTo>
                    <a:pt x="437" y="212"/>
                  </a:lnTo>
                  <a:lnTo>
                    <a:pt x="437" y="205"/>
                  </a:lnTo>
                  <a:lnTo>
                    <a:pt x="434" y="196"/>
                  </a:lnTo>
                  <a:lnTo>
                    <a:pt x="445" y="189"/>
                  </a:lnTo>
                  <a:lnTo>
                    <a:pt x="455" y="183"/>
                  </a:lnTo>
                  <a:lnTo>
                    <a:pt x="463" y="188"/>
                  </a:lnTo>
                  <a:lnTo>
                    <a:pt x="465" y="202"/>
                  </a:lnTo>
                  <a:lnTo>
                    <a:pt x="470" y="216"/>
                  </a:lnTo>
                  <a:lnTo>
                    <a:pt x="478" y="224"/>
                  </a:lnTo>
                  <a:lnTo>
                    <a:pt x="481" y="237"/>
                  </a:lnTo>
                  <a:lnTo>
                    <a:pt x="477" y="246"/>
                  </a:lnTo>
                  <a:lnTo>
                    <a:pt x="475" y="252"/>
                  </a:lnTo>
                  <a:lnTo>
                    <a:pt x="485" y="248"/>
                  </a:lnTo>
                  <a:lnTo>
                    <a:pt x="498" y="242"/>
                  </a:lnTo>
                  <a:lnTo>
                    <a:pt x="502" y="226"/>
                  </a:lnTo>
                  <a:lnTo>
                    <a:pt x="514" y="226"/>
                  </a:lnTo>
                  <a:lnTo>
                    <a:pt x="520" y="223"/>
                  </a:lnTo>
                  <a:lnTo>
                    <a:pt x="518" y="211"/>
                  </a:lnTo>
                  <a:lnTo>
                    <a:pt x="513" y="199"/>
                  </a:lnTo>
                  <a:lnTo>
                    <a:pt x="523" y="199"/>
                  </a:lnTo>
                  <a:lnTo>
                    <a:pt x="536" y="211"/>
                  </a:lnTo>
                  <a:lnTo>
                    <a:pt x="546" y="220"/>
                  </a:lnTo>
                  <a:lnTo>
                    <a:pt x="556" y="220"/>
                  </a:lnTo>
                  <a:lnTo>
                    <a:pt x="570" y="214"/>
                  </a:lnTo>
                  <a:lnTo>
                    <a:pt x="579" y="201"/>
                  </a:lnTo>
                  <a:lnTo>
                    <a:pt x="585" y="188"/>
                  </a:lnTo>
                  <a:lnTo>
                    <a:pt x="606" y="193"/>
                  </a:lnTo>
                  <a:lnTo>
                    <a:pt x="588" y="182"/>
                  </a:lnTo>
                  <a:lnTo>
                    <a:pt x="574" y="183"/>
                  </a:lnTo>
                  <a:lnTo>
                    <a:pt x="572" y="167"/>
                  </a:lnTo>
                  <a:lnTo>
                    <a:pt x="572" y="158"/>
                  </a:lnTo>
                  <a:lnTo>
                    <a:pt x="587" y="152"/>
                  </a:lnTo>
                  <a:lnTo>
                    <a:pt x="590" y="143"/>
                  </a:lnTo>
                  <a:lnTo>
                    <a:pt x="579" y="149"/>
                  </a:lnTo>
                  <a:lnTo>
                    <a:pt x="567" y="157"/>
                  </a:lnTo>
                  <a:lnTo>
                    <a:pt x="553" y="158"/>
                  </a:lnTo>
                  <a:lnTo>
                    <a:pt x="559" y="173"/>
                  </a:lnTo>
                  <a:lnTo>
                    <a:pt x="558" y="187"/>
                  </a:lnTo>
                  <a:lnTo>
                    <a:pt x="558" y="197"/>
                  </a:lnTo>
                  <a:lnTo>
                    <a:pt x="547" y="205"/>
                  </a:lnTo>
                  <a:lnTo>
                    <a:pt x="537" y="208"/>
                  </a:lnTo>
                  <a:lnTo>
                    <a:pt x="529" y="199"/>
                  </a:lnTo>
                  <a:lnTo>
                    <a:pt x="531" y="188"/>
                  </a:lnTo>
                  <a:lnTo>
                    <a:pt x="532" y="182"/>
                  </a:lnTo>
                  <a:lnTo>
                    <a:pt x="520" y="187"/>
                  </a:lnTo>
                  <a:lnTo>
                    <a:pt x="508" y="181"/>
                  </a:lnTo>
                  <a:lnTo>
                    <a:pt x="502" y="172"/>
                  </a:lnTo>
                  <a:lnTo>
                    <a:pt x="505" y="158"/>
                  </a:lnTo>
                  <a:lnTo>
                    <a:pt x="503" y="157"/>
                  </a:lnTo>
                  <a:lnTo>
                    <a:pt x="505" y="155"/>
                  </a:lnTo>
                  <a:lnTo>
                    <a:pt x="507" y="153"/>
                  </a:lnTo>
                  <a:lnTo>
                    <a:pt x="366" y="153"/>
                  </a:lnTo>
                  <a:lnTo>
                    <a:pt x="359" y="163"/>
                  </a:lnTo>
                  <a:lnTo>
                    <a:pt x="346" y="170"/>
                  </a:lnTo>
                  <a:lnTo>
                    <a:pt x="335" y="164"/>
                  </a:lnTo>
                  <a:lnTo>
                    <a:pt x="330" y="157"/>
                  </a:lnTo>
                  <a:lnTo>
                    <a:pt x="330" y="147"/>
                  </a:lnTo>
                  <a:lnTo>
                    <a:pt x="331" y="146"/>
                  </a:lnTo>
                  <a:lnTo>
                    <a:pt x="303" y="146"/>
                  </a:lnTo>
                  <a:lnTo>
                    <a:pt x="294" y="147"/>
                  </a:lnTo>
                  <a:lnTo>
                    <a:pt x="285" y="164"/>
                  </a:lnTo>
                  <a:lnTo>
                    <a:pt x="280" y="178"/>
                  </a:lnTo>
                  <a:lnTo>
                    <a:pt x="276" y="189"/>
                  </a:lnTo>
                  <a:lnTo>
                    <a:pt x="262" y="187"/>
                  </a:lnTo>
                  <a:lnTo>
                    <a:pt x="251" y="178"/>
                  </a:lnTo>
                  <a:lnTo>
                    <a:pt x="250" y="158"/>
                  </a:lnTo>
                  <a:lnTo>
                    <a:pt x="246" y="138"/>
                  </a:lnTo>
                  <a:lnTo>
                    <a:pt x="236" y="127"/>
                  </a:lnTo>
                  <a:lnTo>
                    <a:pt x="240" y="117"/>
                  </a:lnTo>
                  <a:lnTo>
                    <a:pt x="232" y="100"/>
                  </a:lnTo>
                  <a:lnTo>
                    <a:pt x="225" y="94"/>
                  </a:lnTo>
                  <a:lnTo>
                    <a:pt x="215" y="102"/>
                  </a:lnTo>
                  <a:lnTo>
                    <a:pt x="202" y="93"/>
                  </a:lnTo>
                  <a:lnTo>
                    <a:pt x="194" y="99"/>
                  </a:lnTo>
                  <a:lnTo>
                    <a:pt x="187" y="105"/>
                  </a:lnTo>
                  <a:lnTo>
                    <a:pt x="170" y="110"/>
                  </a:lnTo>
                  <a:lnTo>
                    <a:pt x="161" y="122"/>
                  </a:lnTo>
                  <a:lnTo>
                    <a:pt x="181" y="125"/>
                  </a:lnTo>
                  <a:lnTo>
                    <a:pt x="196" y="131"/>
                  </a:lnTo>
                  <a:lnTo>
                    <a:pt x="205" y="143"/>
                  </a:lnTo>
                  <a:lnTo>
                    <a:pt x="215" y="155"/>
                  </a:lnTo>
                  <a:lnTo>
                    <a:pt x="217" y="174"/>
                  </a:lnTo>
                  <a:lnTo>
                    <a:pt x="212" y="193"/>
                  </a:lnTo>
                  <a:lnTo>
                    <a:pt x="202" y="199"/>
                  </a:lnTo>
                  <a:lnTo>
                    <a:pt x="190" y="187"/>
                  </a:lnTo>
                  <a:lnTo>
                    <a:pt x="167" y="185"/>
                  </a:lnTo>
                  <a:lnTo>
                    <a:pt x="167" y="176"/>
                  </a:lnTo>
                  <a:lnTo>
                    <a:pt x="187" y="172"/>
                  </a:lnTo>
                  <a:lnTo>
                    <a:pt x="188" y="161"/>
                  </a:lnTo>
                  <a:lnTo>
                    <a:pt x="185" y="157"/>
                  </a:lnTo>
                  <a:lnTo>
                    <a:pt x="179" y="167"/>
                  </a:lnTo>
                  <a:lnTo>
                    <a:pt x="168" y="159"/>
                  </a:lnTo>
                  <a:lnTo>
                    <a:pt x="182" y="149"/>
                  </a:lnTo>
                  <a:lnTo>
                    <a:pt x="190" y="158"/>
                  </a:lnTo>
                  <a:lnTo>
                    <a:pt x="179" y="147"/>
                  </a:lnTo>
                  <a:lnTo>
                    <a:pt x="167" y="147"/>
                  </a:lnTo>
                  <a:lnTo>
                    <a:pt x="158" y="155"/>
                  </a:lnTo>
                  <a:lnTo>
                    <a:pt x="159" y="167"/>
                  </a:lnTo>
                  <a:lnTo>
                    <a:pt x="159" y="182"/>
                  </a:lnTo>
                  <a:lnTo>
                    <a:pt x="157" y="194"/>
                  </a:lnTo>
                  <a:lnTo>
                    <a:pt x="159" y="206"/>
                  </a:lnTo>
                  <a:lnTo>
                    <a:pt x="147" y="197"/>
                  </a:lnTo>
                  <a:lnTo>
                    <a:pt x="142" y="203"/>
                  </a:lnTo>
                  <a:lnTo>
                    <a:pt x="138" y="196"/>
                  </a:lnTo>
                  <a:lnTo>
                    <a:pt x="142" y="183"/>
                  </a:lnTo>
                  <a:lnTo>
                    <a:pt x="131" y="188"/>
                  </a:lnTo>
                  <a:lnTo>
                    <a:pt x="126" y="199"/>
                  </a:lnTo>
                  <a:lnTo>
                    <a:pt x="117" y="208"/>
                  </a:lnTo>
                  <a:lnTo>
                    <a:pt x="117" y="217"/>
                  </a:lnTo>
                  <a:lnTo>
                    <a:pt x="104" y="217"/>
                  </a:lnTo>
                  <a:lnTo>
                    <a:pt x="99" y="224"/>
                  </a:lnTo>
                  <a:lnTo>
                    <a:pt x="104" y="238"/>
                  </a:lnTo>
                  <a:lnTo>
                    <a:pt x="119" y="247"/>
                  </a:lnTo>
                  <a:lnTo>
                    <a:pt x="126" y="253"/>
                  </a:lnTo>
                  <a:lnTo>
                    <a:pt x="125" y="267"/>
                  </a:lnTo>
                  <a:lnTo>
                    <a:pt x="134" y="263"/>
                  </a:lnTo>
                  <a:lnTo>
                    <a:pt x="136" y="250"/>
                  </a:lnTo>
                  <a:lnTo>
                    <a:pt x="152" y="250"/>
                  </a:lnTo>
                  <a:lnTo>
                    <a:pt x="161" y="238"/>
                  </a:lnTo>
                  <a:lnTo>
                    <a:pt x="162" y="226"/>
                  </a:lnTo>
                  <a:lnTo>
                    <a:pt x="161" y="205"/>
                  </a:lnTo>
                  <a:lnTo>
                    <a:pt x="167" y="191"/>
                  </a:lnTo>
                  <a:lnTo>
                    <a:pt x="174" y="182"/>
                  </a:lnTo>
                  <a:lnTo>
                    <a:pt x="188" y="189"/>
                  </a:lnTo>
                  <a:lnTo>
                    <a:pt x="203" y="199"/>
                  </a:lnTo>
                  <a:lnTo>
                    <a:pt x="211" y="205"/>
                  </a:lnTo>
                  <a:lnTo>
                    <a:pt x="218" y="217"/>
                  </a:lnTo>
                  <a:lnTo>
                    <a:pt x="229" y="224"/>
                  </a:lnTo>
                  <a:lnTo>
                    <a:pt x="233" y="238"/>
                  </a:lnTo>
                  <a:lnTo>
                    <a:pt x="235" y="248"/>
                  </a:lnTo>
                  <a:lnTo>
                    <a:pt x="246" y="257"/>
                  </a:lnTo>
                  <a:lnTo>
                    <a:pt x="236" y="268"/>
                  </a:lnTo>
                  <a:lnTo>
                    <a:pt x="223" y="268"/>
                  </a:lnTo>
                  <a:lnTo>
                    <a:pt x="208" y="276"/>
                  </a:lnTo>
                  <a:lnTo>
                    <a:pt x="196" y="285"/>
                  </a:lnTo>
                  <a:lnTo>
                    <a:pt x="181" y="292"/>
                  </a:lnTo>
                  <a:lnTo>
                    <a:pt x="167" y="306"/>
                  </a:lnTo>
                  <a:lnTo>
                    <a:pt x="153" y="316"/>
                  </a:lnTo>
                  <a:lnTo>
                    <a:pt x="152" y="327"/>
                  </a:lnTo>
                  <a:lnTo>
                    <a:pt x="152" y="335"/>
                  </a:lnTo>
                  <a:lnTo>
                    <a:pt x="142" y="344"/>
                  </a:lnTo>
                  <a:lnTo>
                    <a:pt x="143" y="352"/>
                  </a:lnTo>
                  <a:lnTo>
                    <a:pt x="132" y="365"/>
                  </a:lnTo>
                  <a:lnTo>
                    <a:pt x="132" y="380"/>
                  </a:lnTo>
                  <a:lnTo>
                    <a:pt x="140" y="392"/>
                  </a:lnTo>
                  <a:lnTo>
                    <a:pt x="136" y="401"/>
                  </a:lnTo>
                  <a:lnTo>
                    <a:pt x="125" y="395"/>
                  </a:lnTo>
                  <a:lnTo>
                    <a:pt x="122" y="380"/>
                  </a:lnTo>
                  <a:lnTo>
                    <a:pt x="111" y="372"/>
                  </a:lnTo>
                  <a:lnTo>
                    <a:pt x="102" y="374"/>
                  </a:lnTo>
                  <a:lnTo>
                    <a:pt x="98" y="385"/>
                  </a:lnTo>
                  <a:lnTo>
                    <a:pt x="87" y="380"/>
                  </a:lnTo>
                  <a:lnTo>
                    <a:pt x="75" y="380"/>
                  </a:lnTo>
                  <a:lnTo>
                    <a:pt x="63" y="390"/>
                  </a:lnTo>
                  <a:lnTo>
                    <a:pt x="60" y="401"/>
                  </a:lnTo>
                  <a:lnTo>
                    <a:pt x="55" y="411"/>
                  </a:lnTo>
                  <a:lnTo>
                    <a:pt x="54" y="428"/>
                  </a:lnTo>
                  <a:lnTo>
                    <a:pt x="63" y="439"/>
                  </a:lnTo>
                  <a:lnTo>
                    <a:pt x="73" y="431"/>
                  </a:lnTo>
                  <a:lnTo>
                    <a:pt x="85" y="431"/>
                  </a:lnTo>
                  <a:lnTo>
                    <a:pt x="87" y="445"/>
                  </a:lnTo>
                  <a:lnTo>
                    <a:pt x="78" y="455"/>
                  </a:lnTo>
                  <a:lnTo>
                    <a:pt x="93" y="457"/>
                  </a:lnTo>
                  <a:lnTo>
                    <a:pt x="99" y="460"/>
                  </a:lnTo>
                  <a:lnTo>
                    <a:pt x="102" y="474"/>
                  </a:lnTo>
                  <a:lnTo>
                    <a:pt x="114" y="479"/>
                  </a:lnTo>
                  <a:lnTo>
                    <a:pt x="128" y="490"/>
                  </a:lnTo>
                  <a:lnTo>
                    <a:pt x="138" y="483"/>
                  </a:lnTo>
                  <a:lnTo>
                    <a:pt x="159" y="490"/>
                  </a:lnTo>
                  <a:lnTo>
                    <a:pt x="176" y="492"/>
                  </a:lnTo>
                  <a:lnTo>
                    <a:pt x="200" y="504"/>
                  </a:lnTo>
                  <a:lnTo>
                    <a:pt x="205" y="514"/>
                  </a:lnTo>
                  <a:lnTo>
                    <a:pt x="218" y="527"/>
                  </a:lnTo>
                  <a:lnTo>
                    <a:pt x="226" y="543"/>
                  </a:lnTo>
                  <a:lnTo>
                    <a:pt x="242" y="552"/>
                  </a:lnTo>
                  <a:lnTo>
                    <a:pt x="257" y="553"/>
                  </a:lnTo>
                  <a:lnTo>
                    <a:pt x="272" y="567"/>
                  </a:lnTo>
                  <a:lnTo>
                    <a:pt x="292" y="567"/>
                  </a:lnTo>
                  <a:lnTo>
                    <a:pt x="294" y="579"/>
                  </a:lnTo>
                  <a:lnTo>
                    <a:pt x="294" y="591"/>
                  </a:lnTo>
                  <a:lnTo>
                    <a:pt x="285" y="603"/>
                  </a:lnTo>
                  <a:lnTo>
                    <a:pt x="283" y="618"/>
                  </a:lnTo>
                  <a:lnTo>
                    <a:pt x="280" y="633"/>
                  </a:lnTo>
                  <a:lnTo>
                    <a:pt x="270" y="648"/>
                  </a:lnTo>
                  <a:lnTo>
                    <a:pt x="255" y="656"/>
                  </a:lnTo>
                  <a:lnTo>
                    <a:pt x="241" y="659"/>
                  </a:lnTo>
                  <a:lnTo>
                    <a:pt x="247" y="671"/>
                  </a:lnTo>
                  <a:lnTo>
                    <a:pt x="235" y="685"/>
                  </a:lnTo>
                  <a:lnTo>
                    <a:pt x="225" y="697"/>
                  </a:lnTo>
                  <a:lnTo>
                    <a:pt x="212" y="705"/>
                  </a:lnTo>
                  <a:lnTo>
                    <a:pt x="202" y="722"/>
                  </a:lnTo>
                  <a:lnTo>
                    <a:pt x="194" y="735"/>
                  </a:lnTo>
                  <a:lnTo>
                    <a:pt x="182" y="741"/>
                  </a:lnTo>
                  <a:lnTo>
                    <a:pt x="174" y="751"/>
                  </a:lnTo>
                  <a:lnTo>
                    <a:pt x="168" y="762"/>
                  </a:lnTo>
                  <a:lnTo>
                    <a:pt x="162" y="772"/>
                  </a:lnTo>
                  <a:lnTo>
                    <a:pt x="164" y="783"/>
                  </a:lnTo>
                  <a:lnTo>
                    <a:pt x="158" y="791"/>
                  </a:lnTo>
                  <a:lnTo>
                    <a:pt x="149" y="777"/>
                  </a:lnTo>
                  <a:lnTo>
                    <a:pt x="137" y="765"/>
                  </a:lnTo>
                  <a:lnTo>
                    <a:pt x="132" y="748"/>
                  </a:lnTo>
                  <a:lnTo>
                    <a:pt x="132" y="735"/>
                  </a:lnTo>
                  <a:lnTo>
                    <a:pt x="131" y="717"/>
                  </a:lnTo>
                  <a:lnTo>
                    <a:pt x="137" y="694"/>
                  </a:lnTo>
                  <a:lnTo>
                    <a:pt x="138" y="671"/>
                  </a:lnTo>
                  <a:lnTo>
                    <a:pt x="136" y="650"/>
                  </a:lnTo>
                  <a:lnTo>
                    <a:pt x="131" y="633"/>
                  </a:lnTo>
                  <a:lnTo>
                    <a:pt x="117" y="618"/>
                  </a:lnTo>
                  <a:lnTo>
                    <a:pt x="104" y="607"/>
                  </a:lnTo>
                  <a:lnTo>
                    <a:pt x="93" y="589"/>
                  </a:lnTo>
                  <a:lnTo>
                    <a:pt x="90" y="570"/>
                  </a:lnTo>
                  <a:lnTo>
                    <a:pt x="98" y="557"/>
                  </a:lnTo>
                  <a:lnTo>
                    <a:pt x="98" y="544"/>
                  </a:lnTo>
                  <a:lnTo>
                    <a:pt x="104" y="525"/>
                  </a:lnTo>
                  <a:lnTo>
                    <a:pt x="113" y="510"/>
                  </a:lnTo>
                  <a:lnTo>
                    <a:pt x="125" y="500"/>
                  </a:lnTo>
                  <a:lnTo>
                    <a:pt x="129" y="492"/>
                  </a:lnTo>
                  <a:lnTo>
                    <a:pt x="114" y="487"/>
                  </a:lnTo>
                  <a:lnTo>
                    <a:pt x="105" y="490"/>
                  </a:lnTo>
                  <a:lnTo>
                    <a:pt x="96" y="485"/>
                  </a:lnTo>
                  <a:lnTo>
                    <a:pt x="84" y="476"/>
                  </a:lnTo>
                  <a:lnTo>
                    <a:pt x="72" y="466"/>
                  </a:lnTo>
                  <a:lnTo>
                    <a:pt x="64" y="454"/>
                  </a:lnTo>
                  <a:lnTo>
                    <a:pt x="60" y="451"/>
                  </a:lnTo>
                  <a:lnTo>
                    <a:pt x="53" y="455"/>
                  </a:lnTo>
                  <a:lnTo>
                    <a:pt x="40" y="448"/>
                  </a:lnTo>
                  <a:lnTo>
                    <a:pt x="31" y="438"/>
                  </a:lnTo>
                  <a:lnTo>
                    <a:pt x="27" y="428"/>
                  </a:lnTo>
                  <a:lnTo>
                    <a:pt x="27" y="413"/>
                  </a:lnTo>
                  <a:lnTo>
                    <a:pt x="24" y="405"/>
                  </a:lnTo>
                  <a:lnTo>
                    <a:pt x="13" y="396"/>
                  </a:lnTo>
                  <a:lnTo>
                    <a:pt x="13" y="404"/>
                  </a:lnTo>
                  <a:lnTo>
                    <a:pt x="19" y="415"/>
                  </a:lnTo>
                  <a:lnTo>
                    <a:pt x="20" y="425"/>
                  </a:lnTo>
                  <a:lnTo>
                    <a:pt x="10" y="418"/>
                  </a:lnTo>
                  <a:lnTo>
                    <a:pt x="4" y="410"/>
                  </a:lnTo>
                  <a:lnTo>
                    <a:pt x="1" y="398"/>
                  </a:lnTo>
                  <a:lnTo>
                    <a:pt x="3" y="379"/>
                  </a:lnTo>
                  <a:lnTo>
                    <a:pt x="0" y="354"/>
                  </a:lnTo>
                  <a:lnTo>
                    <a:pt x="3" y="322"/>
                  </a:lnTo>
                  <a:lnTo>
                    <a:pt x="10" y="276"/>
                  </a:lnTo>
                  <a:lnTo>
                    <a:pt x="25" y="229"/>
                  </a:lnTo>
                  <a:lnTo>
                    <a:pt x="49" y="174"/>
                  </a:lnTo>
                  <a:lnTo>
                    <a:pt x="68" y="137"/>
                  </a:lnTo>
                  <a:lnTo>
                    <a:pt x="96" y="94"/>
                  </a:lnTo>
                  <a:lnTo>
                    <a:pt x="119" y="69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rnd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66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395785" y="2081953"/>
            <a:ext cx="7400431" cy="4203580"/>
            <a:chOff x="2391844" y="1301080"/>
            <a:chExt cx="7400431" cy="4203580"/>
          </a:xfrm>
        </p:grpSpPr>
        <p:grpSp>
          <p:nvGrpSpPr>
            <p:cNvPr id="43" name="组合 42"/>
            <p:cNvGrpSpPr/>
            <p:nvPr/>
          </p:nvGrpSpPr>
          <p:grpSpPr>
            <a:xfrm>
              <a:off x="2701861" y="1404420"/>
              <a:ext cx="6760392" cy="3880231"/>
              <a:chOff x="1211263" y="608013"/>
              <a:chExt cx="6438900" cy="3695700"/>
            </a:xfrm>
            <a:solidFill>
              <a:srgbClr val="ABABAB"/>
            </a:solidFill>
          </p:grpSpPr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1935163" y="1001713"/>
                <a:ext cx="1216025" cy="149225"/>
              </a:xfrm>
              <a:custGeom>
                <a:avLst/>
                <a:gdLst>
                  <a:gd name="T0" fmla="*/ 766 w 766"/>
                  <a:gd name="T1" fmla="*/ 94 h 94"/>
                  <a:gd name="T2" fmla="*/ 0 w 766"/>
                  <a:gd name="T3" fmla="*/ 10 h 94"/>
                  <a:gd name="T4" fmla="*/ 2 w 766"/>
                  <a:gd name="T5" fmla="*/ 0 h 94"/>
                  <a:gd name="T6" fmla="*/ 766 w 766"/>
                  <a:gd name="T7" fmla="*/ 84 h 94"/>
                  <a:gd name="T8" fmla="*/ 766 w 766"/>
                  <a:gd name="T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6" h="94">
                    <a:moveTo>
                      <a:pt x="766" y="94"/>
                    </a:moveTo>
                    <a:lnTo>
                      <a:pt x="0" y="10"/>
                    </a:lnTo>
                    <a:lnTo>
                      <a:pt x="2" y="0"/>
                    </a:lnTo>
                    <a:lnTo>
                      <a:pt x="766" y="84"/>
                    </a:lnTo>
                    <a:lnTo>
                      <a:pt x="766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14"/>
              <p:cNvSpPr>
                <a:spLocks/>
              </p:cNvSpPr>
              <p:nvPr/>
            </p:nvSpPr>
            <p:spPr bwMode="auto">
              <a:xfrm>
                <a:off x="1820863" y="1087438"/>
                <a:ext cx="2476500" cy="1406525"/>
              </a:xfrm>
              <a:custGeom>
                <a:avLst/>
                <a:gdLst>
                  <a:gd name="T0" fmla="*/ 1554 w 1560"/>
                  <a:gd name="T1" fmla="*/ 886 h 886"/>
                  <a:gd name="T2" fmla="*/ 0 w 1560"/>
                  <a:gd name="T3" fmla="*/ 10 h 886"/>
                  <a:gd name="T4" fmla="*/ 4 w 1560"/>
                  <a:gd name="T5" fmla="*/ 0 h 886"/>
                  <a:gd name="T6" fmla="*/ 1560 w 1560"/>
                  <a:gd name="T7" fmla="*/ 876 h 886"/>
                  <a:gd name="T8" fmla="*/ 1554 w 1560"/>
                  <a:gd name="T9" fmla="*/ 88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0" h="886">
                    <a:moveTo>
                      <a:pt x="1554" y="886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1560" y="876"/>
                    </a:lnTo>
                    <a:lnTo>
                      <a:pt x="1554" y="8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15"/>
              <p:cNvSpPr>
                <a:spLocks/>
              </p:cNvSpPr>
              <p:nvPr/>
            </p:nvSpPr>
            <p:spPr bwMode="auto">
              <a:xfrm>
                <a:off x="1649413" y="1074738"/>
                <a:ext cx="346075" cy="1247775"/>
              </a:xfrm>
              <a:custGeom>
                <a:avLst/>
                <a:gdLst>
                  <a:gd name="T0" fmla="*/ 208 w 218"/>
                  <a:gd name="T1" fmla="*/ 786 h 786"/>
                  <a:gd name="T2" fmla="*/ 0 w 218"/>
                  <a:gd name="T3" fmla="*/ 2 h 786"/>
                  <a:gd name="T4" fmla="*/ 8 w 218"/>
                  <a:gd name="T5" fmla="*/ 0 h 786"/>
                  <a:gd name="T6" fmla="*/ 218 w 218"/>
                  <a:gd name="T7" fmla="*/ 784 h 786"/>
                  <a:gd name="T8" fmla="*/ 208 w 218"/>
                  <a:gd name="T9" fmla="*/ 786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786">
                    <a:moveTo>
                      <a:pt x="208" y="786"/>
                    </a:moveTo>
                    <a:lnTo>
                      <a:pt x="0" y="2"/>
                    </a:lnTo>
                    <a:lnTo>
                      <a:pt x="8" y="0"/>
                    </a:lnTo>
                    <a:lnTo>
                      <a:pt x="218" y="784"/>
                    </a:lnTo>
                    <a:lnTo>
                      <a:pt x="208" y="7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16"/>
              <p:cNvSpPr>
                <a:spLocks/>
              </p:cNvSpPr>
              <p:nvPr/>
            </p:nvSpPr>
            <p:spPr bwMode="auto">
              <a:xfrm>
                <a:off x="2030413" y="2427288"/>
                <a:ext cx="501650" cy="1028700"/>
              </a:xfrm>
              <a:custGeom>
                <a:avLst/>
                <a:gdLst>
                  <a:gd name="T0" fmla="*/ 308 w 316"/>
                  <a:gd name="T1" fmla="*/ 648 h 648"/>
                  <a:gd name="T2" fmla="*/ 0 w 316"/>
                  <a:gd name="T3" fmla="*/ 4 h 648"/>
                  <a:gd name="T4" fmla="*/ 8 w 316"/>
                  <a:gd name="T5" fmla="*/ 0 h 648"/>
                  <a:gd name="T6" fmla="*/ 316 w 316"/>
                  <a:gd name="T7" fmla="*/ 644 h 648"/>
                  <a:gd name="T8" fmla="*/ 308 w 316"/>
                  <a:gd name="T9" fmla="*/ 64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648">
                    <a:moveTo>
                      <a:pt x="308" y="648"/>
                    </a:moveTo>
                    <a:lnTo>
                      <a:pt x="0" y="4"/>
                    </a:lnTo>
                    <a:lnTo>
                      <a:pt x="8" y="0"/>
                    </a:lnTo>
                    <a:lnTo>
                      <a:pt x="316" y="644"/>
                    </a:lnTo>
                    <a:lnTo>
                      <a:pt x="308" y="6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17"/>
              <p:cNvSpPr>
                <a:spLocks/>
              </p:cNvSpPr>
              <p:nvPr/>
            </p:nvSpPr>
            <p:spPr bwMode="auto">
              <a:xfrm>
                <a:off x="2522538" y="2681288"/>
                <a:ext cx="1412875" cy="777875"/>
              </a:xfrm>
              <a:custGeom>
                <a:avLst/>
                <a:gdLst>
                  <a:gd name="T0" fmla="*/ 4 w 890"/>
                  <a:gd name="T1" fmla="*/ 490 h 490"/>
                  <a:gd name="T2" fmla="*/ 0 w 890"/>
                  <a:gd name="T3" fmla="*/ 480 h 490"/>
                  <a:gd name="T4" fmla="*/ 886 w 890"/>
                  <a:gd name="T5" fmla="*/ 0 h 490"/>
                  <a:gd name="T6" fmla="*/ 890 w 890"/>
                  <a:gd name="T7" fmla="*/ 10 h 490"/>
                  <a:gd name="T8" fmla="*/ 4 w 890"/>
                  <a:gd name="T9" fmla="*/ 490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0" h="490">
                    <a:moveTo>
                      <a:pt x="4" y="490"/>
                    </a:moveTo>
                    <a:lnTo>
                      <a:pt x="0" y="480"/>
                    </a:lnTo>
                    <a:lnTo>
                      <a:pt x="886" y="0"/>
                    </a:lnTo>
                    <a:lnTo>
                      <a:pt x="890" y="10"/>
                    </a:lnTo>
                    <a:lnTo>
                      <a:pt x="4" y="4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Freeform 18"/>
              <p:cNvSpPr>
                <a:spLocks/>
              </p:cNvSpPr>
              <p:nvPr/>
            </p:nvSpPr>
            <p:spPr bwMode="auto">
              <a:xfrm>
                <a:off x="2497138" y="1141413"/>
                <a:ext cx="708025" cy="2266950"/>
              </a:xfrm>
              <a:custGeom>
                <a:avLst/>
                <a:gdLst>
                  <a:gd name="T0" fmla="*/ 8 w 446"/>
                  <a:gd name="T1" fmla="*/ 1428 h 1428"/>
                  <a:gd name="T2" fmla="*/ 0 w 446"/>
                  <a:gd name="T3" fmla="*/ 1424 h 1428"/>
                  <a:gd name="T4" fmla="*/ 436 w 446"/>
                  <a:gd name="T5" fmla="*/ 0 h 1428"/>
                  <a:gd name="T6" fmla="*/ 446 w 446"/>
                  <a:gd name="T7" fmla="*/ 2 h 1428"/>
                  <a:gd name="T8" fmla="*/ 8 w 446"/>
                  <a:gd name="T9" fmla="*/ 1428 h 1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6" h="1428">
                    <a:moveTo>
                      <a:pt x="8" y="1428"/>
                    </a:moveTo>
                    <a:lnTo>
                      <a:pt x="0" y="1424"/>
                    </a:lnTo>
                    <a:lnTo>
                      <a:pt x="436" y="0"/>
                    </a:lnTo>
                    <a:lnTo>
                      <a:pt x="446" y="2"/>
                    </a:lnTo>
                    <a:lnTo>
                      <a:pt x="8" y="14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Freeform 19"/>
              <p:cNvSpPr>
                <a:spLocks/>
              </p:cNvSpPr>
              <p:nvPr/>
            </p:nvSpPr>
            <p:spPr bwMode="auto">
              <a:xfrm>
                <a:off x="1982788" y="1135063"/>
                <a:ext cx="1219200" cy="1190625"/>
              </a:xfrm>
              <a:custGeom>
                <a:avLst/>
                <a:gdLst>
                  <a:gd name="T0" fmla="*/ 6 w 768"/>
                  <a:gd name="T1" fmla="*/ 750 h 750"/>
                  <a:gd name="T2" fmla="*/ 0 w 768"/>
                  <a:gd name="T3" fmla="*/ 744 h 750"/>
                  <a:gd name="T4" fmla="*/ 762 w 768"/>
                  <a:gd name="T5" fmla="*/ 0 h 750"/>
                  <a:gd name="T6" fmla="*/ 768 w 768"/>
                  <a:gd name="T7" fmla="*/ 8 h 750"/>
                  <a:gd name="T8" fmla="*/ 6 w 768"/>
                  <a:gd name="T9" fmla="*/ 75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750">
                    <a:moveTo>
                      <a:pt x="6" y="750"/>
                    </a:moveTo>
                    <a:lnTo>
                      <a:pt x="0" y="744"/>
                    </a:lnTo>
                    <a:lnTo>
                      <a:pt x="762" y="0"/>
                    </a:lnTo>
                    <a:lnTo>
                      <a:pt x="768" y="8"/>
                    </a:lnTo>
                    <a:lnTo>
                      <a:pt x="6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Freeform 21"/>
              <p:cNvSpPr>
                <a:spLocks/>
              </p:cNvSpPr>
              <p:nvPr/>
            </p:nvSpPr>
            <p:spPr bwMode="auto">
              <a:xfrm>
                <a:off x="1246188" y="3443288"/>
                <a:ext cx="1282700" cy="542925"/>
              </a:xfrm>
              <a:custGeom>
                <a:avLst/>
                <a:gdLst>
                  <a:gd name="T0" fmla="*/ 4 w 808"/>
                  <a:gd name="T1" fmla="*/ 342 h 342"/>
                  <a:gd name="T2" fmla="*/ 0 w 808"/>
                  <a:gd name="T3" fmla="*/ 332 h 342"/>
                  <a:gd name="T4" fmla="*/ 804 w 808"/>
                  <a:gd name="T5" fmla="*/ 0 h 342"/>
                  <a:gd name="T6" fmla="*/ 808 w 808"/>
                  <a:gd name="T7" fmla="*/ 10 h 342"/>
                  <a:gd name="T8" fmla="*/ 4 w 808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8" h="342">
                    <a:moveTo>
                      <a:pt x="4" y="342"/>
                    </a:moveTo>
                    <a:lnTo>
                      <a:pt x="0" y="332"/>
                    </a:lnTo>
                    <a:lnTo>
                      <a:pt x="804" y="0"/>
                    </a:lnTo>
                    <a:lnTo>
                      <a:pt x="808" y="10"/>
                    </a:lnTo>
                    <a:lnTo>
                      <a:pt x="4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Freeform 22"/>
              <p:cNvSpPr>
                <a:spLocks/>
              </p:cNvSpPr>
              <p:nvPr/>
            </p:nvSpPr>
            <p:spPr bwMode="auto">
              <a:xfrm>
                <a:off x="2522538" y="3443288"/>
                <a:ext cx="2279650" cy="860425"/>
              </a:xfrm>
              <a:custGeom>
                <a:avLst/>
                <a:gdLst>
                  <a:gd name="T0" fmla="*/ 1432 w 1436"/>
                  <a:gd name="T1" fmla="*/ 542 h 542"/>
                  <a:gd name="T2" fmla="*/ 0 w 1436"/>
                  <a:gd name="T3" fmla="*/ 10 h 542"/>
                  <a:gd name="T4" fmla="*/ 4 w 1436"/>
                  <a:gd name="T5" fmla="*/ 0 h 542"/>
                  <a:gd name="T6" fmla="*/ 1436 w 1436"/>
                  <a:gd name="T7" fmla="*/ 532 h 542"/>
                  <a:gd name="T8" fmla="*/ 1432 w 1436"/>
                  <a:gd name="T9" fmla="*/ 542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6" h="542">
                    <a:moveTo>
                      <a:pt x="1432" y="542"/>
                    </a:moveTo>
                    <a:lnTo>
                      <a:pt x="0" y="10"/>
                    </a:lnTo>
                    <a:lnTo>
                      <a:pt x="4" y="0"/>
                    </a:lnTo>
                    <a:lnTo>
                      <a:pt x="1436" y="532"/>
                    </a:lnTo>
                    <a:lnTo>
                      <a:pt x="1432" y="5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" name="Freeform 24"/>
              <p:cNvSpPr>
                <a:spLocks/>
              </p:cNvSpPr>
              <p:nvPr/>
            </p:nvSpPr>
            <p:spPr bwMode="auto">
              <a:xfrm>
                <a:off x="4795838" y="4017963"/>
                <a:ext cx="1660525" cy="285750"/>
              </a:xfrm>
              <a:custGeom>
                <a:avLst/>
                <a:gdLst>
                  <a:gd name="T0" fmla="*/ 2 w 1046"/>
                  <a:gd name="T1" fmla="*/ 180 h 180"/>
                  <a:gd name="T2" fmla="*/ 0 w 1046"/>
                  <a:gd name="T3" fmla="*/ 170 h 180"/>
                  <a:gd name="T4" fmla="*/ 1044 w 1046"/>
                  <a:gd name="T5" fmla="*/ 0 h 180"/>
                  <a:gd name="T6" fmla="*/ 1046 w 1046"/>
                  <a:gd name="T7" fmla="*/ 10 h 180"/>
                  <a:gd name="T8" fmla="*/ 2 w 1046"/>
                  <a:gd name="T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6" h="180">
                    <a:moveTo>
                      <a:pt x="2" y="180"/>
                    </a:moveTo>
                    <a:lnTo>
                      <a:pt x="0" y="170"/>
                    </a:lnTo>
                    <a:lnTo>
                      <a:pt x="1044" y="0"/>
                    </a:lnTo>
                    <a:lnTo>
                      <a:pt x="1046" y="10"/>
                    </a:lnTo>
                    <a:lnTo>
                      <a:pt x="2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Freeform 25"/>
              <p:cNvSpPr>
                <a:spLocks/>
              </p:cNvSpPr>
              <p:nvPr/>
            </p:nvSpPr>
            <p:spPr bwMode="auto">
              <a:xfrm>
                <a:off x="5986463" y="2687638"/>
                <a:ext cx="476250" cy="1343025"/>
              </a:xfrm>
              <a:custGeom>
                <a:avLst/>
                <a:gdLst>
                  <a:gd name="T0" fmla="*/ 290 w 300"/>
                  <a:gd name="T1" fmla="*/ 846 h 846"/>
                  <a:gd name="T2" fmla="*/ 0 w 300"/>
                  <a:gd name="T3" fmla="*/ 2 h 846"/>
                  <a:gd name="T4" fmla="*/ 8 w 300"/>
                  <a:gd name="T5" fmla="*/ 0 h 846"/>
                  <a:gd name="T6" fmla="*/ 300 w 300"/>
                  <a:gd name="T7" fmla="*/ 842 h 846"/>
                  <a:gd name="T8" fmla="*/ 290 w 300"/>
                  <a:gd name="T9" fmla="*/ 846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846">
                    <a:moveTo>
                      <a:pt x="290" y="846"/>
                    </a:moveTo>
                    <a:lnTo>
                      <a:pt x="0" y="2"/>
                    </a:lnTo>
                    <a:lnTo>
                      <a:pt x="8" y="0"/>
                    </a:lnTo>
                    <a:lnTo>
                      <a:pt x="300" y="842"/>
                    </a:lnTo>
                    <a:lnTo>
                      <a:pt x="290" y="8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8" name="Freeform 26"/>
              <p:cNvSpPr>
                <a:spLocks/>
              </p:cNvSpPr>
              <p:nvPr/>
            </p:nvSpPr>
            <p:spPr bwMode="auto">
              <a:xfrm>
                <a:off x="4792663" y="2684463"/>
                <a:ext cx="1206500" cy="1616075"/>
              </a:xfrm>
              <a:custGeom>
                <a:avLst/>
                <a:gdLst>
                  <a:gd name="T0" fmla="*/ 8 w 760"/>
                  <a:gd name="T1" fmla="*/ 1018 h 1018"/>
                  <a:gd name="T2" fmla="*/ 0 w 760"/>
                  <a:gd name="T3" fmla="*/ 1012 h 1018"/>
                  <a:gd name="T4" fmla="*/ 752 w 760"/>
                  <a:gd name="T5" fmla="*/ 0 h 1018"/>
                  <a:gd name="T6" fmla="*/ 760 w 760"/>
                  <a:gd name="T7" fmla="*/ 6 h 1018"/>
                  <a:gd name="T8" fmla="*/ 8 w 760"/>
                  <a:gd name="T9" fmla="*/ 1018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0" h="1018">
                    <a:moveTo>
                      <a:pt x="8" y="1018"/>
                    </a:moveTo>
                    <a:lnTo>
                      <a:pt x="0" y="1012"/>
                    </a:lnTo>
                    <a:lnTo>
                      <a:pt x="752" y="0"/>
                    </a:lnTo>
                    <a:lnTo>
                      <a:pt x="760" y="6"/>
                    </a:lnTo>
                    <a:lnTo>
                      <a:pt x="8" y="10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Freeform 27"/>
              <p:cNvSpPr>
                <a:spLocks/>
              </p:cNvSpPr>
              <p:nvPr/>
            </p:nvSpPr>
            <p:spPr bwMode="auto">
              <a:xfrm>
                <a:off x="4332288" y="2506663"/>
                <a:ext cx="473075" cy="1790700"/>
              </a:xfrm>
              <a:custGeom>
                <a:avLst/>
                <a:gdLst>
                  <a:gd name="T0" fmla="*/ 288 w 298"/>
                  <a:gd name="T1" fmla="*/ 1128 h 1128"/>
                  <a:gd name="T2" fmla="*/ 0 w 298"/>
                  <a:gd name="T3" fmla="*/ 2 h 1128"/>
                  <a:gd name="T4" fmla="*/ 10 w 298"/>
                  <a:gd name="T5" fmla="*/ 0 h 1128"/>
                  <a:gd name="T6" fmla="*/ 298 w 298"/>
                  <a:gd name="T7" fmla="*/ 1126 h 1128"/>
                  <a:gd name="T8" fmla="*/ 288 w 298"/>
                  <a:gd name="T9" fmla="*/ 1128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1128">
                    <a:moveTo>
                      <a:pt x="288" y="1128"/>
                    </a:moveTo>
                    <a:lnTo>
                      <a:pt x="0" y="2"/>
                    </a:lnTo>
                    <a:lnTo>
                      <a:pt x="10" y="0"/>
                    </a:lnTo>
                    <a:lnTo>
                      <a:pt x="298" y="1126"/>
                    </a:lnTo>
                    <a:lnTo>
                      <a:pt x="288" y="1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Freeform 28"/>
              <p:cNvSpPr>
                <a:spLocks/>
              </p:cNvSpPr>
              <p:nvPr/>
            </p:nvSpPr>
            <p:spPr bwMode="auto">
              <a:xfrm>
                <a:off x="4338638" y="2500313"/>
                <a:ext cx="1654175" cy="196850"/>
              </a:xfrm>
              <a:custGeom>
                <a:avLst/>
                <a:gdLst>
                  <a:gd name="T0" fmla="*/ 1042 w 1042"/>
                  <a:gd name="T1" fmla="*/ 124 h 124"/>
                  <a:gd name="T2" fmla="*/ 0 w 1042"/>
                  <a:gd name="T3" fmla="*/ 10 h 124"/>
                  <a:gd name="T4" fmla="*/ 2 w 1042"/>
                  <a:gd name="T5" fmla="*/ 0 h 124"/>
                  <a:gd name="T6" fmla="*/ 1042 w 1042"/>
                  <a:gd name="T7" fmla="*/ 114 h 124"/>
                  <a:gd name="T8" fmla="*/ 1042 w 10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2" h="124">
                    <a:moveTo>
                      <a:pt x="1042" y="124"/>
                    </a:moveTo>
                    <a:lnTo>
                      <a:pt x="0" y="10"/>
                    </a:lnTo>
                    <a:lnTo>
                      <a:pt x="2" y="0"/>
                    </a:lnTo>
                    <a:lnTo>
                      <a:pt x="1042" y="114"/>
                    </a:lnTo>
                    <a:lnTo>
                      <a:pt x="1042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" name="Freeform 29"/>
              <p:cNvSpPr>
                <a:spLocks/>
              </p:cNvSpPr>
              <p:nvPr/>
            </p:nvSpPr>
            <p:spPr bwMode="auto">
              <a:xfrm>
                <a:off x="5989638" y="2338388"/>
                <a:ext cx="1654175" cy="358775"/>
              </a:xfrm>
              <a:custGeom>
                <a:avLst/>
                <a:gdLst>
                  <a:gd name="T0" fmla="*/ 2 w 1042"/>
                  <a:gd name="T1" fmla="*/ 226 h 226"/>
                  <a:gd name="T2" fmla="*/ 0 w 1042"/>
                  <a:gd name="T3" fmla="*/ 216 h 226"/>
                  <a:gd name="T4" fmla="*/ 1040 w 1042"/>
                  <a:gd name="T5" fmla="*/ 0 h 226"/>
                  <a:gd name="T6" fmla="*/ 1042 w 1042"/>
                  <a:gd name="T7" fmla="*/ 10 h 226"/>
                  <a:gd name="T8" fmla="*/ 2 w 1042"/>
                  <a:gd name="T9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2" h="226">
                    <a:moveTo>
                      <a:pt x="2" y="226"/>
                    </a:moveTo>
                    <a:lnTo>
                      <a:pt x="0" y="216"/>
                    </a:lnTo>
                    <a:lnTo>
                      <a:pt x="1040" y="0"/>
                    </a:lnTo>
                    <a:lnTo>
                      <a:pt x="1042" y="10"/>
                    </a:lnTo>
                    <a:lnTo>
                      <a:pt x="2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Freeform 30"/>
              <p:cNvSpPr>
                <a:spLocks/>
              </p:cNvSpPr>
              <p:nvPr/>
            </p:nvSpPr>
            <p:spPr bwMode="auto">
              <a:xfrm>
                <a:off x="6472238" y="2341563"/>
                <a:ext cx="1177925" cy="1689100"/>
              </a:xfrm>
              <a:custGeom>
                <a:avLst/>
                <a:gdLst>
                  <a:gd name="T0" fmla="*/ 8 w 742"/>
                  <a:gd name="T1" fmla="*/ 1064 h 1064"/>
                  <a:gd name="T2" fmla="*/ 0 w 742"/>
                  <a:gd name="T3" fmla="*/ 1058 h 1064"/>
                  <a:gd name="T4" fmla="*/ 734 w 742"/>
                  <a:gd name="T5" fmla="*/ 0 h 1064"/>
                  <a:gd name="T6" fmla="*/ 742 w 742"/>
                  <a:gd name="T7" fmla="*/ 6 h 1064"/>
                  <a:gd name="T8" fmla="*/ 8 w 742"/>
                  <a:gd name="T9" fmla="*/ 106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2" h="1064">
                    <a:moveTo>
                      <a:pt x="8" y="1064"/>
                    </a:moveTo>
                    <a:lnTo>
                      <a:pt x="0" y="1058"/>
                    </a:lnTo>
                    <a:lnTo>
                      <a:pt x="734" y="0"/>
                    </a:lnTo>
                    <a:lnTo>
                      <a:pt x="742" y="6"/>
                    </a:lnTo>
                    <a:lnTo>
                      <a:pt x="8" y="10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" name="Freeform 32"/>
              <p:cNvSpPr>
                <a:spLocks/>
              </p:cNvSpPr>
              <p:nvPr/>
            </p:nvSpPr>
            <p:spPr bwMode="auto">
              <a:xfrm>
                <a:off x="1211263" y="931863"/>
                <a:ext cx="415925" cy="3048000"/>
              </a:xfrm>
              <a:custGeom>
                <a:avLst/>
                <a:gdLst>
                  <a:gd name="T0" fmla="*/ 8 w 262"/>
                  <a:gd name="T1" fmla="*/ 1920 h 1920"/>
                  <a:gd name="T2" fmla="*/ 0 w 262"/>
                  <a:gd name="T3" fmla="*/ 1918 h 1920"/>
                  <a:gd name="T4" fmla="*/ 252 w 262"/>
                  <a:gd name="T5" fmla="*/ 0 h 1920"/>
                  <a:gd name="T6" fmla="*/ 262 w 262"/>
                  <a:gd name="T7" fmla="*/ 2 h 1920"/>
                  <a:gd name="T8" fmla="*/ 8 w 262"/>
                  <a:gd name="T9" fmla="*/ 192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920">
                    <a:moveTo>
                      <a:pt x="8" y="1920"/>
                    </a:moveTo>
                    <a:lnTo>
                      <a:pt x="0" y="1918"/>
                    </a:lnTo>
                    <a:lnTo>
                      <a:pt x="252" y="0"/>
                    </a:lnTo>
                    <a:lnTo>
                      <a:pt x="262" y="2"/>
                    </a:lnTo>
                    <a:lnTo>
                      <a:pt x="8" y="19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Freeform 33"/>
              <p:cNvSpPr>
                <a:spLocks/>
              </p:cNvSpPr>
              <p:nvPr/>
            </p:nvSpPr>
            <p:spPr bwMode="auto">
              <a:xfrm>
                <a:off x="1617663" y="750888"/>
                <a:ext cx="3016250" cy="190500"/>
              </a:xfrm>
              <a:custGeom>
                <a:avLst/>
                <a:gdLst>
                  <a:gd name="T0" fmla="*/ 0 w 1900"/>
                  <a:gd name="T1" fmla="*/ 120 h 120"/>
                  <a:gd name="T2" fmla="*/ 0 w 1900"/>
                  <a:gd name="T3" fmla="*/ 110 h 120"/>
                  <a:gd name="T4" fmla="*/ 1898 w 1900"/>
                  <a:gd name="T5" fmla="*/ 0 h 120"/>
                  <a:gd name="T6" fmla="*/ 1900 w 1900"/>
                  <a:gd name="T7" fmla="*/ 10 h 120"/>
                  <a:gd name="T8" fmla="*/ 0 w 1900"/>
                  <a:gd name="T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0" h="120">
                    <a:moveTo>
                      <a:pt x="0" y="120"/>
                    </a:moveTo>
                    <a:lnTo>
                      <a:pt x="0" y="110"/>
                    </a:lnTo>
                    <a:lnTo>
                      <a:pt x="1898" y="0"/>
                    </a:lnTo>
                    <a:lnTo>
                      <a:pt x="1900" y="1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Freeform 34"/>
              <p:cNvSpPr>
                <a:spLocks/>
              </p:cNvSpPr>
              <p:nvPr/>
            </p:nvSpPr>
            <p:spPr bwMode="auto">
              <a:xfrm>
                <a:off x="3217863" y="750888"/>
                <a:ext cx="1416050" cy="400050"/>
              </a:xfrm>
              <a:custGeom>
                <a:avLst/>
                <a:gdLst>
                  <a:gd name="T0" fmla="*/ 2 w 892"/>
                  <a:gd name="T1" fmla="*/ 252 h 252"/>
                  <a:gd name="T2" fmla="*/ 0 w 892"/>
                  <a:gd name="T3" fmla="*/ 242 h 252"/>
                  <a:gd name="T4" fmla="*/ 890 w 892"/>
                  <a:gd name="T5" fmla="*/ 0 h 252"/>
                  <a:gd name="T6" fmla="*/ 892 w 892"/>
                  <a:gd name="T7" fmla="*/ 10 h 252"/>
                  <a:gd name="T8" fmla="*/ 2 w 892"/>
                  <a:gd name="T9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2" h="252">
                    <a:moveTo>
                      <a:pt x="2" y="252"/>
                    </a:moveTo>
                    <a:lnTo>
                      <a:pt x="0" y="242"/>
                    </a:lnTo>
                    <a:lnTo>
                      <a:pt x="890" y="0"/>
                    </a:lnTo>
                    <a:lnTo>
                      <a:pt x="892" y="10"/>
                    </a:lnTo>
                    <a:lnTo>
                      <a:pt x="2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" name="Freeform 35"/>
              <p:cNvSpPr>
                <a:spLocks/>
              </p:cNvSpPr>
              <p:nvPr/>
            </p:nvSpPr>
            <p:spPr bwMode="auto">
              <a:xfrm>
                <a:off x="3214688" y="1138238"/>
                <a:ext cx="1108075" cy="1352550"/>
              </a:xfrm>
              <a:custGeom>
                <a:avLst/>
                <a:gdLst>
                  <a:gd name="T0" fmla="*/ 692 w 698"/>
                  <a:gd name="T1" fmla="*/ 852 h 852"/>
                  <a:gd name="T2" fmla="*/ 0 w 698"/>
                  <a:gd name="T3" fmla="*/ 6 h 852"/>
                  <a:gd name="T4" fmla="*/ 6 w 698"/>
                  <a:gd name="T5" fmla="*/ 0 h 852"/>
                  <a:gd name="T6" fmla="*/ 698 w 698"/>
                  <a:gd name="T7" fmla="*/ 846 h 852"/>
                  <a:gd name="T8" fmla="*/ 692 w 698"/>
                  <a:gd name="T9" fmla="*/ 852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852">
                    <a:moveTo>
                      <a:pt x="692" y="852"/>
                    </a:moveTo>
                    <a:lnTo>
                      <a:pt x="0" y="6"/>
                    </a:lnTo>
                    <a:lnTo>
                      <a:pt x="6" y="0"/>
                    </a:lnTo>
                    <a:lnTo>
                      <a:pt x="698" y="846"/>
                    </a:lnTo>
                    <a:lnTo>
                      <a:pt x="692" y="8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Freeform 36"/>
              <p:cNvSpPr>
                <a:spLocks/>
              </p:cNvSpPr>
              <p:nvPr/>
            </p:nvSpPr>
            <p:spPr bwMode="auto">
              <a:xfrm>
                <a:off x="4310063" y="757238"/>
                <a:ext cx="330200" cy="1730375"/>
              </a:xfrm>
              <a:custGeom>
                <a:avLst/>
                <a:gdLst>
                  <a:gd name="T0" fmla="*/ 10 w 208"/>
                  <a:gd name="T1" fmla="*/ 1090 h 1090"/>
                  <a:gd name="T2" fmla="*/ 0 w 208"/>
                  <a:gd name="T3" fmla="*/ 1088 h 1090"/>
                  <a:gd name="T4" fmla="*/ 198 w 208"/>
                  <a:gd name="T5" fmla="*/ 0 h 1090"/>
                  <a:gd name="T6" fmla="*/ 208 w 208"/>
                  <a:gd name="T7" fmla="*/ 2 h 1090"/>
                  <a:gd name="T8" fmla="*/ 10 w 208"/>
                  <a:gd name="T9" fmla="*/ 1090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090">
                    <a:moveTo>
                      <a:pt x="10" y="1090"/>
                    </a:moveTo>
                    <a:lnTo>
                      <a:pt x="0" y="1088"/>
                    </a:lnTo>
                    <a:lnTo>
                      <a:pt x="198" y="0"/>
                    </a:lnTo>
                    <a:lnTo>
                      <a:pt x="208" y="2"/>
                    </a:lnTo>
                    <a:lnTo>
                      <a:pt x="10" y="10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" name="Freeform 37"/>
              <p:cNvSpPr>
                <a:spLocks/>
              </p:cNvSpPr>
              <p:nvPr/>
            </p:nvSpPr>
            <p:spPr bwMode="auto">
              <a:xfrm>
                <a:off x="4630738" y="750888"/>
                <a:ext cx="1695450" cy="177800"/>
              </a:xfrm>
              <a:custGeom>
                <a:avLst/>
                <a:gdLst>
                  <a:gd name="T0" fmla="*/ 1066 w 1068"/>
                  <a:gd name="T1" fmla="*/ 112 h 112"/>
                  <a:gd name="T2" fmla="*/ 0 w 1068"/>
                  <a:gd name="T3" fmla="*/ 10 h 112"/>
                  <a:gd name="T4" fmla="*/ 2 w 1068"/>
                  <a:gd name="T5" fmla="*/ 0 h 112"/>
                  <a:gd name="T6" fmla="*/ 1068 w 1068"/>
                  <a:gd name="T7" fmla="*/ 102 h 112"/>
                  <a:gd name="T8" fmla="*/ 1066 w 1068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8" h="112">
                    <a:moveTo>
                      <a:pt x="1066" y="112"/>
                    </a:moveTo>
                    <a:lnTo>
                      <a:pt x="0" y="10"/>
                    </a:lnTo>
                    <a:lnTo>
                      <a:pt x="2" y="0"/>
                    </a:lnTo>
                    <a:lnTo>
                      <a:pt x="1068" y="102"/>
                    </a:lnTo>
                    <a:lnTo>
                      <a:pt x="1066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Freeform 38"/>
              <p:cNvSpPr>
                <a:spLocks/>
              </p:cNvSpPr>
              <p:nvPr/>
            </p:nvSpPr>
            <p:spPr bwMode="auto">
              <a:xfrm>
                <a:off x="5986463" y="919163"/>
                <a:ext cx="346075" cy="1736725"/>
              </a:xfrm>
              <a:custGeom>
                <a:avLst/>
                <a:gdLst>
                  <a:gd name="T0" fmla="*/ 8 w 218"/>
                  <a:gd name="T1" fmla="*/ 1094 h 1094"/>
                  <a:gd name="T2" fmla="*/ 0 w 218"/>
                  <a:gd name="T3" fmla="*/ 1092 h 1094"/>
                  <a:gd name="T4" fmla="*/ 208 w 218"/>
                  <a:gd name="T5" fmla="*/ 0 h 1094"/>
                  <a:gd name="T6" fmla="*/ 218 w 218"/>
                  <a:gd name="T7" fmla="*/ 2 h 1094"/>
                  <a:gd name="T8" fmla="*/ 8 w 218"/>
                  <a:gd name="T9" fmla="*/ 1094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1094">
                    <a:moveTo>
                      <a:pt x="8" y="1094"/>
                    </a:moveTo>
                    <a:lnTo>
                      <a:pt x="0" y="1092"/>
                    </a:lnTo>
                    <a:lnTo>
                      <a:pt x="208" y="0"/>
                    </a:lnTo>
                    <a:lnTo>
                      <a:pt x="218" y="2"/>
                    </a:lnTo>
                    <a:lnTo>
                      <a:pt x="8" y="10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Freeform 39"/>
              <p:cNvSpPr>
                <a:spLocks/>
              </p:cNvSpPr>
              <p:nvPr/>
            </p:nvSpPr>
            <p:spPr bwMode="auto">
              <a:xfrm>
                <a:off x="6319838" y="928688"/>
                <a:ext cx="1308100" cy="1397000"/>
              </a:xfrm>
              <a:custGeom>
                <a:avLst/>
                <a:gdLst>
                  <a:gd name="T0" fmla="*/ 816 w 824"/>
                  <a:gd name="T1" fmla="*/ 880 h 880"/>
                  <a:gd name="T2" fmla="*/ 0 w 824"/>
                  <a:gd name="T3" fmla="*/ 6 h 880"/>
                  <a:gd name="T4" fmla="*/ 6 w 824"/>
                  <a:gd name="T5" fmla="*/ 0 h 880"/>
                  <a:gd name="T6" fmla="*/ 824 w 824"/>
                  <a:gd name="T7" fmla="*/ 874 h 880"/>
                  <a:gd name="T8" fmla="*/ 816 w 824"/>
                  <a:gd name="T9" fmla="*/ 88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4" h="880">
                    <a:moveTo>
                      <a:pt x="816" y="880"/>
                    </a:moveTo>
                    <a:lnTo>
                      <a:pt x="0" y="6"/>
                    </a:lnTo>
                    <a:lnTo>
                      <a:pt x="6" y="0"/>
                    </a:lnTo>
                    <a:lnTo>
                      <a:pt x="824" y="874"/>
                    </a:lnTo>
                    <a:lnTo>
                      <a:pt x="816" y="8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Freeform 40"/>
              <p:cNvSpPr>
                <a:spLocks/>
              </p:cNvSpPr>
              <p:nvPr/>
            </p:nvSpPr>
            <p:spPr bwMode="auto">
              <a:xfrm>
                <a:off x="4376738" y="925513"/>
                <a:ext cx="1952625" cy="1511300"/>
              </a:xfrm>
              <a:custGeom>
                <a:avLst/>
                <a:gdLst>
                  <a:gd name="T0" fmla="*/ 6 w 1230"/>
                  <a:gd name="T1" fmla="*/ 952 h 952"/>
                  <a:gd name="T2" fmla="*/ 0 w 1230"/>
                  <a:gd name="T3" fmla="*/ 944 h 952"/>
                  <a:gd name="T4" fmla="*/ 1224 w 1230"/>
                  <a:gd name="T5" fmla="*/ 0 h 952"/>
                  <a:gd name="T6" fmla="*/ 1230 w 1230"/>
                  <a:gd name="T7" fmla="*/ 8 h 952"/>
                  <a:gd name="T8" fmla="*/ 6 w 1230"/>
                  <a:gd name="T9" fmla="*/ 952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0" h="952">
                    <a:moveTo>
                      <a:pt x="6" y="952"/>
                    </a:moveTo>
                    <a:lnTo>
                      <a:pt x="0" y="944"/>
                    </a:lnTo>
                    <a:lnTo>
                      <a:pt x="1224" y="0"/>
                    </a:lnTo>
                    <a:lnTo>
                      <a:pt x="1230" y="8"/>
                    </a:lnTo>
                    <a:lnTo>
                      <a:pt x="6" y="9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Freeform 41"/>
              <p:cNvSpPr>
                <a:spLocks/>
              </p:cNvSpPr>
              <p:nvPr/>
            </p:nvSpPr>
            <p:spPr bwMode="auto">
              <a:xfrm>
                <a:off x="4624388" y="754063"/>
                <a:ext cx="1374775" cy="1939925"/>
              </a:xfrm>
              <a:custGeom>
                <a:avLst/>
                <a:gdLst>
                  <a:gd name="T0" fmla="*/ 858 w 866"/>
                  <a:gd name="T1" fmla="*/ 1222 h 1222"/>
                  <a:gd name="T2" fmla="*/ 0 w 866"/>
                  <a:gd name="T3" fmla="*/ 6 h 1222"/>
                  <a:gd name="T4" fmla="*/ 8 w 866"/>
                  <a:gd name="T5" fmla="*/ 0 h 1222"/>
                  <a:gd name="T6" fmla="*/ 866 w 866"/>
                  <a:gd name="T7" fmla="*/ 1216 h 1222"/>
                  <a:gd name="T8" fmla="*/ 858 w 866"/>
                  <a:gd name="T9" fmla="*/ 1222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1222">
                    <a:moveTo>
                      <a:pt x="858" y="1222"/>
                    </a:moveTo>
                    <a:lnTo>
                      <a:pt x="0" y="6"/>
                    </a:lnTo>
                    <a:lnTo>
                      <a:pt x="8" y="0"/>
                    </a:lnTo>
                    <a:lnTo>
                      <a:pt x="866" y="1216"/>
                    </a:lnTo>
                    <a:lnTo>
                      <a:pt x="858" y="12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Freeform 42"/>
              <p:cNvSpPr>
                <a:spLocks/>
              </p:cNvSpPr>
              <p:nvPr/>
            </p:nvSpPr>
            <p:spPr bwMode="auto">
              <a:xfrm>
                <a:off x="6316663" y="931863"/>
                <a:ext cx="168275" cy="3044825"/>
              </a:xfrm>
              <a:custGeom>
                <a:avLst/>
                <a:gdLst>
                  <a:gd name="T0" fmla="*/ 96 w 106"/>
                  <a:gd name="T1" fmla="*/ 1918 h 1918"/>
                  <a:gd name="T2" fmla="*/ 0 w 106"/>
                  <a:gd name="T3" fmla="*/ 2 h 1918"/>
                  <a:gd name="T4" fmla="*/ 10 w 106"/>
                  <a:gd name="T5" fmla="*/ 0 h 1918"/>
                  <a:gd name="T6" fmla="*/ 106 w 106"/>
                  <a:gd name="T7" fmla="*/ 1918 h 1918"/>
                  <a:gd name="T8" fmla="*/ 96 w 106"/>
                  <a:gd name="T9" fmla="*/ 1918 h 1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918">
                    <a:moveTo>
                      <a:pt x="96" y="1918"/>
                    </a:moveTo>
                    <a:lnTo>
                      <a:pt x="0" y="2"/>
                    </a:lnTo>
                    <a:lnTo>
                      <a:pt x="10" y="0"/>
                    </a:lnTo>
                    <a:lnTo>
                      <a:pt x="106" y="1918"/>
                    </a:lnTo>
                    <a:lnTo>
                      <a:pt x="96" y="19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Freeform 43"/>
              <p:cNvSpPr>
                <a:spLocks/>
              </p:cNvSpPr>
              <p:nvPr/>
            </p:nvSpPr>
            <p:spPr bwMode="auto">
              <a:xfrm>
                <a:off x="4789488" y="928688"/>
                <a:ext cx="1543050" cy="3368675"/>
              </a:xfrm>
              <a:custGeom>
                <a:avLst/>
                <a:gdLst>
                  <a:gd name="T0" fmla="*/ 10 w 972"/>
                  <a:gd name="T1" fmla="*/ 2122 h 2122"/>
                  <a:gd name="T2" fmla="*/ 0 w 972"/>
                  <a:gd name="T3" fmla="*/ 2118 h 2122"/>
                  <a:gd name="T4" fmla="*/ 962 w 972"/>
                  <a:gd name="T5" fmla="*/ 0 h 2122"/>
                  <a:gd name="T6" fmla="*/ 972 w 972"/>
                  <a:gd name="T7" fmla="*/ 4 h 2122"/>
                  <a:gd name="T8" fmla="*/ 10 w 972"/>
                  <a:gd name="T9" fmla="*/ 2122 h 2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2" h="2122">
                    <a:moveTo>
                      <a:pt x="10" y="2122"/>
                    </a:moveTo>
                    <a:lnTo>
                      <a:pt x="0" y="2118"/>
                    </a:lnTo>
                    <a:lnTo>
                      <a:pt x="962" y="0"/>
                    </a:lnTo>
                    <a:lnTo>
                      <a:pt x="972" y="4"/>
                    </a:lnTo>
                    <a:lnTo>
                      <a:pt x="10" y="2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Freeform 44"/>
              <p:cNvSpPr>
                <a:spLocks/>
              </p:cNvSpPr>
              <p:nvPr/>
            </p:nvSpPr>
            <p:spPr bwMode="auto">
              <a:xfrm>
                <a:off x="1576388" y="944563"/>
                <a:ext cx="3225800" cy="3355975"/>
              </a:xfrm>
              <a:custGeom>
                <a:avLst/>
                <a:gdLst>
                  <a:gd name="T0" fmla="*/ 2026 w 2032"/>
                  <a:gd name="T1" fmla="*/ 2114 h 2114"/>
                  <a:gd name="T2" fmla="*/ 0 w 2032"/>
                  <a:gd name="T3" fmla="*/ 8 h 2114"/>
                  <a:gd name="T4" fmla="*/ 8 w 2032"/>
                  <a:gd name="T5" fmla="*/ 0 h 2114"/>
                  <a:gd name="T6" fmla="*/ 2032 w 2032"/>
                  <a:gd name="T7" fmla="*/ 2108 h 2114"/>
                  <a:gd name="T8" fmla="*/ 2026 w 2032"/>
                  <a:gd name="T9" fmla="*/ 2114 h 2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2" h="2114">
                    <a:moveTo>
                      <a:pt x="2026" y="2114"/>
                    </a:moveTo>
                    <a:lnTo>
                      <a:pt x="0" y="8"/>
                    </a:lnTo>
                    <a:lnTo>
                      <a:pt x="8" y="0"/>
                    </a:lnTo>
                    <a:lnTo>
                      <a:pt x="2032" y="2108"/>
                    </a:lnTo>
                    <a:lnTo>
                      <a:pt x="2026" y="2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Freeform 46"/>
              <p:cNvSpPr>
                <a:spLocks/>
              </p:cNvSpPr>
              <p:nvPr/>
            </p:nvSpPr>
            <p:spPr bwMode="auto">
              <a:xfrm>
                <a:off x="1982788" y="2341563"/>
                <a:ext cx="2819400" cy="1958975"/>
              </a:xfrm>
              <a:custGeom>
                <a:avLst/>
                <a:gdLst>
                  <a:gd name="T0" fmla="*/ 1770 w 1776"/>
                  <a:gd name="T1" fmla="*/ 1234 h 1234"/>
                  <a:gd name="T2" fmla="*/ 0 w 1776"/>
                  <a:gd name="T3" fmla="*/ 8 h 1234"/>
                  <a:gd name="T4" fmla="*/ 6 w 1776"/>
                  <a:gd name="T5" fmla="*/ 0 h 1234"/>
                  <a:gd name="T6" fmla="*/ 1776 w 1776"/>
                  <a:gd name="T7" fmla="*/ 1226 h 1234"/>
                  <a:gd name="T8" fmla="*/ 1770 w 1776"/>
                  <a:gd name="T9" fmla="*/ 1234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6" h="1234">
                    <a:moveTo>
                      <a:pt x="1770" y="1234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1776" y="1226"/>
                    </a:lnTo>
                    <a:lnTo>
                      <a:pt x="1770" y="1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7" name="Freeform 48"/>
              <p:cNvSpPr>
                <a:spLocks/>
              </p:cNvSpPr>
              <p:nvPr/>
            </p:nvSpPr>
            <p:spPr bwMode="auto">
              <a:xfrm>
                <a:off x="4291013" y="2338388"/>
                <a:ext cx="3352800" cy="155575"/>
              </a:xfrm>
              <a:custGeom>
                <a:avLst/>
                <a:gdLst>
                  <a:gd name="T0" fmla="*/ 2 w 2112"/>
                  <a:gd name="T1" fmla="*/ 98 h 98"/>
                  <a:gd name="T2" fmla="*/ 0 w 2112"/>
                  <a:gd name="T3" fmla="*/ 88 h 98"/>
                  <a:gd name="T4" fmla="*/ 2112 w 2112"/>
                  <a:gd name="T5" fmla="*/ 0 h 98"/>
                  <a:gd name="T6" fmla="*/ 2112 w 2112"/>
                  <a:gd name="T7" fmla="*/ 10 h 98"/>
                  <a:gd name="T8" fmla="*/ 2 w 2112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2" h="98">
                    <a:moveTo>
                      <a:pt x="2" y="98"/>
                    </a:moveTo>
                    <a:lnTo>
                      <a:pt x="0" y="88"/>
                    </a:lnTo>
                    <a:lnTo>
                      <a:pt x="2112" y="0"/>
                    </a:lnTo>
                    <a:lnTo>
                      <a:pt x="2112" y="10"/>
                    </a:lnTo>
                    <a:lnTo>
                      <a:pt x="2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Freeform 49"/>
              <p:cNvSpPr>
                <a:spLocks/>
              </p:cNvSpPr>
              <p:nvPr/>
            </p:nvSpPr>
            <p:spPr bwMode="auto">
              <a:xfrm>
                <a:off x="2525713" y="3443288"/>
                <a:ext cx="3930650" cy="590550"/>
              </a:xfrm>
              <a:custGeom>
                <a:avLst/>
                <a:gdLst>
                  <a:gd name="T0" fmla="*/ 2474 w 2476"/>
                  <a:gd name="T1" fmla="*/ 372 h 372"/>
                  <a:gd name="T2" fmla="*/ 0 w 2476"/>
                  <a:gd name="T3" fmla="*/ 10 h 372"/>
                  <a:gd name="T4" fmla="*/ 0 w 2476"/>
                  <a:gd name="T5" fmla="*/ 0 h 372"/>
                  <a:gd name="T6" fmla="*/ 2476 w 2476"/>
                  <a:gd name="T7" fmla="*/ 362 h 372"/>
                  <a:gd name="T8" fmla="*/ 2474 w 2476"/>
                  <a:gd name="T9" fmla="*/ 37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6" h="372">
                    <a:moveTo>
                      <a:pt x="2474" y="372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2476" y="362"/>
                    </a:lnTo>
                    <a:lnTo>
                      <a:pt x="2474" y="3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Freeform 7"/>
              <p:cNvSpPr>
                <a:spLocks/>
              </p:cNvSpPr>
              <p:nvPr/>
            </p:nvSpPr>
            <p:spPr bwMode="auto">
              <a:xfrm>
                <a:off x="1290638" y="608013"/>
                <a:ext cx="654050" cy="650875"/>
              </a:xfrm>
              <a:custGeom>
                <a:avLst/>
                <a:gdLst>
                  <a:gd name="T0" fmla="*/ 412 w 412"/>
                  <a:gd name="T1" fmla="*/ 204 h 410"/>
                  <a:gd name="T2" fmla="*/ 408 w 412"/>
                  <a:gd name="T3" fmla="*/ 246 h 410"/>
                  <a:gd name="T4" fmla="*/ 396 w 412"/>
                  <a:gd name="T5" fmla="*/ 284 h 410"/>
                  <a:gd name="T6" fmla="*/ 378 w 412"/>
                  <a:gd name="T7" fmla="*/ 320 h 410"/>
                  <a:gd name="T8" fmla="*/ 352 w 412"/>
                  <a:gd name="T9" fmla="*/ 350 h 410"/>
                  <a:gd name="T10" fmla="*/ 322 w 412"/>
                  <a:gd name="T11" fmla="*/ 376 h 410"/>
                  <a:gd name="T12" fmla="*/ 286 w 412"/>
                  <a:gd name="T13" fmla="*/ 394 h 410"/>
                  <a:gd name="T14" fmla="*/ 248 w 412"/>
                  <a:gd name="T15" fmla="*/ 406 h 410"/>
                  <a:gd name="T16" fmla="*/ 206 w 412"/>
                  <a:gd name="T17" fmla="*/ 410 h 410"/>
                  <a:gd name="T18" fmla="*/ 186 w 412"/>
                  <a:gd name="T19" fmla="*/ 410 h 410"/>
                  <a:gd name="T20" fmla="*/ 146 w 412"/>
                  <a:gd name="T21" fmla="*/ 402 h 410"/>
                  <a:gd name="T22" fmla="*/ 108 w 412"/>
                  <a:gd name="T23" fmla="*/ 386 h 410"/>
                  <a:gd name="T24" fmla="*/ 76 w 412"/>
                  <a:gd name="T25" fmla="*/ 364 h 410"/>
                  <a:gd name="T26" fmla="*/ 48 w 412"/>
                  <a:gd name="T27" fmla="*/ 336 h 410"/>
                  <a:gd name="T28" fmla="*/ 26 w 412"/>
                  <a:gd name="T29" fmla="*/ 302 h 410"/>
                  <a:gd name="T30" fmla="*/ 10 w 412"/>
                  <a:gd name="T31" fmla="*/ 266 h 410"/>
                  <a:gd name="T32" fmla="*/ 2 w 412"/>
                  <a:gd name="T33" fmla="*/ 226 h 410"/>
                  <a:gd name="T34" fmla="*/ 0 w 412"/>
                  <a:gd name="T35" fmla="*/ 204 h 410"/>
                  <a:gd name="T36" fmla="*/ 6 w 412"/>
                  <a:gd name="T37" fmla="*/ 164 h 410"/>
                  <a:gd name="T38" fmla="*/ 18 w 412"/>
                  <a:gd name="T39" fmla="*/ 124 h 410"/>
                  <a:gd name="T40" fmla="*/ 36 w 412"/>
                  <a:gd name="T41" fmla="*/ 90 h 410"/>
                  <a:gd name="T42" fmla="*/ 62 w 412"/>
                  <a:gd name="T43" fmla="*/ 60 h 410"/>
                  <a:gd name="T44" fmla="*/ 92 w 412"/>
                  <a:gd name="T45" fmla="*/ 34 h 410"/>
                  <a:gd name="T46" fmla="*/ 126 w 412"/>
                  <a:gd name="T47" fmla="*/ 16 h 410"/>
                  <a:gd name="T48" fmla="*/ 166 w 412"/>
                  <a:gd name="T49" fmla="*/ 4 h 410"/>
                  <a:gd name="T50" fmla="*/ 206 w 412"/>
                  <a:gd name="T51" fmla="*/ 0 h 410"/>
                  <a:gd name="T52" fmla="*/ 228 w 412"/>
                  <a:gd name="T53" fmla="*/ 0 h 410"/>
                  <a:gd name="T54" fmla="*/ 268 w 412"/>
                  <a:gd name="T55" fmla="*/ 8 h 410"/>
                  <a:gd name="T56" fmla="*/ 304 w 412"/>
                  <a:gd name="T57" fmla="*/ 24 h 410"/>
                  <a:gd name="T58" fmla="*/ 338 w 412"/>
                  <a:gd name="T59" fmla="*/ 46 h 410"/>
                  <a:gd name="T60" fmla="*/ 366 w 412"/>
                  <a:gd name="T61" fmla="*/ 74 h 410"/>
                  <a:gd name="T62" fmla="*/ 388 w 412"/>
                  <a:gd name="T63" fmla="*/ 106 h 410"/>
                  <a:gd name="T64" fmla="*/ 402 w 412"/>
                  <a:gd name="T65" fmla="*/ 144 h 410"/>
                  <a:gd name="T66" fmla="*/ 412 w 412"/>
                  <a:gd name="T67" fmla="*/ 184 h 410"/>
                  <a:gd name="T68" fmla="*/ 412 w 412"/>
                  <a:gd name="T69" fmla="*/ 204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2" h="410">
                    <a:moveTo>
                      <a:pt x="412" y="204"/>
                    </a:moveTo>
                    <a:lnTo>
                      <a:pt x="412" y="204"/>
                    </a:lnTo>
                    <a:lnTo>
                      <a:pt x="412" y="226"/>
                    </a:lnTo>
                    <a:lnTo>
                      <a:pt x="408" y="246"/>
                    </a:lnTo>
                    <a:lnTo>
                      <a:pt x="402" y="266"/>
                    </a:lnTo>
                    <a:lnTo>
                      <a:pt x="396" y="284"/>
                    </a:lnTo>
                    <a:lnTo>
                      <a:pt x="388" y="302"/>
                    </a:lnTo>
                    <a:lnTo>
                      <a:pt x="378" y="320"/>
                    </a:lnTo>
                    <a:lnTo>
                      <a:pt x="366" y="336"/>
                    </a:lnTo>
                    <a:lnTo>
                      <a:pt x="352" y="350"/>
                    </a:lnTo>
                    <a:lnTo>
                      <a:pt x="338" y="364"/>
                    </a:lnTo>
                    <a:lnTo>
                      <a:pt x="322" y="376"/>
                    </a:lnTo>
                    <a:lnTo>
                      <a:pt x="304" y="386"/>
                    </a:lnTo>
                    <a:lnTo>
                      <a:pt x="286" y="394"/>
                    </a:lnTo>
                    <a:lnTo>
                      <a:pt x="268" y="402"/>
                    </a:lnTo>
                    <a:lnTo>
                      <a:pt x="248" y="406"/>
                    </a:lnTo>
                    <a:lnTo>
                      <a:pt x="228" y="410"/>
                    </a:lnTo>
                    <a:lnTo>
                      <a:pt x="206" y="410"/>
                    </a:lnTo>
                    <a:lnTo>
                      <a:pt x="206" y="410"/>
                    </a:lnTo>
                    <a:lnTo>
                      <a:pt x="186" y="410"/>
                    </a:lnTo>
                    <a:lnTo>
                      <a:pt x="166" y="406"/>
                    </a:lnTo>
                    <a:lnTo>
                      <a:pt x="146" y="402"/>
                    </a:lnTo>
                    <a:lnTo>
                      <a:pt x="126" y="394"/>
                    </a:lnTo>
                    <a:lnTo>
                      <a:pt x="108" y="386"/>
                    </a:lnTo>
                    <a:lnTo>
                      <a:pt x="92" y="376"/>
                    </a:lnTo>
                    <a:lnTo>
                      <a:pt x="76" y="364"/>
                    </a:lnTo>
                    <a:lnTo>
                      <a:pt x="62" y="350"/>
                    </a:lnTo>
                    <a:lnTo>
                      <a:pt x="48" y="336"/>
                    </a:lnTo>
                    <a:lnTo>
                      <a:pt x="36" y="320"/>
                    </a:lnTo>
                    <a:lnTo>
                      <a:pt x="26" y="302"/>
                    </a:lnTo>
                    <a:lnTo>
                      <a:pt x="18" y="284"/>
                    </a:lnTo>
                    <a:lnTo>
                      <a:pt x="10" y="266"/>
                    </a:lnTo>
                    <a:lnTo>
                      <a:pt x="6" y="246"/>
                    </a:lnTo>
                    <a:lnTo>
                      <a:pt x="2" y="226"/>
                    </a:lnTo>
                    <a:lnTo>
                      <a:pt x="0" y="204"/>
                    </a:lnTo>
                    <a:lnTo>
                      <a:pt x="0" y="204"/>
                    </a:lnTo>
                    <a:lnTo>
                      <a:pt x="2" y="184"/>
                    </a:lnTo>
                    <a:lnTo>
                      <a:pt x="6" y="164"/>
                    </a:lnTo>
                    <a:lnTo>
                      <a:pt x="10" y="144"/>
                    </a:lnTo>
                    <a:lnTo>
                      <a:pt x="18" y="124"/>
                    </a:lnTo>
                    <a:lnTo>
                      <a:pt x="26" y="106"/>
                    </a:lnTo>
                    <a:lnTo>
                      <a:pt x="36" y="90"/>
                    </a:lnTo>
                    <a:lnTo>
                      <a:pt x="48" y="74"/>
                    </a:lnTo>
                    <a:lnTo>
                      <a:pt x="62" y="60"/>
                    </a:lnTo>
                    <a:lnTo>
                      <a:pt x="76" y="46"/>
                    </a:lnTo>
                    <a:lnTo>
                      <a:pt x="92" y="34"/>
                    </a:lnTo>
                    <a:lnTo>
                      <a:pt x="108" y="24"/>
                    </a:lnTo>
                    <a:lnTo>
                      <a:pt x="126" y="16"/>
                    </a:lnTo>
                    <a:lnTo>
                      <a:pt x="146" y="8"/>
                    </a:lnTo>
                    <a:lnTo>
                      <a:pt x="166" y="4"/>
                    </a:lnTo>
                    <a:lnTo>
                      <a:pt x="186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228" y="0"/>
                    </a:lnTo>
                    <a:lnTo>
                      <a:pt x="248" y="4"/>
                    </a:lnTo>
                    <a:lnTo>
                      <a:pt x="268" y="8"/>
                    </a:lnTo>
                    <a:lnTo>
                      <a:pt x="286" y="16"/>
                    </a:lnTo>
                    <a:lnTo>
                      <a:pt x="304" y="24"/>
                    </a:lnTo>
                    <a:lnTo>
                      <a:pt x="322" y="34"/>
                    </a:lnTo>
                    <a:lnTo>
                      <a:pt x="338" y="46"/>
                    </a:lnTo>
                    <a:lnTo>
                      <a:pt x="352" y="60"/>
                    </a:lnTo>
                    <a:lnTo>
                      <a:pt x="366" y="74"/>
                    </a:lnTo>
                    <a:lnTo>
                      <a:pt x="378" y="90"/>
                    </a:lnTo>
                    <a:lnTo>
                      <a:pt x="388" y="106"/>
                    </a:lnTo>
                    <a:lnTo>
                      <a:pt x="396" y="124"/>
                    </a:lnTo>
                    <a:lnTo>
                      <a:pt x="402" y="144"/>
                    </a:lnTo>
                    <a:lnTo>
                      <a:pt x="408" y="164"/>
                    </a:lnTo>
                    <a:lnTo>
                      <a:pt x="412" y="184"/>
                    </a:lnTo>
                    <a:lnTo>
                      <a:pt x="412" y="204"/>
                    </a:lnTo>
                    <a:lnTo>
                      <a:pt x="412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34%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Freeform 9"/>
              <p:cNvSpPr>
                <a:spLocks/>
              </p:cNvSpPr>
              <p:nvPr/>
            </p:nvSpPr>
            <p:spPr bwMode="auto">
              <a:xfrm>
                <a:off x="6103938" y="703263"/>
                <a:ext cx="441325" cy="438150"/>
              </a:xfrm>
              <a:custGeom>
                <a:avLst/>
                <a:gdLst>
                  <a:gd name="T0" fmla="*/ 278 w 278"/>
                  <a:gd name="T1" fmla="*/ 138 h 276"/>
                  <a:gd name="T2" fmla="*/ 276 w 278"/>
                  <a:gd name="T3" fmla="*/ 166 h 276"/>
                  <a:gd name="T4" fmla="*/ 268 w 278"/>
                  <a:gd name="T5" fmla="*/ 192 h 276"/>
                  <a:gd name="T6" fmla="*/ 254 w 278"/>
                  <a:gd name="T7" fmla="*/ 216 h 276"/>
                  <a:gd name="T8" fmla="*/ 238 w 278"/>
                  <a:gd name="T9" fmla="*/ 236 h 276"/>
                  <a:gd name="T10" fmla="*/ 216 w 278"/>
                  <a:gd name="T11" fmla="*/ 252 h 276"/>
                  <a:gd name="T12" fmla="*/ 194 w 278"/>
                  <a:gd name="T13" fmla="*/ 266 h 276"/>
                  <a:gd name="T14" fmla="*/ 168 w 278"/>
                  <a:gd name="T15" fmla="*/ 274 h 276"/>
                  <a:gd name="T16" fmla="*/ 140 w 278"/>
                  <a:gd name="T17" fmla="*/ 276 h 276"/>
                  <a:gd name="T18" fmla="*/ 126 w 278"/>
                  <a:gd name="T19" fmla="*/ 276 h 276"/>
                  <a:gd name="T20" fmla="*/ 98 w 278"/>
                  <a:gd name="T21" fmla="*/ 270 h 276"/>
                  <a:gd name="T22" fmla="*/ 74 w 278"/>
                  <a:gd name="T23" fmla="*/ 260 h 276"/>
                  <a:gd name="T24" fmla="*/ 52 w 278"/>
                  <a:gd name="T25" fmla="*/ 244 h 276"/>
                  <a:gd name="T26" fmla="*/ 32 w 278"/>
                  <a:gd name="T27" fmla="*/ 226 h 276"/>
                  <a:gd name="T28" fmla="*/ 18 w 278"/>
                  <a:gd name="T29" fmla="*/ 204 h 276"/>
                  <a:gd name="T30" fmla="*/ 6 w 278"/>
                  <a:gd name="T31" fmla="*/ 180 h 276"/>
                  <a:gd name="T32" fmla="*/ 2 w 278"/>
                  <a:gd name="T33" fmla="*/ 152 h 276"/>
                  <a:gd name="T34" fmla="*/ 0 w 278"/>
                  <a:gd name="T35" fmla="*/ 138 h 276"/>
                  <a:gd name="T36" fmla="*/ 4 w 278"/>
                  <a:gd name="T37" fmla="*/ 110 h 276"/>
                  <a:gd name="T38" fmla="*/ 12 w 278"/>
                  <a:gd name="T39" fmla="*/ 84 h 276"/>
                  <a:gd name="T40" fmla="*/ 24 w 278"/>
                  <a:gd name="T41" fmla="*/ 60 h 276"/>
                  <a:gd name="T42" fmla="*/ 42 w 278"/>
                  <a:gd name="T43" fmla="*/ 40 h 276"/>
                  <a:gd name="T44" fmla="*/ 62 w 278"/>
                  <a:gd name="T45" fmla="*/ 22 h 276"/>
                  <a:gd name="T46" fmla="*/ 86 w 278"/>
                  <a:gd name="T47" fmla="*/ 10 h 276"/>
                  <a:gd name="T48" fmla="*/ 112 w 278"/>
                  <a:gd name="T49" fmla="*/ 2 h 276"/>
                  <a:gd name="T50" fmla="*/ 140 w 278"/>
                  <a:gd name="T51" fmla="*/ 0 h 276"/>
                  <a:gd name="T52" fmla="*/ 154 w 278"/>
                  <a:gd name="T53" fmla="*/ 0 h 276"/>
                  <a:gd name="T54" fmla="*/ 180 w 278"/>
                  <a:gd name="T55" fmla="*/ 6 h 276"/>
                  <a:gd name="T56" fmla="*/ 206 w 278"/>
                  <a:gd name="T57" fmla="*/ 16 h 276"/>
                  <a:gd name="T58" fmla="*/ 228 w 278"/>
                  <a:gd name="T59" fmla="*/ 30 h 276"/>
                  <a:gd name="T60" fmla="*/ 246 w 278"/>
                  <a:gd name="T61" fmla="*/ 50 h 276"/>
                  <a:gd name="T62" fmla="*/ 262 w 278"/>
                  <a:gd name="T63" fmla="*/ 72 h 276"/>
                  <a:gd name="T64" fmla="*/ 272 w 278"/>
                  <a:gd name="T65" fmla="*/ 96 h 276"/>
                  <a:gd name="T66" fmla="*/ 278 w 278"/>
                  <a:gd name="T67" fmla="*/ 124 h 276"/>
                  <a:gd name="T68" fmla="*/ 278 w 278"/>
                  <a:gd name="T69" fmla="*/ 13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8" h="276">
                    <a:moveTo>
                      <a:pt x="278" y="138"/>
                    </a:moveTo>
                    <a:lnTo>
                      <a:pt x="278" y="138"/>
                    </a:lnTo>
                    <a:lnTo>
                      <a:pt x="278" y="152"/>
                    </a:lnTo>
                    <a:lnTo>
                      <a:pt x="276" y="166"/>
                    </a:lnTo>
                    <a:lnTo>
                      <a:pt x="272" y="180"/>
                    </a:lnTo>
                    <a:lnTo>
                      <a:pt x="268" y="192"/>
                    </a:lnTo>
                    <a:lnTo>
                      <a:pt x="262" y="204"/>
                    </a:lnTo>
                    <a:lnTo>
                      <a:pt x="254" y="216"/>
                    </a:lnTo>
                    <a:lnTo>
                      <a:pt x="246" y="226"/>
                    </a:lnTo>
                    <a:lnTo>
                      <a:pt x="238" y="236"/>
                    </a:lnTo>
                    <a:lnTo>
                      <a:pt x="228" y="244"/>
                    </a:lnTo>
                    <a:lnTo>
                      <a:pt x="216" y="252"/>
                    </a:lnTo>
                    <a:lnTo>
                      <a:pt x="206" y="260"/>
                    </a:lnTo>
                    <a:lnTo>
                      <a:pt x="194" y="266"/>
                    </a:lnTo>
                    <a:lnTo>
                      <a:pt x="180" y="270"/>
                    </a:lnTo>
                    <a:lnTo>
                      <a:pt x="168" y="274"/>
                    </a:lnTo>
                    <a:lnTo>
                      <a:pt x="154" y="276"/>
                    </a:lnTo>
                    <a:lnTo>
                      <a:pt x="140" y="276"/>
                    </a:lnTo>
                    <a:lnTo>
                      <a:pt x="140" y="276"/>
                    </a:lnTo>
                    <a:lnTo>
                      <a:pt x="126" y="276"/>
                    </a:lnTo>
                    <a:lnTo>
                      <a:pt x="112" y="274"/>
                    </a:lnTo>
                    <a:lnTo>
                      <a:pt x="98" y="270"/>
                    </a:lnTo>
                    <a:lnTo>
                      <a:pt x="86" y="266"/>
                    </a:lnTo>
                    <a:lnTo>
                      <a:pt x="74" y="260"/>
                    </a:lnTo>
                    <a:lnTo>
                      <a:pt x="62" y="252"/>
                    </a:lnTo>
                    <a:lnTo>
                      <a:pt x="52" y="244"/>
                    </a:lnTo>
                    <a:lnTo>
                      <a:pt x="42" y="236"/>
                    </a:lnTo>
                    <a:lnTo>
                      <a:pt x="32" y="226"/>
                    </a:lnTo>
                    <a:lnTo>
                      <a:pt x="24" y="216"/>
                    </a:lnTo>
                    <a:lnTo>
                      <a:pt x="18" y="204"/>
                    </a:lnTo>
                    <a:lnTo>
                      <a:pt x="12" y="192"/>
                    </a:lnTo>
                    <a:lnTo>
                      <a:pt x="6" y="180"/>
                    </a:lnTo>
                    <a:lnTo>
                      <a:pt x="4" y="166"/>
                    </a:lnTo>
                    <a:lnTo>
                      <a:pt x="2" y="152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4"/>
                    </a:lnTo>
                    <a:lnTo>
                      <a:pt x="4" y="110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0"/>
                    </a:lnTo>
                    <a:lnTo>
                      <a:pt x="62" y="22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0" y="6"/>
                    </a:lnTo>
                    <a:lnTo>
                      <a:pt x="194" y="10"/>
                    </a:lnTo>
                    <a:lnTo>
                      <a:pt x="206" y="16"/>
                    </a:lnTo>
                    <a:lnTo>
                      <a:pt x="216" y="22"/>
                    </a:lnTo>
                    <a:lnTo>
                      <a:pt x="228" y="30"/>
                    </a:lnTo>
                    <a:lnTo>
                      <a:pt x="238" y="40"/>
                    </a:lnTo>
                    <a:lnTo>
                      <a:pt x="246" y="50"/>
                    </a:lnTo>
                    <a:lnTo>
                      <a:pt x="254" y="60"/>
                    </a:lnTo>
                    <a:lnTo>
                      <a:pt x="262" y="72"/>
                    </a:lnTo>
                    <a:lnTo>
                      <a:pt x="268" y="84"/>
                    </a:lnTo>
                    <a:lnTo>
                      <a:pt x="272" y="96"/>
                    </a:lnTo>
                    <a:lnTo>
                      <a:pt x="276" y="110"/>
                    </a:lnTo>
                    <a:lnTo>
                      <a:pt x="278" y="124"/>
                    </a:lnTo>
                    <a:lnTo>
                      <a:pt x="278" y="138"/>
                    </a:lnTo>
                    <a:lnTo>
                      <a:pt x="278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</a:rPr>
                  <a:t>15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Freeform 10"/>
              <p:cNvSpPr>
                <a:spLocks/>
              </p:cNvSpPr>
              <p:nvPr/>
            </p:nvSpPr>
            <p:spPr bwMode="auto">
              <a:xfrm>
                <a:off x="5821363" y="2516188"/>
                <a:ext cx="342900" cy="346075"/>
              </a:xfrm>
              <a:custGeom>
                <a:avLst/>
                <a:gdLst>
                  <a:gd name="T0" fmla="*/ 216 w 216"/>
                  <a:gd name="T1" fmla="*/ 110 h 218"/>
                  <a:gd name="T2" fmla="*/ 216 w 216"/>
                  <a:gd name="T3" fmla="*/ 110 h 218"/>
                  <a:gd name="T4" fmla="*/ 214 w 216"/>
                  <a:gd name="T5" fmla="*/ 132 h 218"/>
                  <a:gd name="T6" fmla="*/ 208 w 216"/>
                  <a:gd name="T7" fmla="*/ 152 h 218"/>
                  <a:gd name="T8" fmla="*/ 198 w 216"/>
                  <a:gd name="T9" fmla="*/ 170 h 218"/>
                  <a:gd name="T10" fmla="*/ 184 w 216"/>
                  <a:gd name="T11" fmla="*/ 186 h 218"/>
                  <a:gd name="T12" fmla="*/ 168 w 216"/>
                  <a:gd name="T13" fmla="*/ 200 h 218"/>
                  <a:gd name="T14" fmla="*/ 150 w 216"/>
                  <a:gd name="T15" fmla="*/ 210 h 218"/>
                  <a:gd name="T16" fmla="*/ 130 w 216"/>
                  <a:gd name="T17" fmla="*/ 216 h 218"/>
                  <a:gd name="T18" fmla="*/ 108 w 216"/>
                  <a:gd name="T19" fmla="*/ 218 h 218"/>
                  <a:gd name="T20" fmla="*/ 108 w 216"/>
                  <a:gd name="T21" fmla="*/ 218 h 218"/>
                  <a:gd name="T22" fmla="*/ 86 w 216"/>
                  <a:gd name="T23" fmla="*/ 216 h 218"/>
                  <a:gd name="T24" fmla="*/ 66 w 216"/>
                  <a:gd name="T25" fmla="*/ 210 h 218"/>
                  <a:gd name="T26" fmla="*/ 48 w 216"/>
                  <a:gd name="T27" fmla="*/ 200 h 218"/>
                  <a:gd name="T28" fmla="*/ 30 w 216"/>
                  <a:gd name="T29" fmla="*/ 186 h 218"/>
                  <a:gd name="T30" fmla="*/ 18 w 216"/>
                  <a:gd name="T31" fmla="*/ 170 h 218"/>
                  <a:gd name="T32" fmla="*/ 8 w 216"/>
                  <a:gd name="T33" fmla="*/ 152 h 218"/>
                  <a:gd name="T34" fmla="*/ 2 w 216"/>
                  <a:gd name="T35" fmla="*/ 132 h 218"/>
                  <a:gd name="T36" fmla="*/ 0 w 216"/>
                  <a:gd name="T37" fmla="*/ 110 h 218"/>
                  <a:gd name="T38" fmla="*/ 0 w 216"/>
                  <a:gd name="T39" fmla="*/ 110 h 218"/>
                  <a:gd name="T40" fmla="*/ 2 w 216"/>
                  <a:gd name="T41" fmla="*/ 88 h 218"/>
                  <a:gd name="T42" fmla="*/ 8 w 216"/>
                  <a:gd name="T43" fmla="*/ 66 h 218"/>
                  <a:gd name="T44" fmla="*/ 18 w 216"/>
                  <a:gd name="T45" fmla="*/ 48 h 218"/>
                  <a:gd name="T46" fmla="*/ 30 w 216"/>
                  <a:gd name="T47" fmla="*/ 32 h 218"/>
                  <a:gd name="T48" fmla="*/ 48 w 216"/>
                  <a:gd name="T49" fmla="*/ 18 h 218"/>
                  <a:gd name="T50" fmla="*/ 66 w 216"/>
                  <a:gd name="T51" fmla="*/ 8 h 218"/>
                  <a:gd name="T52" fmla="*/ 86 w 216"/>
                  <a:gd name="T53" fmla="*/ 2 h 218"/>
                  <a:gd name="T54" fmla="*/ 108 w 216"/>
                  <a:gd name="T55" fmla="*/ 0 h 218"/>
                  <a:gd name="T56" fmla="*/ 108 w 216"/>
                  <a:gd name="T57" fmla="*/ 0 h 218"/>
                  <a:gd name="T58" fmla="*/ 130 w 216"/>
                  <a:gd name="T59" fmla="*/ 2 h 218"/>
                  <a:gd name="T60" fmla="*/ 150 w 216"/>
                  <a:gd name="T61" fmla="*/ 8 h 218"/>
                  <a:gd name="T62" fmla="*/ 168 w 216"/>
                  <a:gd name="T63" fmla="*/ 18 h 218"/>
                  <a:gd name="T64" fmla="*/ 184 w 216"/>
                  <a:gd name="T65" fmla="*/ 32 h 218"/>
                  <a:gd name="T66" fmla="*/ 198 w 216"/>
                  <a:gd name="T67" fmla="*/ 48 h 218"/>
                  <a:gd name="T68" fmla="*/ 208 w 216"/>
                  <a:gd name="T69" fmla="*/ 66 h 218"/>
                  <a:gd name="T70" fmla="*/ 214 w 216"/>
                  <a:gd name="T71" fmla="*/ 88 h 218"/>
                  <a:gd name="T72" fmla="*/ 216 w 216"/>
                  <a:gd name="T73" fmla="*/ 110 h 218"/>
                  <a:gd name="T74" fmla="*/ 216 w 216"/>
                  <a:gd name="T75" fmla="*/ 11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8">
                    <a:moveTo>
                      <a:pt x="216" y="110"/>
                    </a:moveTo>
                    <a:lnTo>
                      <a:pt x="216" y="110"/>
                    </a:lnTo>
                    <a:lnTo>
                      <a:pt x="214" y="132"/>
                    </a:lnTo>
                    <a:lnTo>
                      <a:pt x="208" y="152"/>
                    </a:lnTo>
                    <a:lnTo>
                      <a:pt x="198" y="170"/>
                    </a:lnTo>
                    <a:lnTo>
                      <a:pt x="184" y="186"/>
                    </a:lnTo>
                    <a:lnTo>
                      <a:pt x="168" y="200"/>
                    </a:lnTo>
                    <a:lnTo>
                      <a:pt x="150" y="210"/>
                    </a:lnTo>
                    <a:lnTo>
                      <a:pt x="130" y="216"/>
                    </a:lnTo>
                    <a:lnTo>
                      <a:pt x="108" y="218"/>
                    </a:lnTo>
                    <a:lnTo>
                      <a:pt x="108" y="218"/>
                    </a:lnTo>
                    <a:lnTo>
                      <a:pt x="86" y="216"/>
                    </a:lnTo>
                    <a:lnTo>
                      <a:pt x="66" y="210"/>
                    </a:lnTo>
                    <a:lnTo>
                      <a:pt x="48" y="200"/>
                    </a:lnTo>
                    <a:lnTo>
                      <a:pt x="30" y="186"/>
                    </a:lnTo>
                    <a:lnTo>
                      <a:pt x="18" y="170"/>
                    </a:lnTo>
                    <a:lnTo>
                      <a:pt x="8" y="152"/>
                    </a:lnTo>
                    <a:lnTo>
                      <a:pt x="2" y="132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88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0" y="32"/>
                    </a:lnTo>
                    <a:lnTo>
                      <a:pt x="48" y="18"/>
                    </a:lnTo>
                    <a:lnTo>
                      <a:pt x="66" y="8"/>
                    </a:lnTo>
                    <a:lnTo>
                      <a:pt x="86" y="2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30" y="2"/>
                    </a:lnTo>
                    <a:lnTo>
                      <a:pt x="150" y="8"/>
                    </a:lnTo>
                    <a:lnTo>
                      <a:pt x="168" y="18"/>
                    </a:lnTo>
                    <a:lnTo>
                      <a:pt x="184" y="32"/>
                    </a:lnTo>
                    <a:lnTo>
                      <a:pt x="198" y="48"/>
                    </a:lnTo>
                    <a:lnTo>
                      <a:pt x="208" y="66"/>
                    </a:lnTo>
                    <a:lnTo>
                      <a:pt x="214" y="88"/>
                    </a:lnTo>
                    <a:lnTo>
                      <a:pt x="216" y="110"/>
                    </a:lnTo>
                    <a:lnTo>
                      <a:pt x="216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>
                    <a:solidFill>
                      <a:schemeClr val="bg1"/>
                    </a:solidFill>
                  </a:rPr>
                  <a:t>12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Freeform 11"/>
              <p:cNvSpPr>
                <a:spLocks/>
              </p:cNvSpPr>
              <p:nvPr/>
            </p:nvSpPr>
            <p:spPr bwMode="auto">
              <a:xfrm>
                <a:off x="6300788" y="3849688"/>
                <a:ext cx="355600" cy="355600"/>
              </a:xfrm>
              <a:custGeom>
                <a:avLst/>
                <a:gdLst>
                  <a:gd name="T0" fmla="*/ 224 w 224"/>
                  <a:gd name="T1" fmla="*/ 112 h 224"/>
                  <a:gd name="T2" fmla="*/ 224 w 224"/>
                  <a:gd name="T3" fmla="*/ 112 h 224"/>
                  <a:gd name="T4" fmla="*/ 220 w 224"/>
                  <a:gd name="T5" fmla="*/ 134 h 224"/>
                  <a:gd name="T6" fmla="*/ 214 w 224"/>
                  <a:gd name="T7" fmla="*/ 156 h 224"/>
                  <a:gd name="T8" fmla="*/ 204 w 224"/>
                  <a:gd name="T9" fmla="*/ 174 h 224"/>
                  <a:gd name="T10" fmla="*/ 190 w 224"/>
                  <a:gd name="T11" fmla="*/ 190 h 224"/>
                  <a:gd name="T12" fmla="*/ 174 w 224"/>
                  <a:gd name="T13" fmla="*/ 204 h 224"/>
                  <a:gd name="T14" fmla="*/ 154 w 224"/>
                  <a:gd name="T15" fmla="*/ 214 h 224"/>
                  <a:gd name="T16" fmla="*/ 134 w 224"/>
                  <a:gd name="T17" fmla="*/ 222 h 224"/>
                  <a:gd name="T18" fmla="*/ 112 w 224"/>
                  <a:gd name="T19" fmla="*/ 224 h 224"/>
                  <a:gd name="T20" fmla="*/ 112 w 224"/>
                  <a:gd name="T21" fmla="*/ 224 h 224"/>
                  <a:gd name="T22" fmla="*/ 88 w 224"/>
                  <a:gd name="T23" fmla="*/ 222 h 224"/>
                  <a:gd name="T24" fmla="*/ 68 w 224"/>
                  <a:gd name="T25" fmla="*/ 214 h 224"/>
                  <a:gd name="T26" fmla="*/ 48 w 224"/>
                  <a:gd name="T27" fmla="*/ 204 h 224"/>
                  <a:gd name="T28" fmla="*/ 32 w 224"/>
                  <a:gd name="T29" fmla="*/ 190 h 224"/>
                  <a:gd name="T30" fmla="*/ 18 w 224"/>
                  <a:gd name="T31" fmla="*/ 174 h 224"/>
                  <a:gd name="T32" fmla="*/ 8 w 224"/>
                  <a:gd name="T33" fmla="*/ 156 h 224"/>
                  <a:gd name="T34" fmla="*/ 2 w 224"/>
                  <a:gd name="T35" fmla="*/ 134 h 224"/>
                  <a:gd name="T36" fmla="*/ 0 w 224"/>
                  <a:gd name="T37" fmla="*/ 112 h 224"/>
                  <a:gd name="T38" fmla="*/ 0 w 224"/>
                  <a:gd name="T39" fmla="*/ 112 h 224"/>
                  <a:gd name="T40" fmla="*/ 2 w 224"/>
                  <a:gd name="T41" fmla="*/ 90 h 224"/>
                  <a:gd name="T42" fmla="*/ 8 w 224"/>
                  <a:gd name="T43" fmla="*/ 68 h 224"/>
                  <a:gd name="T44" fmla="*/ 18 w 224"/>
                  <a:gd name="T45" fmla="*/ 50 h 224"/>
                  <a:gd name="T46" fmla="*/ 32 w 224"/>
                  <a:gd name="T47" fmla="*/ 32 h 224"/>
                  <a:gd name="T48" fmla="*/ 48 w 224"/>
                  <a:gd name="T49" fmla="*/ 20 h 224"/>
                  <a:gd name="T50" fmla="*/ 68 w 224"/>
                  <a:gd name="T51" fmla="*/ 8 h 224"/>
                  <a:gd name="T52" fmla="*/ 88 w 224"/>
                  <a:gd name="T53" fmla="*/ 2 h 224"/>
                  <a:gd name="T54" fmla="*/ 112 w 224"/>
                  <a:gd name="T55" fmla="*/ 0 h 224"/>
                  <a:gd name="T56" fmla="*/ 112 w 224"/>
                  <a:gd name="T57" fmla="*/ 0 h 224"/>
                  <a:gd name="T58" fmla="*/ 134 w 224"/>
                  <a:gd name="T59" fmla="*/ 2 h 224"/>
                  <a:gd name="T60" fmla="*/ 154 w 224"/>
                  <a:gd name="T61" fmla="*/ 8 h 224"/>
                  <a:gd name="T62" fmla="*/ 174 w 224"/>
                  <a:gd name="T63" fmla="*/ 20 h 224"/>
                  <a:gd name="T64" fmla="*/ 190 w 224"/>
                  <a:gd name="T65" fmla="*/ 32 h 224"/>
                  <a:gd name="T66" fmla="*/ 204 w 224"/>
                  <a:gd name="T67" fmla="*/ 50 h 224"/>
                  <a:gd name="T68" fmla="*/ 214 w 224"/>
                  <a:gd name="T69" fmla="*/ 68 h 224"/>
                  <a:gd name="T70" fmla="*/ 220 w 224"/>
                  <a:gd name="T71" fmla="*/ 90 h 224"/>
                  <a:gd name="T72" fmla="*/ 224 w 224"/>
                  <a:gd name="T73" fmla="*/ 112 h 224"/>
                  <a:gd name="T74" fmla="*/ 224 w 224"/>
                  <a:gd name="T7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224">
                    <a:moveTo>
                      <a:pt x="224" y="112"/>
                    </a:moveTo>
                    <a:lnTo>
                      <a:pt x="224" y="112"/>
                    </a:lnTo>
                    <a:lnTo>
                      <a:pt x="220" y="134"/>
                    </a:lnTo>
                    <a:lnTo>
                      <a:pt x="214" y="156"/>
                    </a:lnTo>
                    <a:lnTo>
                      <a:pt x="204" y="174"/>
                    </a:lnTo>
                    <a:lnTo>
                      <a:pt x="190" y="190"/>
                    </a:lnTo>
                    <a:lnTo>
                      <a:pt x="174" y="204"/>
                    </a:lnTo>
                    <a:lnTo>
                      <a:pt x="154" y="214"/>
                    </a:lnTo>
                    <a:lnTo>
                      <a:pt x="134" y="222"/>
                    </a:lnTo>
                    <a:lnTo>
                      <a:pt x="112" y="224"/>
                    </a:lnTo>
                    <a:lnTo>
                      <a:pt x="112" y="224"/>
                    </a:lnTo>
                    <a:lnTo>
                      <a:pt x="88" y="222"/>
                    </a:lnTo>
                    <a:lnTo>
                      <a:pt x="68" y="214"/>
                    </a:lnTo>
                    <a:lnTo>
                      <a:pt x="48" y="204"/>
                    </a:lnTo>
                    <a:lnTo>
                      <a:pt x="32" y="190"/>
                    </a:lnTo>
                    <a:lnTo>
                      <a:pt x="18" y="174"/>
                    </a:lnTo>
                    <a:lnTo>
                      <a:pt x="8" y="156"/>
                    </a:lnTo>
                    <a:lnTo>
                      <a:pt x="2" y="134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2" y="90"/>
                    </a:lnTo>
                    <a:lnTo>
                      <a:pt x="8" y="68"/>
                    </a:lnTo>
                    <a:lnTo>
                      <a:pt x="18" y="50"/>
                    </a:lnTo>
                    <a:lnTo>
                      <a:pt x="32" y="32"/>
                    </a:lnTo>
                    <a:lnTo>
                      <a:pt x="48" y="20"/>
                    </a:lnTo>
                    <a:lnTo>
                      <a:pt x="68" y="8"/>
                    </a:lnTo>
                    <a:lnTo>
                      <a:pt x="88" y="2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34" y="2"/>
                    </a:lnTo>
                    <a:lnTo>
                      <a:pt x="154" y="8"/>
                    </a:lnTo>
                    <a:lnTo>
                      <a:pt x="174" y="20"/>
                    </a:lnTo>
                    <a:lnTo>
                      <a:pt x="190" y="32"/>
                    </a:lnTo>
                    <a:lnTo>
                      <a:pt x="204" y="50"/>
                    </a:lnTo>
                    <a:lnTo>
                      <a:pt x="214" y="68"/>
                    </a:lnTo>
                    <a:lnTo>
                      <a:pt x="220" y="90"/>
                    </a:lnTo>
                    <a:lnTo>
                      <a:pt x="224" y="112"/>
                    </a:lnTo>
                    <a:lnTo>
                      <a:pt x="224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</a:rPr>
                  <a:t>14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Freeform 12"/>
              <p:cNvSpPr>
                <a:spLocks/>
              </p:cNvSpPr>
              <p:nvPr/>
            </p:nvSpPr>
            <p:spPr bwMode="auto">
              <a:xfrm>
                <a:off x="3087688" y="1008063"/>
                <a:ext cx="263525" cy="266700"/>
              </a:xfrm>
              <a:custGeom>
                <a:avLst/>
                <a:gdLst>
                  <a:gd name="T0" fmla="*/ 166 w 166"/>
                  <a:gd name="T1" fmla="*/ 84 h 168"/>
                  <a:gd name="T2" fmla="*/ 166 w 166"/>
                  <a:gd name="T3" fmla="*/ 84 h 168"/>
                  <a:gd name="T4" fmla="*/ 164 w 166"/>
                  <a:gd name="T5" fmla="*/ 102 h 168"/>
                  <a:gd name="T6" fmla="*/ 160 w 166"/>
                  <a:gd name="T7" fmla="*/ 118 h 168"/>
                  <a:gd name="T8" fmla="*/ 152 w 166"/>
                  <a:gd name="T9" fmla="*/ 132 h 168"/>
                  <a:gd name="T10" fmla="*/ 142 w 166"/>
                  <a:gd name="T11" fmla="*/ 144 h 168"/>
                  <a:gd name="T12" fmla="*/ 130 w 166"/>
                  <a:gd name="T13" fmla="*/ 154 h 168"/>
                  <a:gd name="T14" fmla="*/ 116 w 166"/>
                  <a:gd name="T15" fmla="*/ 162 h 168"/>
                  <a:gd name="T16" fmla="*/ 100 w 166"/>
                  <a:gd name="T17" fmla="*/ 166 h 168"/>
                  <a:gd name="T18" fmla="*/ 84 w 166"/>
                  <a:gd name="T19" fmla="*/ 168 h 168"/>
                  <a:gd name="T20" fmla="*/ 84 w 166"/>
                  <a:gd name="T21" fmla="*/ 168 h 168"/>
                  <a:gd name="T22" fmla="*/ 66 w 166"/>
                  <a:gd name="T23" fmla="*/ 166 h 168"/>
                  <a:gd name="T24" fmla="*/ 50 w 166"/>
                  <a:gd name="T25" fmla="*/ 162 h 168"/>
                  <a:gd name="T26" fmla="*/ 36 w 166"/>
                  <a:gd name="T27" fmla="*/ 154 h 168"/>
                  <a:gd name="T28" fmla="*/ 24 w 166"/>
                  <a:gd name="T29" fmla="*/ 144 h 168"/>
                  <a:gd name="T30" fmla="*/ 14 w 166"/>
                  <a:gd name="T31" fmla="*/ 132 h 168"/>
                  <a:gd name="T32" fmla="*/ 6 w 166"/>
                  <a:gd name="T33" fmla="*/ 118 h 168"/>
                  <a:gd name="T34" fmla="*/ 2 w 166"/>
                  <a:gd name="T35" fmla="*/ 102 h 168"/>
                  <a:gd name="T36" fmla="*/ 0 w 166"/>
                  <a:gd name="T37" fmla="*/ 84 h 168"/>
                  <a:gd name="T38" fmla="*/ 0 w 166"/>
                  <a:gd name="T39" fmla="*/ 84 h 168"/>
                  <a:gd name="T40" fmla="*/ 2 w 166"/>
                  <a:gd name="T41" fmla="*/ 68 h 168"/>
                  <a:gd name="T42" fmla="*/ 6 w 166"/>
                  <a:gd name="T43" fmla="*/ 52 h 168"/>
                  <a:gd name="T44" fmla="*/ 14 w 166"/>
                  <a:gd name="T45" fmla="*/ 38 h 168"/>
                  <a:gd name="T46" fmla="*/ 24 w 166"/>
                  <a:gd name="T47" fmla="*/ 26 h 168"/>
                  <a:gd name="T48" fmla="*/ 36 w 166"/>
                  <a:gd name="T49" fmla="*/ 16 h 168"/>
                  <a:gd name="T50" fmla="*/ 50 w 166"/>
                  <a:gd name="T51" fmla="*/ 8 h 168"/>
                  <a:gd name="T52" fmla="*/ 66 w 166"/>
                  <a:gd name="T53" fmla="*/ 2 h 168"/>
                  <a:gd name="T54" fmla="*/ 84 w 166"/>
                  <a:gd name="T55" fmla="*/ 0 h 168"/>
                  <a:gd name="T56" fmla="*/ 84 w 166"/>
                  <a:gd name="T57" fmla="*/ 0 h 168"/>
                  <a:gd name="T58" fmla="*/ 100 w 166"/>
                  <a:gd name="T59" fmla="*/ 2 h 168"/>
                  <a:gd name="T60" fmla="*/ 116 w 166"/>
                  <a:gd name="T61" fmla="*/ 8 h 168"/>
                  <a:gd name="T62" fmla="*/ 130 w 166"/>
                  <a:gd name="T63" fmla="*/ 16 h 168"/>
                  <a:gd name="T64" fmla="*/ 142 w 166"/>
                  <a:gd name="T65" fmla="*/ 26 h 168"/>
                  <a:gd name="T66" fmla="*/ 152 w 166"/>
                  <a:gd name="T67" fmla="*/ 38 h 168"/>
                  <a:gd name="T68" fmla="*/ 160 w 166"/>
                  <a:gd name="T69" fmla="*/ 52 h 168"/>
                  <a:gd name="T70" fmla="*/ 164 w 166"/>
                  <a:gd name="T71" fmla="*/ 68 h 168"/>
                  <a:gd name="T72" fmla="*/ 166 w 166"/>
                  <a:gd name="T73" fmla="*/ 84 h 168"/>
                  <a:gd name="T74" fmla="*/ 166 w 166"/>
                  <a:gd name="T75" fmla="*/ 8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6" h="168">
                    <a:moveTo>
                      <a:pt x="166" y="84"/>
                    </a:moveTo>
                    <a:lnTo>
                      <a:pt x="166" y="84"/>
                    </a:lnTo>
                    <a:lnTo>
                      <a:pt x="164" y="102"/>
                    </a:lnTo>
                    <a:lnTo>
                      <a:pt x="160" y="118"/>
                    </a:lnTo>
                    <a:lnTo>
                      <a:pt x="152" y="132"/>
                    </a:lnTo>
                    <a:lnTo>
                      <a:pt x="142" y="144"/>
                    </a:lnTo>
                    <a:lnTo>
                      <a:pt x="130" y="154"/>
                    </a:lnTo>
                    <a:lnTo>
                      <a:pt x="116" y="162"/>
                    </a:lnTo>
                    <a:lnTo>
                      <a:pt x="100" y="166"/>
                    </a:lnTo>
                    <a:lnTo>
                      <a:pt x="84" y="168"/>
                    </a:lnTo>
                    <a:lnTo>
                      <a:pt x="84" y="168"/>
                    </a:lnTo>
                    <a:lnTo>
                      <a:pt x="66" y="166"/>
                    </a:lnTo>
                    <a:lnTo>
                      <a:pt x="50" y="162"/>
                    </a:lnTo>
                    <a:lnTo>
                      <a:pt x="36" y="154"/>
                    </a:lnTo>
                    <a:lnTo>
                      <a:pt x="24" y="144"/>
                    </a:lnTo>
                    <a:lnTo>
                      <a:pt x="14" y="132"/>
                    </a:lnTo>
                    <a:lnTo>
                      <a:pt x="6" y="118"/>
                    </a:lnTo>
                    <a:lnTo>
                      <a:pt x="2" y="10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68"/>
                    </a:lnTo>
                    <a:lnTo>
                      <a:pt x="6" y="52"/>
                    </a:lnTo>
                    <a:lnTo>
                      <a:pt x="14" y="38"/>
                    </a:lnTo>
                    <a:lnTo>
                      <a:pt x="24" y="26"/>
                    </a:lnTo>
                    <a:lnTo>
                      <a:pt x="36" y="16"/>
                    </a:lnTo>
                    <a:lnTo>
                      <a:pt x="50" y="8"/>
                    </a:lnTo>
                    <a:lnTo>
                      <a:pt x="66" y="2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100" y="2"/>
                    </a:lnTo>
                    <a:lnTo>
                      <a:pt x="116" y="8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8"/>
                    </a:lnTo>
                    <a:lnTo>
                      <a:pt x="160" y="52"/>
                    </a:lnTo>
                    <a:lnTo>
                      <a:pt x="164" y="68"/>
                    </a:lnTo>
                    <a:lnTo>
                      <a:pt x="166" y="84"/>
                    </a:lnTo>
                    <a:lnTo>
                      <a:pt x="16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>
                    <a:solidFill>
                      <a:schemeClr val="bg1"/>
                    </a:solidFill>
                  </a:rPr>
                  <a:t>6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Freeform 8"/>
              <p:cNvSpPr>
                <a:spLocks/>
              </p:cNvSpPr>
              <p:nvPr/>
            </p:nvSpPr>
            <p:spPr bwMode="auto">
              <a:xfrm>
                <a:off x="2347913" y="3275013"/>
                <a:ext cx="355600" cy="352425"/>
              </a:xfrm>
              <a:custGeom>
                <a:avLst/>
                <a:gdLst>
                  <a:gd name="T0" fmla="*/ 224 w 224"/>
                  <a:gd name="T1" fmla="*/ 112 h 222"/>
                  <a:gd name="T2" fmla="*/ 224 w 224"/>
                  <a:gd name="T3" fmla="*/ 112 h 222"/>
                  <a:gd name="T4" fmla="*/ 222 w 224"/>
                  <a:gd name="T5" fmla="*/ 134 h 222"/>
                  <a:gd name="T6" fmla="*/ 214 w 224"/>
                  <a:gd name="T7" fmla="*/ 154 h 222"/>
                  <a:gd name="T8" fmla="*/ 204 w 224"/>
                  <a:gd name="T9" fmla="*/ 174 h 222"/>
                  <a:gd name="T10" fmla="*/ 192 w 224"/>
                  <a:gd name="T11" fmla="*/ 190 h 222"/>
                  <a:gd name="T12" fmla="*/ 174 w 224"/>
                  <a:gd name="T13" fmla="*/ 204 h 222"/>
                  <a:gd name="T14" fmla="*/ 156 w 224"/>
                  <a:gd name="T15" fmla="*/ 214 h 222"/>
                  <a:gd name="T16" fmla="*/ 134 w 224"/>
                  <a:gd name="T17" fmla="*/ 220 h 222"/>
                  <a:gd name="T18" fmla="*/ 112 w 224"/>
                  <a:gd name="T19" fmla="*/ 222 h 222"/>
                  <a:gd name="T20" fmla="*/ 112 w 224"/>
                  <a:gd name="T21" fmla="*/ 222 h 222"/>
                  <a:gd name="T22" fmla="*/ 90 w 224"/>
                  <a:gd name="T23" fmla="*/ 220 h 222"/>
                  <a:gd name="T24" fmla="*/ 68 w 224"/>
                  <a:gd name="T25" fmla="*/ 214 h 222"/>
                  <a:gd name="T26" fmla="*/ 50 w 224"/>
                  <a:gd name="T27" fmla="*/ 204 h 222"/>
                  <a:gd name="T28" fmla="*/ 34 w 224"/>
                  <a:gd name="T29" fmla="*/ 190 h 222"/>
                  <a:gd name="T30" fmla="*/ 20 w 224"/>
                  <a:gd name="T31" fmla="*/ 174 h 222"/>
                  <a:gd name="T32" fmla="*/ 10 w 224"/>
                  <a:gd name="T33" fmla="*/ 154 h 222"/>
                  <a:gd name="T34" fmla="*/ 2 w 224"/>
                  <a:gd name="T35" fmla="*/ 134 h 222"/>
                  <a:gd name="T36" fmla="*/ 0 w 224"/>
                  <a:gd name="T37" fmla="*/ 112 h 222"/>
                  <a:gd name="T38" fmla="*/ 0 w 224"/>
                  <a:gd name="T39" fmla="*/ 112 h 222"/>
                  <a:gd name="T40" fmla="*/ 2 w 224"/>
                  <a:gd name="T41" fmla="*/ 88 h 222"/>
                  <a:gd name="T42" fmla="*/ 10 w 224"/>
                  <a:gd name="T43" fmla="*/ 68 h 222"/>
                  <a:gd name="T44" fmla="*/ 20 w 224"/>
                  <a:gd name="T45" fmla="*/ 48 h 222"/>
                  <a:gd name="T46" fmla="*/ 34 w 224"/>
                  <a:gd name="T47" fmla="*/ 32 h 222"/>
                  <a:gd name="T48" fmla="*/ 50 w 224"/>
                  <a:gd name="T49" fmla="*/ 18 h 222"/>
                  <a:gd name="T50" fmla="*/ 68 w 224"/>
                  <a:gd name="T51" fmla="*/ 8 h 222"/>
                  <a:gd name="T52" fmla="*/ 90 w 224"/>
                  <a:gd name="T53" fmla="*/ 2 h 222"/>
                  <a:gd name="T54" fmla="*/ 112 w 224"/>
                  <a:gd name="T55" fmla="*/ 0 h 222"/>
                  <a:gd name="T56" fmla="*/ 112 w 224"/>
                  <a:gd name="T57" fmla="*/ 0 h 222"/>
                  <a:gd name="T58" fmla="*/ 134 w 224"/>
                  <a:gd name="T59" fmla="*/ 2 h 222"/>
                  <a:gd name="T60" fmla="*/ 156 w 224"/>
                  <a:gd name="T61" fmla="*/ 8 h 222"/>
                  <a:gd name="T62" fmla="*/ 174 w 224"/>
                  <a:gd name="T63" fmla="*/ 18 h 222"/>
                  <a:gd name="T64" fmla="*/ 192 w 224"/>
                  <a:gd name="T65" fmla="*/ 32 h 222"/>
                  <a:gd name="T66" fmla="*/ 204 w 224"/>
                  <a:gd name="T67" fmla="*/ 48 h 222"/>
                  <a:gd name="T68" fmla="*/ 214 w 224"/>
                  <a:gd name="T69" fmla="*/ 68 h 222"/>
                  <a:gd name="T70" fmla="*/ 222 w 224"/>
                  <a:gd name="T71" fmla="*/ 88 h 222"/>
                  <a:gd name="T72" fmla="*/ 224 w 224"/>
                  <a:gd name="T73" fmla="*/ 112 h 222"/>
                  <a:gd name="T74" fmla="*/ 224 w 224"/>
                  <a:gd name="T75" fmla="*/ 11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4" h="222">
                    <a:moveTo>
                      <a:pt x="224" y="112"/>
                    </a:moveTo>
                    <a:lnTo>
                      <a:pt x="224" y="112"/>
                    </a:lnTo>
                    <a:lnTo>
                      <a:pt x="222" y="134"/>
                    </a:lnTo>
                    <a:lnTo>
                      <a:pt x="214" y="154"/>
                    </a:lnTo>
                    <a:lnTo>
                      <a:pt x="204" y="174"/>
                    </a:lnTo>
                    <a:lnTo>
                      <a:pt x="192" y="190"/>
                    </a:lnTo>
                    <a:lnTo>
                      <a:pt x="174" y="204"/>
                    </a:lnTo>
                    <a:lnTo>
                      <a:pt x="156" y="214"/>
                    </a:lnTo>
                    <a:lnTo>
                      <a:pt x="134" y="220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90" y="220"/>
                    </a:lnTo>
                    <a:lnTo>
                      <a:pt x="68" y="214"/>
                    </a:lnTo>
                    <a:lnTo>
                      <a:pt x="50" y="204"/>
                    </a:lnTo>
                    <a:lnTo>
                      <a:pt x="34" y="190"/>
                    </a:lnTo>
                    <a:lnTo>
                      <a:pt x="20" y="174"/>
                    </a:lnTo>
                    <a:lnTo>
                      <a:pt x="10" y="154"/>
                    </a:lnTo>
                    <a:lnTo>
                      <a:pt x="2" y="134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2" y="88"/>
                    </a:lnTo>
                    <a:lnTo>
                      <a:pt x="10" y="68"/>
                    </a:lnTo>
                    <a:lnTo>
                      <a:pt x="20" y="48"/>
                    </a:lnTo>
                    <a:lnTo>
                      <a:pt x="34" y="32"/>
                    </a:lnTo>
                    <a:lnTo>
                      <a:pt x="50" y="18"/>
                    </a:lnTo>
                    <a:lnTo>
                      <a:pt x="68" y="8"/>
                    </a:lnTo>
                    <a:lnTo>
                      <a:pt x="90" y="2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34" y="2"/>
                    </a:lnTo>
                    <a:lnTo>
                      <a:pt x="156" y="8"/>
                    </a:lnTo>
                    <a:lnTo>
                      <a:pt x="174" y="18"/>
                    </a:lnTo>
                    <a:lnTo>
                      <a:pt x="192" y="32"/>
                    </a:lnTo>
                    <a:lnTo>
                      <a:pt x="204" y="48"/>
                    </a:lnTo>
                    <a:lnTo>
                      <a:pt x="214" y="68"/>
                    </a:lnTo>
                    <a:lnTo>
                      <a:pt x="222" y="88"/>
                    </a:lnTo>
                    <a:lnTo>
                      <a:pt x="224" y="112"/>
                    </a:lnTo>
                    <a:lnTo>
                      <a:pt x="224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</a:rPr>
                  <a:t>12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2391844" y="1301080"/>
              <a:ext cx="7400431" cy="4203580"/>
              <a:chOff x="915988" y="509588"/>
              <a:chExt cx="7048500" cy="4003675"/>
            </a:xfrm>
            <a:solidFill>
              <a:srgbClr val="ABABAB"/>
            </a:solidFill>
          </p:grpSpPr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>
                <a:off x="1243013" y="2344738"/>
                <a:ext cx="752475" cy="1635125"/>
              </a:xfrm>
              <a:custGeom>
                <a:avLst/>
                <a:gdLst>
                  <a:gd name="T0" fmla="*/ 8 w 474"/>
                  <a:gd name="T1" fmla="*/ 1030 h 1030"/>
                  <a:gd name="T2" fmla="*/ 0 w 474"/>
                  <a:gd name="T3" fmla="*/ 1026 h 1030"/>
                  <a:gd name="T4" fmla="*/ 464 w 474"/>
                  <a:gd name="T5" fmla="*/ 0 h 1030"/>
                  <a:gd name="T6" fmla="*/ 474 w 474"/>
                  <a:gd name="T7" fmla="*/ 4 h 1030"/>
                  <a:gd name="T8" fmla="*/ 8 w 474"/>
                  <a:gd name="T9" fmla="*/ 1030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4" h="1030">
                    <a:moveTo>
                      <a:pt x="8" y="1030"/>
                    </a:moveTo>
                    <a:lnTo>
                      <a:pt x="0" y="1026"/>
                    </a:lnTo>
                    <a:lnTo>
                      <a:pt x="464" y="0"/>
                    </a:lnTo>
                    <a:lnTo>
                      <a:pt x="474" y="4"/>
                    </a:lnTo>
                    <a:lnTo>
                      <a:pt x="8" y="10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290638" y="4017963"/>
                <a:ext cx="3508375" cy="285750"/>
              </a:xfrm>
              <a:custGeom>
                <a:avLst/>
                <a:gdLst>
                  <a:gd name="T0" fmla="*/ 2210 w 2210"/>
                  <a:gd name="T1" fmla="*/ 180 h 180"/>
                  <a:gd name="T2" fmla="*/ 0 w 2210"/>
                  <a:gd name="T3" fmla="*/ 10 h 180"/>
                  <a:gd name="T4" fmla="*/ 2 w 2210"/>
                  <a:gd name="T5" fmla="*/ 0 h 180"/>
                  <a:gd name="T6" fmla="*/ 2210 w 2210"/>
                  <a:gd name="T7" fmla="*/ 170 h 180"/>
                  <a:gd name="T8" fmla="*/ 2210 w 2210"/>
                  <a:gd name="T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0" h="180">
                    <a:moveTo>
                      <a:pt x="2210" y="180"/>
                    </a:moveTo>
                    <a:lnTo>
                      <a:pt x="0" y="10"/>
                    </a:lnTo>
                    <a:lnTo>
                      <a:pt x="2" y="0"/>
                    </a:lnTo>
                    <a:lnTo>
                      <a:pt x="2210" y="170"/>
                    </a:lnTo>
                    <a:lnTo>
                      <a:pt x="2210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Freeform 31"/>
              <p:cNvSpPr>
                <a:spLocks/>
              </p:cNvSpPr>
              <p:nvPr/>
            </p:nvSpPr>
            <p:spPr bwMode="auto">
              <a:xfrm>
                <a:off x="4792663" y="2341563"/>
                <a:ext cx="2835275" cy="1958975"/>
              </a:xfrm>
              <a:custGeom>
                <a:avLst/>
                <a:gdLst>
                  <a:gd name="T0" fmla="*/ 6 w 1786"/>
                  <a:gd name="T1" fmla="*/ 1234 h 1234"/>
                  <a:gd name="T2" fmla="*/ 0 w 1786"/>
                  <a:gd name="T3" fmla="*/ 1226 h 1234"/>
                  <a:gd name="T4" fmla="*/ 1780 w 1786"/>
                  <a:gd name="T5" fmla="*/ 0 h 1234"/>
                  <a:gd name="T6" fmla="*/ 1786 w 1786"/>
                  <a:gd name="T7" fmla="*/ 8 h 1234"/>
                  <a:gd name="T8" fmla="*/ 6 w 1786"/>
                  <a:gd name="T9" fmla="*/ 1234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1234">
                    <a:moveTo>
                      <a:pt x="6" y="1234"/>
                    </a:moveTo>
                    <a:lnTo>
                      <a:pt x="0" y="1226"/>
                    </a:lnTo>
                    <a:lnTo>
                      <a:pt x="1780" y="0"/>
                    </a:lnTo>
                    <a:lnTo>
                      <a:pt x="1786" y="8"/>
                    </a:lnTo>
                    <a:lnTo>
                      <a:pt x="6" y="1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Freeform 45"/>
              <p:cNvSpPr>
                <a:spLocks/>
              </p:cNvSpPr>
              <p:nvPr/>
            </p:nvSpPr>
            <p:spPr bwMode="auto">
              <a:xfrm>
                <a:off x="2030413" y="750888"/>
                <a:ext cx="2606675" cy="1603375"/>
              </a:xfrm>
              <a:custGeom>
                <a:avLst/>
                <a:gdLst>
                  <a:gd name="T0" fmla="*/ 6 w 1642"/>
                  <a:gd name="T1" fmla="*/ 1010 h 1010"/>
                  <a:gd name="T2" fmla="*/ 0 w 1642"/>
                  <a:gd name="T3" fmla="*/ 1000 h 1010"/>
                  <a:gd name="T4" fmla="*/ 1636 w 1642"/>
                  <a:gd name="T5" fmla="*/ 0 h 1010"/>
                  <a:gd name="T6" fmla="*/ 1642 w 1642"/>
                  <a:gd name="T7" fmla="*/ 10 h 1010"/>
                  <a:gd name="T8" fmla="*/ 6 w 1642"/>
                  <a:gd name="T9" fmla="*/ 10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2" h="1010">
                    <a:moveTo>
                      <a:pt x="6" y="1010"/>
                    </a:moveTo>
                    <a:lnTo>
                      <a:pt x="0" y="1000"/>
                    </a:lnTo>
                    <a:lnTo>
                      <a:pt x="1636" y="0"/>
                    </a:lnTo>
                    <a:lnTo>
                      <a:pt x="1642" y="10"/>
                    </a:lnTo>
                    <a:lnTo>
                      <a:pt x="6" y="10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Freeform 47"/>
              <p:cNvSpPr>
                <a:spLocks/>
              </p:cNvSpPr>
              <p:nvPr/>
            </p:nvSpPr>
            <p:spPr bwMode="auto">
              <a:xfrm>
                <a:off x="4627563" y="750888"/>
                <a:ext cx="3019425" cy="1603375"/>
              </a:xfrm>
              <a:custGeom>
                <a:avLst/>
                <a:gdLst>
                  <a:gd name="T0" fmla="*/ 1898 w 1902"/>
                  <a:gd name="T1" fmla="*/ 1010 h 1010"/>
                  <a:gd name="T2" fmla="*/ 0 w 1902"/>
                  <a:gd name="T3" fmla="*/ 10 h 1010"/>
                  <a:gd name="T4" fmla="*/ 6 w 1902"/>
                  <a:gd name="T5" fmla="*/ 0 h 1010"/>
                  <a:gd name="T6" fmla="*/ 1902 w 1902"/>
                  <a:gd name="T7" fmla="*/ 1000 h 1010"/>
                  <a:gd name="T8" fmla="*/ 1898 w 1902"/>
                  <a:gd name="T9" fmla="*/ 10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2" h="1010">
                    <a:moveTo>
                      <a:pt x="1898" y="1010"/>
                    </a:moveTo>
                    <a:lnTo>
                      <a:pt x="0" y="10"/>
                    </a:lnTo>
                    <a:lnTo>
                      <a:pt x="6" y="0"/>
                    </a:lnTo>
                    <a:lnTo>
                      <a:pt x="1902" y="1000"/>
                    </a:lnTo>
                    <a:lnTo>
                      <a:pt x="1898" y="10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Freeform 172"/>
              <p:cNvSpPr>
                <a:spLocks/>
              </p:cNvSpPr>
              <p:nvPr/>
            </p:nvSpPr>
            <p:spPr bwMode="auto">
              <a:xfrm>
                <a:off x="7278688" y="2005013"/>
                <a:ext cx="685800" cy="685800"/>
              </a:xfrm>
              <a:custGeom>
                <a:avLst/>
                <a:gdLst>
                  <a:gd name="T0" fmla="*/ 432 w 432"/>
                  <a:gd name="T1" fmla="*/ 216 h 432"/>
                  <a:gd name="T2" fmla="*/ 428 w 432"/>
                  <a:gd name="T3" fmla="*/ 258 h 432"/>
                  <a:gd name="T4" fmla="*/ 416 w 432"/>
                  <a:gd name="T5" fmla="*/ 300 h 432"/>
                  <a:gd name="T6" fmla="*/ 396 w 432"/>
                  <a:gd name="T7" fmla="*/ 336 h 432"/>
                  <a:gd name="T8" fmla="*/ 370 w 432"/>
                  <a:gd name="T9" fmla="*/ 368 h 432"/>
                  <a:gd name="T10" fmla="*/ 338 w 432"/>
                  <a:gd name="T11" fmla="*/ 394 h 432"/>
                  <a:gd name="T12" fmla="*/ 300 w 432"/>
                  <a:gd name="T13" fmla="*/ 414 h 432"/>
                  <a:gd name="T14" fmla="*/ 260 w 432"/>
                  <a:gd name="T15" fmla="*/ 426 h 432"/>
                  <a:gd name="T16" fmla="*/ 216 w 432"/>
                  <a:gd name="T17" fmla="*/ 432 h 432"/>
                  <a:gd name="T18" fmla="*/ 194 w 432"/>
                  <a:gd name="T19" fmla="*/ 430 h 432"/>
                  <a:gd name="T20" fmla="*/ 152 w 432"/>
                  <a:gd name="T21" fmla="*/ 422 h 432"/>
                  <a:gd name="T22" fmla="*/ 114 w 432"/>
                  <a:gd name="T23" fmla="*/ 406 h 432"/>
                  <a:gd name="T24" fmla="*/ 78 w 432"/>
                  <a:gd name="T25" fmla="*/ 382 h 432"/>
                  <a:gd name="T26" fmla="*/ 50 w 432"/>
                  <a:gd name="T27" fmla="*/ 352 h 432"/>
                  <a:gd name="T28" fmla="*/ 26 w 432"/>
                  <a:gd name="T29" fmla="*/ 318 h 432"/>
                  <a:gd name="T30" fmla="*/ 10 w 432"/>
                  <a:gd name="T31" fmla="*/ 280 h 432"/>
                  <a:gd name="T32" fmla="*/ 2 w 432"/>
                  <a:gd name="T33" fmla="*/ 238 h 432"/>
                  <a:gd name="T34" fmla="*/ 0 w 432"/>
                  <a:gd name="T35" fmla="*/ 216 h 432"/>
                  <a:gd name="T36" fmla="*/ 4 w 432"/>
                  <a:gd name="T37" fmla="*/ 172 h 432"/>
                  <a:gd name="T38" fmla="*/ 18 w 432"/>
                  <a:gd name="T39" fmla="*/ 130 h 432"/>
                  <a:gd name="T40" fmla="*/ 38 w 432"/>
                  <a:gd name="T41" fmla="*/ 94 h 432"/>
                  <a:gd name="T42" fmla="*/ 64 w 432"/>
                  <a:gd name="T43" fmla="*/ 62 h 432"/>
                  <a:gd name="T44" fmla="*/ 96 w 432"/>
                  <a:gd name="T45" fmla="*/ 36 h 432"/>
                  <a:gd name="T46" fmla="*/ 132 w 432"/>
                  <a:gd name="T47" fmla="*/ 16 h 432"/>
                  <a:gd name="T48" fmla="*/ 172 w 432"/>
                  <a:gd name="T49" fmla="*/ 4 h 432"/>
                  <a:gd name="T50" fmla="*/ 216 w 432"/>
                  <a:gd name="T51" fmla="*/ 0 h 432"/>
                  <a:gd name="T52" fmla="*/ 238 w 432"/>
                  <a:gd name="T53" fmla="*/ 0 h 432"/>
                  <a:gd name="T54" fmla="*/ 280 w 432"/>
                  <a:gd name="T55" fmla="*/ 8 h 432"/>
                  <a:gd name="T56" fmla="*/ 320 w 432"/>
                  <a:gd name="T57" fmla="*/ 26 h 432"/>
                  <a:gd name="T58" fmla="*/ 354 w 432"/>
                  <a:gd name="T59" fmla="*/ 48 h 432"/>
                  <a:gd name="T60" fmla="*/ 384 w 432"/>
                  <a:gd name="T61" fmla="*/ 78 h 432"/>
                  <a:gd name="T62" fmla="*/ 406 w 432"/>
                  <a:gd name="T63" fmla="*/ 112 h 432"/>
                  <a:gd name="T64" fmla="*/ 422 w 432"/>
                  <a:gd name="T65" fmla="*/ 150 h 432"/>
                  <a:gd name="T66" fmla="*/ 432 w 432"/>
                  <a:gd name="T67" fmla="*/ 192 h 432"/>
                  <a:gd name="T68" fmla="*/ 432 w 432"/>
                  <a:gd name="T69" fmla="*/ 216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2" h="432">
                    <a:moveTo>
                      <a:pt x="432" y="216"/>
                    </a:moveTo>
                    <a:lnTo>
                      <a:pt x="432" y="216"/>
                    </a:lnTo>
                    <a:lnTo>
                      <a:pt x="432" y="238"/>
                    </a:lnTo>
                    <a:lnTo>
                      <a:pt x="428" y="258"/>
                    </a:lnTo>
                    <a:lnTo>
                      <a:pt x="422" y="280"/>
                    </a:lnTo>
                    <a:lnTo>
                      <a:pt x="416" y="300"/>
                    </a:lnTo>
                    <a:lnTo>
                      <a:pt x="406" y="318"/>
                    </a:lnTo>
                    <a:lnTo>
                      <a:pt x="396" y="336"/>
                    </a:lnTo>
                    <a:lnTo>
                      <a:pt x="384" y="352"/>
                    </a:lnTo>
                    <a:lnTo>
                      <a:pt x="370" y="368"/>
                    </a:lnTo>
                    <a:lnTo>
                      <a:pt x="354" y="382"/>
                    </a:lnTo>
                    <a:lnTo>
                      <a:pt x="338" y="394"/>
                    </a:lnTo>
                    <a:lnTo>
                      <a:pt x="320" y="406"/>
                    </a:lnTo>
                    <a:lnTo>
                      <a:pt x="300" y="414"/>
                    </a:lnTo>
                    <a:lnTo>
                      <a:pt x="280" y="422"/>
                    </a:lnTo>
                    <a:lnTo>
                      <a:pt x="260" y="426"/>
                    </a:lnTo>
                    <a:lnTo>
                      <a:pt x="238" y="430"/>
                    </a:lnTo>
                    <a:lnTo>
                      <a:pt x="216" y="432"/>
                    </a:lnTo>
                    <a:lnTo>
                      <a:pt x="216" y="432"/>
                    </a:lnTo>
                    <a:lnTo>
                      <a:pt x="194" y="430"/>
                    </a:lnTo>
                    <a:lnTo>
                      <a:pt x="172" y="426"/>
                    </a:lnTo>
                    <a:lnTo>
                      <a:pt x="152" y="422"/>
                    </a:lnTo>
                    <a:lnTo>
                      <a:pt x="132" y="414"/>
                    </a:lnTo>
                    <a:lnTo>
                      <a:pt x="114" y="406"/>
                    </a:lnTo>
                    <a:lnTo>
                      <a:pt x="96" y="394"/>
                    </a:lnTo>
                    <a:lnTo>
                      <a:pt x="78" y="382"/>
                    </a:lnTo>
                    <a:lnTo>
                      <a:pt x="64" y="368"/>
                    </a:lnTo>
                    <a:lnTo>
                      <a:pt x="50" y="352"/>
                    </a:lnTo>
                    <a:lnTo>
                      <a:pt x="38" y="336"/>
                    </a:lnTo>
                    <a:lnTo>
                      <a:pt x="26" y="318"/>
                    </a:lnTo>
                    <a:lnTo>
                      <a:pt x="18" y="300"/>
                    </a:lnTo>
                    <a:lnTo>
                      <a:pt x="10" y="280"/>
                    </a:lnTo>
                    <a:lnTo>
                      <a:pt x="4" y="258"/>
                    </a:lnTo>
                    <a:lnTo>
                      <a:pt x="2" y="238"/>
                    </a:lnTo>
                    <a:lnTo>
                      <a:pt x="0" y="216"/>
                    </a:lnTo>
                    <a:lnTo>
                      <a:pt x="0" y="216"/>
                    </a:lnTo>
                    <a:lnTo>
                      <a:pt x="2" y="192"/>
                    </a:lnTo>
                    <a:lnTo>
                      <a:pt x="4" y="172"/>
                    </a:lnTo>
                    <a:lnTo>
                      <a:pt x="10" y="150"/>
                    </a:lnTo>
                    <a:lnTo>
                      <a:pt x="18" y="130"/>
                    </a:lnTo>
                    <a:lnTo>
                      <a:pt x="26" y="112"/>
                    </a:lnTo>
                    <a:lnTo>
                      <a:pt x="38" y="94"/>
                    </a:lnTo>
                    <a:lnTo>
                      <a:pt x="50" y="78"/>
                    </a:lnTo>
                    <a:lnTo>
                      <a:pt x="64" y="62"/>
                    </a:lnTo>
                    <a:lnTo>
                      <a:pt x="78" y="48"/>
                    </a:lnTo>
                    <a:lnTo>
                      <a:pt x="96" y="36"/>
                    </a:lnTo>
                    <a:lnTo>
                      <a:pt x="114" y="26"/>
                    </a:lnTo>
                    <a:lnTo>
                      <a:pt x="132" y="16"/>
                    </a:lnTo>
                    <a:lnTo>
                      <a:pt x="152" y="8"/>
                    </a:lnTo>
                    <a:lnTo>
                      <a:pt x="172" y="4"/>
                    </a:lnTo>
                    <a:lnTo>
                      <a:pt x="194" y="0"/>
                    </a:lnTo>
                    <a:lnTo>
                      <a:pt x="216" y="0"/>
                    </a:lnTo>
                    <a:lnTo>
                      <a:pt x="216" y="0"/>
                    </a:lnTo>
                    <a:lnTo>
                      <a:pt x="238" y="0"/>
                    </a:lnTo>
                    <a:lnTo>
                      <a:pt x="260" y="4"/>
                    </a:lnTo>
                    <a:lnTo>
                      <a:pt x="280" y="8"/>
                    </a:lnTo>
                    <a:lnTo>
                      <a:pt x="300" y="16"/>
                    </a:lnTo>
                    <a:lnTo>
                      <a:pt x="320" y="26"/>
                    </a:lnTo>
                    <a:lnTo>
                      <a:pt x="338" y="36"/>
                    </a:lnTo>
                    <a:lnTo>
                      <a:pt x="354" y="48"/>
                    </a:lnTo>
                    <a:lnTo>
                      <a:pt x="370" y="62"/>
                    </a:lnTo>
                    <a:lnTo>
                      <a:pt x="384" y="78"/>
                    </a:lnTo>
                    <a:lnTo>
                      <a:pt x="396" y="94"/>
                    </a:lnTo>
                    <a:lnTo>
                      <a:pt x="406" y="112"/>
                    </a:lnTo>
                    <a:lnTo>
                      <a:pt x="416" y="130"/>
                    </a:lnTo>
                    <a:lnTo>
                      <a:pt x="422" y="150"/>
                    </a:lnTo>
                    <a:lnTo>
                      <a:pt x="428" y="172"/>
                    </a:lnTo>
                    <a:lnTo>
                      <a:pt x="432" y="192"/>
                    </a:lnTo>
                    <a:lnTo>
                      <a:pt x="432" y="216"/>
                    </a:lnTo>
                    <a:lnTo>
                      <a:pt x="432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38%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176"/>
              <p:cNvSpPr>
                <a:spLocks/>
              </p:cNvSpPr>
              <p:nvPr/>
            </p:nvSpPr>
            <p:spPr bwMode="auto">
              <a:xfrm>
                <a:off x="4579938" y="4078288"/>
                <a:ext cx="438150" cy="434975"/>
              </a:xfrm>
              <a:custGeom>
                <a:avLst/>
                <a:gdLst>
                  <a:gd name="T0" fmla="*/ 276 w 276"/>
                  <a:gd name="T1" fmla="*/ 136 h 274"/>
                  <a:gd name="T2" fmla="*/ 272 w 276"/>
                  <a:gd name="T3" fmla="*/ 164 h 274"/>
                  <a:gd name="T4" fmla="*/ 264 w 276"/>
                  <a:gd name="T5" fmla="*/ 190 h 274"/>
                  <a:gd name="T6" fmla="*/ 252 w 276"/>
                  <a:gd name="T7" fmla="*/ 214 h 274"/>
                  <a:gd name="T8" fmla="*/ 234 w 276"/>
                  <a:gd name="T9" fmla="*/ 234 h 274"/>
                  <a:gd name="T10" fmla="*/ 214 w 276"/>
                  <a:gd name="T11" fmla="*/ 252 h 274"/>
                  <a:gd name="T12" fmla="*/ 192 w 276"/>
                  <a:gd name="T13" fmla="*/ 264 h 274"/>
                  <a:gd name="T14" fmla="*/ 166 w 276"/>
                  <a:gd name="T15" fmla="*/ 272 h 274"/>
                  <a:gd name="T16" fmla="*/ 138 w 276"/>
                  <a:gd name="T17" fmla="*/ 274 h 274"/>
                  <a:gd name="T18" fmla="*/ 124 w 276"/>
                  <a:gd name="T19" fmla="*/ 274 h 274"/>
                  <a:gd name="T20" fmla="*/ 96 w 276"/>
                  <a:gd name="T21" fmla="*/ 268 h 274"/>
                  <a:gd name="T22" fmla="*/ 72 w 276"/>
                  <a:gd name="T23" fmla="*/ 258 h 274"/>
                  <a:gd name="T24" fmla="*/ 50 w 276"/>
                  <a:gd name="T25" fmla="*/ 244 h 274"/>
                  <a:gd name="T26" fmla="*/ 32 w 276"/>
                  <a:gd name="T27" fmla="*/ 224 h 274"/>
                  <a:gd name="T28" fmla="*/ 16 w 276"/>
                  <a:gd name="T29" fmla="*/ 202 h 274"/>
                  <a:gd name="T30" fmla="*/ 6 w 276"/>
                  <a:gd name="T31" fmla="*/ 178 h 274"/>
                  <a:gd name="T32" fmla="*/ 0 w 276"/>
                  <a:gd name="T33" fmla="*/ 150 h 274"/>
                  <a:gd name="T34" fmla="*/ 0 w 276"/>
                  <a:gd name="T35" fmla="*/ 136 h 274"/>
                  <a:gd name="T36" fmla="*/ 2 w 276"/>
                  <a:gd name="T37" fmla="*/ 110 h 274"/>
                  <a:gd name="T38" fmla="*/ 10 w 276"/>
                  <a:gd name="T39" fmla="*/ 84 h 274"/>
                  <a:gd name="T40" fmla="*/ 24 w 276"/>
                  <a:gd name="T41" fmla="*/ 60 h 274"/>
                  <a:gd name="T42" fmla="*/ 40 w 276"/>
                  <a:gd name="T43" fmla="*/ 40 h 274"/>
                  <a:gd name="T44" fmla="*/ 60 w 276"/>
                  <a:gd name="T45" fmla="*/ 22 h 274"/>
                  <a:gd name="T46" fmla="*/ 84 w 276"/>
                  <a:gd name="T47" fmla="*/ 10 h 274"/>
                  <a:gd name="T48" fmla="*/ 110 w 276"/>
                  <a:gd name="T49" fmla="*/ 2 h 274"/>
                  <a:gd name="T50" fmla="*/ 138 w 276"/>
                  <a:gd name="T51" fmla="*/ 0 h 274"/>
                  <a:gd name="T52" fmla="*/ 152 w 276"/>
                  <a:gd name="T53" fmla="*/ 0 h 274"/>
                  <a:gd name="T54" fmla="*/ 178 w 276"/>
                  <a:gd name="T55" fmla="*/ 6 h 274"/>
                  <a:gd name="T56" fmla="*/ 204 w 276"/>
                  <a:gd name="T57" fmla="*/ 16 h 274"/>
                  <a:gd name="T58" fmla="*/ 226 w 276"/>
                  <a:gd name="T59" fmla="*/ 30 h 274"/>
                  <a:gd name="T60" fmla="*/ 244 w 276"/>
                  <a:gd name="T61" fmla="*/ 50 h 274"/>
                  <a:gd name="T62" fmla="*/ 258 w 276"/>
                  <a:gd name="T63" fmla="*/ 72 h 274"/>
                  <a:gd name="T64" fmla="*/ 270 w 276"/>
                  <a:gd name="T65" fmla="*/ 96 h 274"/>
                  <a:gd name="T66" fmla="*/ 274 w 276"/>
                  <a:gd name="T67" fmla="*/ 122 h 274"/>
                  <a:gd name="T68" fmla="*/ 276 w 276"/>
                  <a:gd name="T69" fmla="*/ 13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6" h="274">
                    <a:moveTo>
                      <a:pt x="276" y="136"/>
                    </a:moveTo>
                    <a:lnTo>
                      <a:pt x="276" y="136"/>
                    </a:lnTo>
                    <a:lnTo>
                      <a:pt x="274" y="150"/>
                    </a:lnTo>
                    <a:lnTo>
                      <a:pt x="272" y="164"/>
                    </a:lnTo>
                    <a:lnTo>
                      <a:pt x="270" y="178"/>
                    </a:lnTo>
                    <a:lnTo>
                      <a:pt x="264" y="190"/>
                    </a:lnTo>
                    <a:lnTo>
                      <a:pt x="258" y="202"/>
                    </a:lnTo>
                    <a:lnTo>
                      <a:pt x="252" y="214"/>
                    </a:lnTo>
                    <a:lnTo>
                      <a:pt x="244" y="224"/>
                    </a:lnTo>
                    <a:lnTo>
                      <a:pt x="234" y="234"/>
                    </a:lnTo>
                    <a:lnTo>
                      <a:pt x="226" y="244"/>
                    </a:lnTo>
                    <a:lnTo>
                      <a:pt x="214" y="252"/>
                    </a:lnTo>
                    <a:lnTo>
                      <a:pt x="204" y="258"/>
                    </a:lnTo>
                    <a:lnTo>
                      <a:pt x="192" y="264"/>
                    </a:lnTo>
                    <a:lnTo>
                      <a:pt x="178" y="268"/>
                    </a:lnTo>
                    <a:lnTo>
                      <a:pt x="166" y="272"/>
                    </a:lnTo>
                    <a:lnTo>
                      <a:pt x="152" y="274"/>
                    </a:lnTo>
                    <a:lnTo>
                      <a:pt x="138" y="274"/>
                    </a:lnTo>
                    <a:lnTo>
                      <a:pt x="138" y="274"/>
                    </a:lnTo>
                    <a:lnTo>
                      <a:pt x="124" y="274"/>
                    </a:lnTo>
                    <a:lnTo>
                      <a:pt x="110" y="272"/>
                    </a:lnTo>
                    <a:lnTo>
                      <a:pt x="96" y="268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0" y="252"/>
                    </a:lnTo>
                    <a:lnTo>
                      <a:pt x="50" y="244"/>
                    </a:lnTo>
                    <a:lnTo>
                      <a:pt x="40" y="234"/>
                    </a:lnTo>
                    <a:lnTo>
                      <a:pt x="32" y="224"/>
                    </a:lnTo>
                    <a:lnTo>
                      <a:pt x="24" y="214"/>
                    </a:lnTo>
                    <a:lnTo>
                      <a:pt x="16" y="202"/>
                    </a:lnTo>
                    <a:lnTo>
                      <a:pt x="10" y="190"/>
                    </a:lnTo>
                    <a:lnTo>
                      <a:pt x="6" y="178"/>
                    </a:lnTo>
                    <a:lnTo>
                      <a:pt x="2" y="164"/>
                    </a:lnTo>
                    <a:lnTo>
                      <a:pt x="0" y="150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0" y="122"/>
                    </a:lnTo>
                    <a:lnTo>
                      <a:pt x="2" y="110"/>
                    </a:lnTo>
                    <a:lnTo>
                      <a:pt x="6" y="96"/>
                    </a:lnTo>
                    <a:lnTo>
                      <a:pt x="10" y="84"/>
                    </a:lnTo>
                    <a:lnTo>
                      <a:pt x="16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0"/>
                    </a:lnTo>
                    <a:lnTo>
                      <a:pt x="60" y="22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6" y="2"/>
                    </a:lnTo>
                    <a:lnTo>
                      <a:pt x="178" y="6"/>
                    </a:lnTo>
                    <a:lnTo>
                      <a:pt x="192" y="10"/>
                    </a:lnTo>
                    <a:lnTo>
                      <a:pt x="204" y="16"/>
                    </a:lnTo>
                    <a:lnTo>
                      <a:pt x="214" y="22"/>
                    </a:lnTo>
                    <a:lnTo>
                      <a:pt x="226" y="30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0"/>
                    </a:lnTo>
                    <a:lnTo>
                      <a:pt x="258" y="72"/>
                    </a:lnTo>
                    <a:lnTo>
                      <a:pt x="264" y="84"/>
                    </a:lnTo>
                    <a:lnTo>
                      <a:pt x="270" y="96"/>
                    </a:lnTo>
                    <a:lnTo>
                      <a:pt x="272" y="110"/>
                    </a:lnTo>
                    <a:lnTo>
                      <a:pt x="274" y="122"/>
                    </a:lnTo>
                    <a:lnTo>
                      <a:pt x="276" y="136"/>
                    </a:lnTo>
                    <a:lnTo>
                      <a:pt x="27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200" dirty="0" smtClean="0">
                    <a:solidFill>
                      <a:schemeClr val="bg1"/>
                    </a:solidFill>
                  </a:rPr>
                  <a:t>21%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180"/>
              <p:cNvSpPr>
                <a:spLocks/>
              </p:cNvSpPr>
              <p:nvPr/>
            </p:nvSpPr>
            <p:spPr bwMode="auto">
              <a:xfrm>
                <a:off x="915988" y="3643313"/>
                <a:ext cx="666750" cy="666750"/>
              </a:xfrm>
              <a:custGeom>
                <a:avLst/>
                <a:gdLst>
                  <a:gd name="T0" fmla="*/ 420 w 420"/>
                  <a:gd name="T1" fmla="*/ 210 h 420"/>
                  <a:gd name="T2" fmla="*/ 416 w 420"/>
                  <a:gd name="T3" fmla="*/ 252 h 420"/>
                  <a:gd name="T4" fmla="*/ 404 w 420"/>
                  <a:gd name="T5" fmla="*/ 292 h 420"/>
                  <a:gd name="T6" fmla="*/ 384 w 420"/>
                  <a:gd name="T7" fmla="*/ 328 h 420"/>
                  <a:gd name="T8" fmla="*/ 358 w 420"/>
                  <a:gd name="T9" fmla="*/ 358 h 420"/>
                  <a:gd name="T10" fmla="*/ 328 w 420"/>
                  <a:gd name="T11" fmla="*/ 384 h 420"/>
                  <a:gd name="T12" fmla="*/ 292 w 420"/>
                  <a:gd name="T13" fmla="*/ 404 h 420"/>
                  <a:gd name="T14" fmla="*/ 252 w 420"/>
                  <a:gd name="T15" fmla="*/ 416 h 420"/>
                  <a:gd name="T16" fmla="*/ 210 w 420"/>
                  <a:gd name="T17" fmla="*/ 420 h 420"/>
                  <a:gd name="T18" fmla="*/ 188 w 420"/>
                  <a:gd name="T19" fmla="*/ 418 h 420"/>
                  <a:gd name="T20" fmla="*/ 148 w 420"/>
                  <a:gd name="T21" fmla="*/ 410 h 420"/>
                  <a:gd name="T22" fmla="*/ 110 w 420"/>
                  <a:gd name="T23" fmla="*/ 394 h 420"/>
                  <a:gd name="T24" fmla="*/ 78 w 420"/>
                  <a:gd name="T25" fmla="*/ 372 h 420"/>
                  <a:gd name="T26" fmla="*/ 48 w 420"/>
                  <a:gd name="T27" fmla="*/ 344 h 420"/>
                  <a:gd name="T28" fmla="*/ 26 w 420"/>
                  <a:gd name="T29" fmla="*/ 310 h 420"/>
                  <a:gd name="T30" fmla="*/ 10 w 420"/>
                  <a:gd name="T31" fmla="*/ 272 h 420"/>
                  <a:gd name="T32" fmla="*/ 2 w 420"/>
                  <a:gd name="T33" fmla="*/ 232 h 420"/>
                  <a:gd name="T34" fmla="*/ 0 w 420"/>
                  <a:gd name="T35" fmla="*/ 210 h 420"/>
                  <a:gd name="T36" fmla="*/ 6 w 420"/>
                  <a:gd name="T37" fmla="*/ 168 h 420"/>
                  <a:gd name="T38" fmla="*/ 18 w 420"/>
                  <a:gd name="T39" fmla="*/ 128 h 420"/>
                  <a:gd name="T40" fmla="*/ 36 w 420"/>
                  <a:gd name="T41" fmla="*/ 94 h 420"/>
                  <a:gd name="T42" fmla="*/ 62 w 420"/>
                  <a:gd name="T43" fmla="*/ 62 h 420"/>
                  <a:gd name="T44" fmla="*/ 94 w 420"/>
                  <a:gd name="T45" fmla="*/ 36 h 420"/>
                  <a:gd name="T46" fmla="*/ 128 w 420"/>
                  <a:gd name="T47" fmla="*/ 18 h 420"/>
                  <a:gd name="T48" fmla="*/ 168 w 420"/>
                  <a:gd name="T49" fmla="*/ 6 h 420"/>
                  <a:gd name="T50" fmla="*/ 210 w 420"/>
                  <a:gd name="T51" fmla="*/ 0 h 420"/>
                  <a:gd name="T52" fmla="*/ 232 w 420"/>
                  <a:gd name="T53" fmla="*/ 2 h 420"/>
                  <a:gd name="T54" fmla="*/ 272 w 420"/>
                  <a:gd name="T55" fmla="*/ 10 h 420"/>
                  <a:gd name="T56" fmla="*/ 310 w 420"/>
                  <a:gd name="T57" fmla="*/ 26 h 420"/>
                  <a:gd name="T58" fmla="*/ 344 w 420"/>
                  <a:gd name="T59" fmla="*/ 48 h 420"/>
                  <a:gd name="T60" fmla="*/ 372 w 420"/>
                  <a:gd name="T61" fmla="*/ 78 h 420"/>
                  <a:gd name="T62" fmla="*/ 394 w 420"/>
                  <a:gd name="T63" fmla="*/ 110 h 420"/>
                  <a:gd name="T64" fmla="*/ 410 w 420"/>
                  <a:gd name="T65" fmla="*/ 148 h 420"/>
                  <a:gd name="T66" fmla="*/ 418 w 420"/>
                  <a:gd name="T67" fmla="*/ 190 h 420"/>
                  <a:gd name="T68" fmla="*/ 420 w 420"/>
                  <a:gd name="T69" fmla="*/ 21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20" h="420">
                    <a:moveTo>
                      <a:pt x="420" y="210"/>
                    </a:moveTo>
                    <a:lnTo>
                      <a:pt x="420" y="210"/>
                    </a:lnTo>
                    <a:lnTo>
                      <a:pt x="418" y="232"/>
                    </a:lnTo>
                    <a:lnTo>
                      <a:pt x="416" y="252"/>
                    </a:lnTo>
                    <a:lnTo>
                      <a:pt x="410" y="272"/>
                    </a:lnTo>
                    <a:lnTo>
                      <a:pt x="404" y="292"/>
                    </a:lnTo>
                    <a:lnTo>
                      <a:pt x="394" y="310"/>
                    </a:lnTo>
                    <a:lnTo>
                      <a:pt x="384" y="328"/>
                    </a:lnTo>
                    <a:lnTo>
                      <a:pt x="372" y="344"/>
                    </a:lnTo>
                    <a:lnTo>
                      <a:pt x="358" y="358"/>
                    </a:lnTo>
                    <a:lnTo>
                      <a:pt x="344" y="372"/>
                    </a:lnTo>
                    <a:lnTo>
                      <a:pt x="328" y="384"/>
                    </a:lnTo>
                    <a:lnTo>
                      <a:pt x="310" y="394"/>
                    </a:lnTo>
                    <a:lnTo>
                      <a:pt x="292" y="404"/>
                    </a:lnTo>
                    <a:lnTo>
                      <a:pt x="272" y="410"/>
                    </a:lnTo>
                    <a:lnTo>
                      <a:pt x="252" y="416"/>
                    </a:lnTo>
                    <a:lnTo>
                      <a:pt x="232" y="418"/>
                    </a:lnTo>
                    <a:lnTo>
                      <a:pt x="210" y="420"/>
                    </a:lnTo>
                    <a:lnTo>
                      <a:pt x="210" y="420"/>
                    </a:lnTo>
                    <a:lnTo>
                      <a:pt x="188" y="418"/>
                    </a:lnTo>
                    <a:lnTo>
                      <a:pt x="168" y="416"/>
                    </a:lnTo>
                    <a:lnTo>
                      <a:pt x="148" y="410"/>
                    </a:lnTo>
                    <a:lnTo>
                      <a:pt x="128" y="404"/>
                    </a:lnTo>
                    <a:lnTo>
                      <a:pt x="110" y="394"/>
                    </a:lnTo>
                    <a:lnTo>
                      <a:pt x="94" y="384"/>
                    </a:lnTo>
                    <a:lnTo>
                      <a:pt x="78" y="372"/>
                    </a:lnTo>
                    <a:lnTo>
                      <a:pt x="62" y="358"/>
                    </a:lnTo>
                    <a:lnTo>
                      <a:pt x="48" y="344"/>
                    </a:lnTo>
                    <a:lnTo>
                      <a:pt x="36" y="328"/>
                    </a:lnTo>
                    <a:lnTo>
                      <a:pt x="26" y="310"/>
                    </a:lnTo>
                    <a:lnTo>
                      <a:pt x="18" y="292"/>
                    </a:lnTo>
                    <a:lnTo>
                      <a:pt x="10" y="272"/>
                    </a:lnTo>
                    <a:lnTo>
                      <a:pt x="6" y="252"/>
                    </a:lnTo>
                    <a:lnTo>
                      <a:pt x="2" y="232"/>
                    </a:lnTo>
                    <a:lnTo>
                      <a:pt x="0" y="210"/>
                    </a:lnTo>
                    <a:lnTo>
                      <a:pt x="0" y="210"/>
                    </a:lnTo>
                    <a:lnTo>
                      <a:pt x="2" y="190"/>
                    </a:lnTo>
                    <a:lnTo>
                      <a:pt x="6" y="168"/>
                    </a:lnTo>
                    <a:lnTo>
                      <a:pt x="10" y="148"/>
                    </a:lnTo>
                    <a:lnTo>
                      <a:pt x="18" y="128"/>
                    </a:lnTo>
                    <a:lnTo>
                      <a:pt x="26" y="110"/>
                    </a:lnTo>
                    <a:lnTo>
                      <a:pt x="36" y="94"/>
                    </a:lnTo>
                    <a:lnTo>
                      <a:pt x="48" y="78"/>
                    </a:lnTo>
                    <a:lnTo>
                      <a:pt x="62" y="62"/>
                    </a:lnTo>
                    <a:lnTo>
                      <a:pt x="78" y="48"/>
                    </a:lnTo>
                    <a:lnTo>
                      <a:pt x="94" y="36"/>
                    </a:lnTo>
                    <a:lnTo>
                      <a:pt x="110" y="26"/>
                    </a:lnTo>
                    <a:lnTo>
                      <a:pt x="128" y="18"/>
                    </a:lnTo>
                    <a:lnTo>
                      <a:pt x="148" y="10"/>
                    </a:lnTo>
                    <a:lnTo>
                      <a:pt x="168" y="6"/>
                    </a:lnTo>
                    <a:lnTo>
                      <a:pt x="188" y="2"/>
                    </a:lnTo>
                    <a:lnTo>
                      <a:pt x="210" y="0"/>
                    </a:lnTo>
                    <a:lnTo>
                      <a:pt x="210" y="0"/>
                    </a:lnTo>
                    <a:lnTo>
                      <a:pt x="232" y="2"/>
                    </a:lnTo>
                    <a:lnTo>
                      <a:pt x="252" y="6"/>
                    </a:lnTo>
                    <a:lnTo>
                      <a:pt x="272" y="10"/>
                    </a:lnTo>
                    <a:lnTo>
                      <a:pt x="292" y="18"/>
                    </a:lnTo>
                    <a:lnTo>
                      <a:pt x="310" y="26"/>
                    </a:lnTo>
                    <a:lnTo>
                      <a:pt x="328" y="36"/>
                    </a:lnTo>
                    <a:lnTo>
                      <a:pt x="344" y="48"/>
                    </a:lnTo>
                    <a:lnTo>
                      <a:pt x="358" y="62"/>
                    </a:lnTo>
                    <a:lnTo>
                      <a:pt x="372" y="78"/>
                    </a:lnTo>
                    <a:lnTo>
                      <a:pt x="384" y="94"/>
                    </a:lnTo>
                    <a:lnTo>
                      <a:pt x="394" y="110"/>
                    </a:lnTo>
                    <a:lnTo>
                      <a:pt x="404" y="128"/>
                    </a:lnTo>
                    <a:lnTo>
                      <a:pt x="410" y="148"/>
                    </a:lnTo>
                    <a:lnTo>
                      <a:pt x="416" y="168"/>
                    </a:lnTo>
                    <a:lnTo>
                      <a:pt x="418" y="190"/>
                    </a:lnTo>
                    <a:lnTo>
                      <a:pt x="420" y="210"/>
                    </a:lnTo>
                    <a:lnTo>
                      <a:pt x="42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35%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 184"/>
              <p:cNvSpPr>
                <a:spLocks/>
              </p:cNvSpPr>
              <p:nvPr/>
            </p:nvSpPr>
            <p:spPr bwMode="auto">
              <a:xfrm>
                <a:off x="1824038" y="2182813"/>
                <a:ext cx="327025" cy="327025"/>
              </a:xfrm>
              <a:custGeom>
                <a:avLst/>
                <a:gdLst>
                  <a:gd name="T0" fmla="*/ 206 w 206"/>
                  <a:gd name="T1" fmla="*/ 104 h 206"/>
                  <a:gd name="T2" fmla="*/ 206 w 206"/>
                  <a:gd name="T3" fmla="*/ 104 h 206"/>
                  <a:gd name="T4" fmla="*/ 204 w 206"/>
                  <a:gd name="T5" fmla="*/ 124 h 206"/>
                  <a:gd name="T6" fmla="*/ 198 w 206"/>
                  <a:gd name="T7" fmla="*/ 142 h 206"/>
                  <a:gd name="T8" fmla="*/ 188 w 206"/>
                  <a:gd name="T9" fmla="*/ 160 h 206"/>
                  <a:gd name="T10" fmla="*/ 176 w 206"/>
                  <a:gd name="T11" fmla="*/ 176 h 206"/>
                  <a:gd name="T12" fmla="*/ 160 w 206"/>
                  <a:gd name="T13" fmla="*/ 188 h 206"/>
                  <a:gd name="T14" fmla="*/ 142 w 206"/>
                  <a:gd name="T15" fmla="*/ 198 h 206"/>
                  <a:gd name="T16" fmla="*/ 124 w 206"/>
                  <a:gd name="T17" fmla="*/ 204 h 206"/>
                  <a:gd name="T18" fmla="*/ 102 w 206"/>
                  <a:gd name="T19" fmla="*/ 206 h 206"/>
                  <a:gd name="T20" fmla="*/ 102 w 206"/>
                  <a:gd name="T21" fmla="*/ 206 h 206"/>
                  <a:gd name="T22" fmla="*/ 82 w 206"/>
                  <a:gd name="T23" fmla="*/ 204 h 206"/>
                  <a:gd name="T24" fmla="*/ 62 w 206"/>
                  <a:gd name="T25" fmla="*/ 198 h 206"/>
                  <a:gd name="T26" fmla="*/ 46 w 206"/>
                  <a:gd name="T27" fmla="*/ 188 h 206"/>
                  <a:gd name="T28" fmla="*/ 30 w 206"/>
                  <a:gd name="T29" fmla="*/ 176 h 206"/>
                  <a:gd name="T30" fmla="*/ 18 w 206"/>
                  <a:gd name="T31" fmla="*/ 160 h 206"/>
                  <a:gd name="T32" fmla="*/ 8 w 206"/>
                  <a:gd name="T33" fmla="*/ 142 h 206"/>
                  <a:gd name="T34" fmla="*/ 2 w 206"/>
                  <a:gd name="T35" fmla="*/ 124 h 206"/>
                  <a:gd name="T36" fmla="*/ 0 w 206"/>
                  <a:gd name="T37" fmla="*/ 104 h 206"/>
                  <a:gd name="T38" fmla="*/ 0 w 206"/>
                  <a:gd name="T39" fmla="*/ 104 h 206"/>
                  <a:gd name="T40" fmla="*/ 2 w 206"/>
                  <a:gd name="T41" fmla="*/ 82 h 206"/>
                  <a:gd name="T42" fmla="*/ 8 w 206"/>
                  <a:gd name="T43" fmla="*/ 64 h 206"/>
                  <a:gd name="T44" fmla="*/ 18 w 206"/>
                  <a:gd name="T45" fmla="*/ 46 h 206"/>
                  <a:gd name="T46" fmla="*/ 30 w 206"/>
                  <a:gd name="T47" fmla="*/ 30 h 206"/>
                  <a:gd name="T48" fmla="*/ 46 w 206"/>
                  <a:gd name="T49" fmla="*/ 18 h 206"/>
                  <a:gd name="T50" fmla="*/ 62 w 206"/>
                  <a:gd name="T51" fmla="*/ 8 h 206"/>
                  <a:gd name="T52" fmla="*/ 82 w 206"/>
                  <a:gd name="T53" fmla="*/ 2 h 206"/>
                  <a:gd name="T54" fmla="*/ 102 w 206"/>
                  <a:gd name="T55" fmla="*/ 0 h 206"/>
                  <a:gd name="T56" fmla="*/ 102 w 206"/>
                  <a:gd name="T57" fmla="*/ 0 h 206"/>
                  <a:gd name="T58" fmla="*/ 124 w 206"/>
                  <a:gd name="T59" fmla="*/ 2 h 206"/>
                  <a:gd name="T60" fmla="*/ 142 w 206"/>
                  <a:gd name="T61" fmla="*/ 8 h 206"/>
                  <a:gd name="T62" fmla="*/ 160 w 206"/>
                  <a:gd name="T63" fmla="*/ 18 h 206"/>
                  <a:gd name="T64" fmla="*/ 176 w 206"/>
                  <a:gd name="T65" fmla="*/ 30 h 206"/>
                  <a:gd name="T66" fmla="*/ 188 w 206"/>
                  <a:gd name="T67" fmla="*/ 46 h 206"/>
                  <a:gd name="T68" fmla="*/ 198 w 206"/>
                  <a:gd name="T69" fmla="*/ 64 h 206"/>
                  <a:gd name="T70" fmla="*/ 204 w 206"/>
                  <a:gd name="T71" fmla="*/ 82 h 206"/>
                  <a:gd name="T72" fmla="*/ 206 w 206"/>
                  <a:gd name="T73" fmla="*/ 104 h 206"/>
                  <a:gd name="T74" fmla="*/ 206 w 206"/>
                  <a:gd name="T75" fmla="*/ 104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6" h="206">
                    <a:moveTo>
                      <a:pt x="206" y="104"/>
                    </a:moveTo>
                    <a:lnTo>
                      <a:pt x="206" y="104"/>
                    </a:lnTo>
                    <a:lnTo>
                      <a:pt x="204" y="124"/>
                    </a:lnTo>
                    <a:lnTo>
                      <a:pt x="198" y="142"/>
                    </a:lnTo>
                    <a:lnTo>
                      <a:pt x="188" y="160"/>
                    </a:lnTo>
                    <a:lnTo>
                      <a:pt x="176" y="176"/>
                    </a:lnTo>
                    <a:lnTo>
                      <a:pt x="160" y="188"/>
                    </a:lnTo>
                    <a:lnTo>
                      <a:pt x="142" y="198"/>
                    </a:lnTo>
                    <a:lnTo>
                      <a:pt x="124" y="204"/>
                    </a:lnTo>
                    <a:lnTo>
                      <a:pt x="102" y="206"/>
                    </a:lnTo>
                    <a:lnTo>
                      <a:pt x="102" y="206"/>
                    </a:lnTo>
                    <a:lnTo>
                      <a:pt x="82" y="204"/>
                    </a:lnTo>
                    <a:lnTo>
                      <a:pt x="62" y="198"/>
                    </a:lnTo>
                    <a:lnTo>
                      <a:pt x="46" y="188"/>
                    </a:lnTo>
                    <a:lnTo>
                      <a:pt x="30" y="176"/>
                    </a:lnTo>
                    <a:lnTo>
                      <a:pt x="18" y="160"/>
                    </a:lnTo>
                    <a:lnTo>
                      <a:pt x="8" y="142"/>
                    </a:lnTo>
                    <a:lnTo>
                      <a:pt x="2" y="12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2" y="82"/>
                    </a:lnTo>
                    <a:lnTo>
                      <a:pt x="8" y="64"/>
                    </a:lnTo>
                    <a:lnTo>
                      <a:pt x="18" y="46"/>
                    </a:lnTo>
                    <a:lnTo>
                      <a:pt x="30" y="30"/>
                    </a:lnTo>
                    <a:lnTo>
                      <a:pt x="46" y="18"/>
                    </a:lnTo>
                    <a:lnTo>
                      <a:pt x="62" y="8"/>
                    </a:lnTo>
                    <a:lnTo>
                      <a:pt x="82" y="2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124" y="2"/>
                    </a:lnTo>
                    <a:lnTo>
                      <a:pt x="142" y="8"/>
                    </a:lnTo>
                    <a:lnTo>
                      <a:pt x="160" y="18"/>
                    </a:lnTo>
                    <a:lnTo>
                      <a:pt x="176" y="30"/>
                    </a:lnTo>
                    <a:lnTo>
                      <a:pt x="188" y="46"/>
                    </a:lnTo>
                    <a:lnTo>
                      <a:pt x="198" y="64"/>
                    </a:lnTo>
                    <a:lnTo>
                      <a:pt x="204" y="82"/>
                    </a:lnTo>
                    <a:lnTo>
                      <a:pt x="206" y="104"/>
                    </a:lnTo>
                    <a:lnTo>
                      <a:pt x="206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200" dirty="0" smtClean="0">
                    <a:solidFill>
                      <a:schemeClr val="bg1"/>
                    </a:solidFill>
                  </a:rPr>
                  <a:t>12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188"/>
              <p:cNvSpPr>
                <a:spLocks/>
              </p:cNvSpPr>
              <p:nvPr/>
            </p:nvSpPr>
            <p:spPr bwMode="auto">
              <a:xfrm>
                <a:off x="4383088" y="509588"/>
                <a:ext cx="498475" cy="498475"/>
              </a:xfrm>
              <a:custGeom>
                <a:avLst/>
                <a:gdLst>
                  <a:gd name="T0" fmla="*/ 314 w 314"/>
                  <a:gd name="T1" fmla="*/ 156 h 314"/>
                  <a:gd name="T2" fmla="*/ 312 w 314"/>
                  <a:gd name="T3" fmla="*/ 188 h 314"/>
                  <a:gd name="T4" fmla="*/ 302 w 314"/>
                  <a:gd name="T5" fmla="*/ 218 h 314"/>
                  <a:gd name="T6" fmla="*/ 288 w 314"/>
                  <a:gd name="T7" fmla="*/ 246 h 314"/>
                  <a:gd name="T8" fmla="*/ 268 w 314"/>
                  <a:gd name="T9" fmla="*/ 268 h 314"/>
                  <a:gd name="T10" fmla="*/ 246 w 314"/>
                  <a:gd name="T11" fmla="*/ 288 h 314"/>
                  <a:gd name="T12" fmla="*/ 218 w 314"/>
                  <a:gd name="T13" fmla="*/ 302 h 314"/>
                  <a:gd name="T14" fmla="*/ 188 w 314"/>
                  <a:gd name="T15" fmla="*/ 312 h 314"/>
                  <a:gd name="T16" fmla="*/ 156 w 314"/>
                  <a:gd name="T17" fmla="*/ 314 h 314"/>
                  <a:gd name="T18" fmla="*/ 140 w 314"/>
                  <a:gd name="T19" fmla="*/ 314 h 314"/>
                  <a:gd name="T20" fmla="*/ 110 w 314"/>
                  <a:gd name="T21" fmla="*/ 308 h 314"/>
                  <a:gd name="T22" fmla="*/ 82 w 314"/>
                  <a:gd name="T23" fmla="*/ 296 h 314"/>
                  <a:gd name="T24" fmla="*/ 56 w 314"/>
                  <a:gd name="T25" fmla="*/ 278 h 314"/>
                  <a:gd name="T26" fmla="*/ 36 w 314"/>
                  <a:gd name="T27" fmla="*/ 258 h 314"/>
                  <a:gd name="T28" fmla="*/ 18 w 314"/>
                  <a:gd name="T29" fmla="*/ 232 h 314"/>
                  <a:gd name="T30" fmla="*/ 6 w 314"/>
                  <a:gd name="T31" fmla="*/ 204 h 314"/>
                  <a:gd name="T32" fmla="*/ 0 w 314"/>
                  <a:gd name="T33" fmla="*/ 174 h 314"/>
                  <a:gd name="T34" fmla="*/ 0 w 314"/>
                  <a:gd name="T35" fmla="*/ 156 h 314"/>
                  <a:gd name="T36" fmla="*/ 2 w 314"/>
                  <a:gd name="T37" fmla="*/ 126 h 314"/>
                  <a:gd name="T38" fmla="*/ 12 w 314"/>
                  <a:gd name="T39" fmla="*/ 96 h 314"/>
                  <a:gd name="T40" fmla="*/ 26 w 314"/>
                  <a:gd name="T41" fmla="*/ 68 h 314"/>
                  <a:gd name="T42" fmla="*/ 46 w 314"/>
                  <a:gd name="T43" fmla="*/ 46 h 314"/>
                  <a:gd name="T44" fmla="*/ 68 w 314"/>
                  <a:gd name="T45" fmla="*/ 26 h 314"/>
                  <a:gd name="T46" fmla="*/ 96 w 314"/>
                  <a:gd name="T47" fmla="*/ 12 h 314"/>
                  <a:gd name="T48" fmla="*/ 126 w 314"/>
                  <a:gd name="T49" fmla="*/ 2 h 314"/>
                  <a:gd name="T50" fmla="*/ 156 w 314"/>
                  <a:gd name="T51" fmla="*/ 0 h 314"/>
                  <a:gd name="T52" fmla="*/ 174 w 314"/>
                  <a:gd name="T53" fmla="*/ 0 h 314"/>
                  <a:gd name="T54" fmla="*/ 204 w 314"/>
                  <a:gd name="T55" fmla="*/ 6 h 314"/>
                  <a:gd name="T56" fmla="*/ 232 w 314"/>
                  <a:gd name="T57" fmla="*/ 18 h 314"/>
                  <a:gd name="T58" fmla="*/ 258 w 314"/>
                  <a:gd name="T59" fmla="*/ 36 h 314"/>
                  <a:gd name="T60" fmla="*/ 278 w 314"/>
                  <a:gd name="T61" fmla="*/ 56 h 314"/>
                  <a:gd name="T62" fmla="*/ 296 w 314"/>
                  <a:gd name="T63" fmla="*/ 82 h 314"/>
                  <a:gd name="T64" fmla="*/ 308 w 314"/>
                  <a:gd name="T65" fmla="*/ 110 h 314"/>
                  <a:gd name="T66" fmla="*/ 314 w 314"/>
                  <a:gd name="T67" fmla="*/ 140 h 314"/>
                  <a:gd name="T68" fmla="*/ 314 w 314"/>
                  <a:gd name="T69" fmla="*/ 156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4" h="314">
                    <a:moveTo>
                      <a:pt x="314" y="156"/>
                    </a:moveTo>
                    <a:lnTo>
                      <a:pt x="314" y="156"/>
                    </a:lnTo>
                    <a:lnTo>
                      <a:pt x="314" y="174"/>
                    </a:lnTo>
                    <a:lnTo>
                      <a:pt x="312" y="188"/>
                    </a:lnTo>
                    <a:lnTo>
                      <a:pt x="308" y="204"/>
                    </a:lnTo>
                    <a:lnTo>
                      <a:pt x="302" y="218"/>
                    </a:lnTo>
                    <a:lnTo>
                      <a:pt x="296" y="232"/>
                    </a:lnTo>
                    <a:lnTo>
                      <a:pt x="288" y="246"/>
                    </a:lnTo>
                    <a:lnTo>
                      <a:pt x="278" y="258"/>
                    </a:lnTo>
                    <a:lnTo>
                      <a:pt x="268" y="268"/>
                    </a:lnTo>
                    <a:lnTo>
                      <a:pt x="258" y="278"/>
                    </a:lnTo>
                    <a:lnTo>
                      <a:pt x="246" y="288"/>
                    </a:lnTo>
                    <a:lnTo>
                      <a:pt x="232" y="296"/>
                    </a:lnTo>
                    <a:lnTo>
                      <a:pt x="218" y="302"/>
                    </a:lnTo>
                    <a:lnTo>
                      <a:pt x="204" y="308"/>
                    </a:lnTo>
                    <a:lnTo>
                      <a:pt x="188" y="312"/>
                    </a:lnTo>
                    <a:lnTo>
                      <a:pt x="174" y="314"/>
                    </a:lnTo>
                    <a:lnTo>
                      <a:pt x="156" y="314"/>
                    </a:lnTo>
                    <a:lnTo>
                      <a:pt x="156" y="314"/>
                    </a:lnTo>
                    <a:lnTo>
                      <a:pt x="140" y="314"/>
                    </a:lnTo>
                    <a:lnTo>
                      <a:pt x="126" y="312"/>
                    </a:lnTo>
                    <a:lnTo>
                      <a:pt x="110" y="308"/>
                    </a:lnTo>
                    <a:lnTo>
                      <a:pt x="96" y="302"/>
                    </a:lnTo>
                    <a:lnTo>
                      <a:pt x="82" y="296"/>
                    </a:lnTo>
                    <a:lnTo>
                      <a:pt x="68" y="288"/>
                    </a:lnTo>
                    <a:lnTo>
                      <a:pt x="56" y="278"/>
                    </a:lnTo>
                    <a:lnTo>
                      <a:pt x="46" y="268"/>
                    </a:lnTo>
                    <a:lnTo>
                      <a:pt x="36" y="258"/>
                    </a:lnTo>
                    <a:lnTo>
                      <a:pt x="26" y="246"/>
                    </a:lnTo>
                    <a:lnTo>
                      <a:pt x="18" y="232"/>
                    </a:lnTo>
                    <a:lnTo>
                      <a:pt x="12" y="218"/>
                    </a:lnTo>
                    <a:lnTo>
                      <a:pt x="6" y="204"/>
                    </a:lnTo>
                    <a:lnTo>
                      <a:pt x="2" y="188"/>
                    </a:lnTo>
                    <a:lnTo>
                      <a:pt x="0" y="174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6" y="110"/>
                    </a:lnTo>
                    <a:lnTo>
                      <a:pt x="12" y="96"/>
                    </a:lnTo>
                    <a:lnTo>
                      <a:pt x="18" y="82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2" y="18"/>
                    </a:lnTo>
                    <a:lnTo>
                      <a:pt x="96" y="12"/>
                    </a:lnTo>
                    <a:lnTo>
                      <a:pt x="110" y="6"/>
                    </a:lnTo>
                    <a:lnTo>
                      <a:pt x="126" y="2"/>
                    </a:lnTo>
                    <a:lnTo>
                      <a:pt x="140" y="0"/>
                    </a:lnTo>
                    <a:lnTo>
                      <a:pt x="156" y="0"/>
                    </a:lnTo>
                    <a:lnTo>
                      <a:pt x="156" y="0"/>
                    </a:lnTo>
                    <a:lnTo>
                      <a:pt x="174" y="0"/>
                    </a:lnTo>
                    <a:lnTo>
                      <a:pt x="188" y="2"/>
                    </a:lnTo>
                    <a:lnTo>
                      <a:pt x="204" y="6"/>
                    </a:lnTo>
                    <a:lnTo>
                      <a:pt x="218" y="12"/>
                    </a:lnTo>
                    <a:lnTo>
                      <a:pt x="232" y="18"/>
                    </a:lnTo>
                    <a:lnTo>
                      <a:pt x="246" y="26"/>
                    </a:lnTo>
                    <a:lnTo>
                      <a:pt x="258" y="36"/>
                    </a:lnTo>
                    <a:lnTo>
                      <a:pt x="268" y="46"/>
                    </a:lnTo>
                    <a:lnTo>
                      <a:pt x="278" y="56"/>
                    </a:lnTo>
                    <a:lnTo>
                      <a:pt x="288" y="68"/>
                    </a:lnTo>
                    <a:lnTo>
                      <a:pt x="296" y="82"/>
                    </a:lnTo>
                    <a:lnTo>
                      <a:pt x="302" y="96"/>
                    </a:lnTo>
                    <a:lnTo>
                      <a:pt x="308" y="110"/>
                    </a:lnTo>
                    <a:lnTo>
                      <a:pt x="312" y="126"/>
                    </a:lnTo>
                    <a:lnTo>
                      <a:pt x="314" y="140"/>
                    </a:lnTo>
                    <a:lnTo>
                      <a:pt x="314" y="156"/>
                    </a:lnTo>
                    <a:lnTo>
                      <a:pt x="314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solidFill>
                      <a:schemeClr val="bg1"/>
                    </a:solidFill>
                  </a:rPr>
                  <a:t>29%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5285344" y="2697827"/>
              <a:ext cx="1356745" cy="1356745"/>
            </a:xfrm>
            <a:custGeom>
              <a:avLst/>
              <a:gdLst>
                <a:gd name="T0" fmla="*/ 814 w 814"/>
                <a:gd name="T1" fmla="*/ 408 h 814"/>
                <a:gd name="T2" fmla="*/ 806 w 814"/>
                <a:gd name="T3" fmla="*/ 490 h 814"/>
                <a:gd name="T4" fmla="*/ 782 w 814"/>
                <a:gd name="T5" fmla="*/ 566 h 814"/>
                <a:gd name="T6" fmla="*/ 744 w 814"/>
                <a:gd name="T7" fmla="*/ 634 h 814"/>
                <a:gd name="T8" fmla="*/ 694 w 814"/>
                <a:gd name="T9" fmla="*/ 696 h 814"/>
                <a:gd name="T10" fmla="*/ 634 w 814"/>
                <a:gd name="T11" fmla="*/ 744 h 814"/>
                <a:gd name="T12" fmla="*/ 566 w 814"/>
                <a:gd name="T13" fmla="*/ 782 h 814"/>
                <a:gd name="T14" fmla="*/ 490 w 814"/>
                <a:gd name="T15" fmla="*/ 806 h 814"/>
                <a:gd name="T16" fmla="*/ 408 w 814"/>
                <a:gd name="T17" fmla="*/ 814 h 814"/>
                <a:gd name="T18" fmla="*/ 366 w 814"/>
                <a:gd name="T19" fmla="*/ 812 h 814"/>
                <a:gd name="T20" fmla="*/ 286 w 814"/>
                <a:gd name="T21" fmla="*/ 796 h 814"/>
                <a:gd name="T22" fmla="*/ 214 w 814"/>
                <a:gd name="T23" fmla="*/ 766 h 814"/>
                <a:gd name="T24" fmla="*/ 148 w 814"/>
                <a:gd name="T25" fmla="*/ 722 h 814"/>
                <a:gd name="T26" fmla="*/ 94 w 814"/>
                <a:gd name="T27" fmla="*/ 666 h 814"/>
                <a:gd name="T28" fmla="*/ 50 w 814"/>
                <a:gd name="T29" fmla="*/ 602 h 814"/>
                <a:gd name="T30" fmla="*/ 18 w 814"/>
                <a:gd name="T31" fmla="*/ 528 h 814"/>
                <a:gd name="T32" fmla="*/ 2 w 814"/>
                <a:gd name="T33" fmla="*/ 448 h 814"/>
                <a:gd name="T34" fmla="*/ 0 w 814"/>
                <a:gd name="T35" fmla="*/ 408 h 814"/>
                <a:gd name="T36" fmla="*/ 8 w 814"/>
                <a:gd name="T37" fmla="*/ 326 h 814"/>
                <a:gd name="T38" fmla="*/ 32 w 814"/>
                <a:gd name="T39" fmla="*/ 248 h 814"/>
                <a:gd name="T40" fmla="*/ 70 w 814"/>
                <a:gd name="T41" fmla="*/ 180 h 814"/>
                <a:gd name="T42" fmla="*/ 120 w 814"/>
                <a:gd name="T43" fmla="*/ 120 h 814"/>
                <a:gd name="T44" fmla="*/ 180 w 814"/>
                <a:gd name="T45" fmla="*/ 70 h 814"/>
                <a:gd name="T46" fmla="*/ 248 w 814"/>
                <a:gd name="T47" fmla="*/ 32 h 814"/>
                <a:gd name="T48" fmla="*/ 326 w 814"/>
                <a:gd name="T49" fmla="*/ 8 h 814"/>
                <a:gd name="T50" fmla="*/ 408 w 814"/>
                <a:gd name="T51" fmla="*/ 0 h 814"/>
                <a:gd name="T52" fmla="*/ 448 w 814"/>
                <a:gd name="T53" fmla="*/ 2 h 814"/>
                <a:gd name="T54" fmla="*/ 528 w 814"/>
                <a:gd name="T55" fmla="*/ 18 h 814"/>
                <a:gd name="T56" fmla="*/ 602 w 814"/>
                <a:gd name="T57" fmla="*/ 50 h 814"/>
                <a:gd name="T58" fmla="*/ 666 w 814"/>
                <a:gd name="T59" fmla="*/ 94 h 814"/>
                <a:gd name="T60" fmla="*/ 722 w 814"/>
                <a:gd name="T61" fmla="*/ 148 h 814"/>
                <a:gd name="T62" fmla="*/ 764 w 814"/>
                <a:gd name="T63" fmla="*/ 214 h 814"/>
                <a:gd name="T64" fmla="*/ 796 w 814"/>
                <a:gd name="T65" fmla="*/ 286 h 814"/>
                <a:gd name="T66" fmla="*/ 812 w 814"/>
                <a:gd name="T67" fmla="*/ 366 h 814"/>
                <a:gd name="T68" fmla="*/ 814 w 814"/>
                <a:gd name="T69" fmla="*/ 408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4" h="814">
                  <a:moveTo>
                    <a:pt x="814" y="408"/>
                  </a:moveTo>
                  <a:lnTo>
                    <a:pt x="814" y="408"/>
                  </a:lnTo>
                  <a:lnTo>
                    <a:pt x="812" y="448"/>
                  </a:lnTo>
                  <a:lnTo>
                    <a:pt x="806" y="490"/>
                  </a:lnTo>
                  <a:lnTo>
                    <a:pt x="796" y="528"/>
                  </a:lnTo>
                  <a:lnTo>
                    <a:pt x="782" y="566"/>
                  </a:lnTo>
                  <a:lnTo>
                    <a:pt x="764" y="602"/>
                  </a:lnTo>
                  <a:lnTo>
                    <a:pt x="744" y="634"/>
                  </a:lnTo>
                  <a:lnTo>
                    <a:pt x="722" y="666"/>
                  </a:lnTo>
                  <a:lnTo>
                    <a:pt x="694" y="696"/>
                  </a:lnTo>
                  <a:lnTo>
                    <a:pt x="666" y="722"/>
                  </a:lnTo>
                  <a:lnTo>
                    <a:pt x="634" y="744"/>
                  </a:lnTo>
                  <a:lnTo>
                    <a:pt x="602" y="766"/>
                  </a:lnTo>
                  <a:lnTo>
                    <a:pt x="566" y="782"/>
                  </a:lnTo>
                  <a:lnTo>
                    <a:pt x="528" y="796"/>
                  </a:lnTo>
                  <a:lnTo>
                    <a:pt x="490" y="806"/>
                  </a:lnTo>
                  <a:lnTo>
                    <a:pt x="448" y="812"/>
                  </a:lnTo>
                  <a:lnTo>
                    <a:pt x="408" y="814"/>
                  </a:lnTo>
                  <a:lnTo>
                    <a:pt x="408" y="814"/>
                  </a:lnTo>
                  <a:lnTo>
                    <a:pt x="366" y="812"/>
                  </a:lnTo>
                  <a:lnTo>
                    <a:pt x="326" y="806"/>
                  </a:lnTo>
                  <a:lnTo>
                    <a:pt x="286" y="796"/>
                  </a:lnTo>
                  <a:lnTo>
                    <a:pt x="248" y="782"/>
                  </a:lnTo>
                  <a:lnTo>
                    <a:pt x="214" y="766"/>
                  </a:lnTo>
                  <a:lnTo>
                    <a:pt x="180" y="744"/>
                  </a:lnTo>
                  <a:lnTo>
                    <a:pt x="148" y="722"/>
                  </a:lnTo>
                  <a:lnTo>
                    <a:pt x="120" y="696"/>
                  </a:lnTo>
                  <a:lnTo>
                    <a:pt x="94" y="666"/>
                  </a:lnTo>
                  <a:lnTo>
                    <a:pt x="70" y="634"/>
                  </a:lnTo>
                  <a:lnTo>
                    <a:pt x="50" y="602"/>
                  </a:lnTo>
                  <a:lnTo>
                    <a:pt x="32" y="566"/>
                  </a:lnTo>
                  <a:lnTo>
                    <a:pt x="18" y="528"/>
                  </a:lnTo>
                  <a:lnTo>
                    <a:pt x="8" y="490"/>
                  </a:lnTo>
                  <a:lnTo>
                    <a:pt x="2" y="448"/>
                  </a:lnTo>
                  <a:lnTo>
                    <a:pt x="0" y="408"/>
                  </a:lnTo>
                  <a:lnTo>
                    <a:pt x="0" y="408"/>
                  </a:lnTo>
                  <a:lnTo>
                    <a:pt x="2" y="366"/>
                  </a:lnTo>
                  <a:lnTo>
                    <a:pt x="8" y="326"/>
                  </a:lnTo>
                  <a:lnTo>
                    <a:pt x="18" y="286"/>
                  </a:lnTo>
                  <a:lnTo>
                    <a:pt x="32" y="248"/>
                  </a:lnTo>
                  <a:lnTo>
                    <a:pt x="50" y="214"/>
                  </a:lnTo>
                  <a:lnTo>
                    <a:pt x="70" y="180"/>
                  </a:lnTo>
                  <a:lnTo>
                    <a:pt x="94" y="148"/>
                  </a:lnTo>
                  <a:lnTo>
                    <a:pt x="120" y="120"/>
                  </a:lnTo>
                  <a:lnTo>
                    <a:pt x="148" y="94"/>
                  </a:lnTo>
                  <a:lnTo>
                    <a:pt x="180" y="70"/>
                  </a:lnTo>
                  <a:lnTo>
                    <a:pt x="214" y="50"/>
                  </a:lnTo>
                  <a:lnTo>
                    <a:pt x="248" y="32"/>
                  </a:lnTo>
                  <a:lnTo>
                    <a:pt x="286" y="18"/>
                  </a:lnTo>
                  <a:lnTo>
                    <a:pt x="326" y="8"/>
                  </a:lnTo>
                  <a:lnTo>
                    <a:pt x="366" y="2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48" y="2"/>
                  </a:lnTo>
                  <a:lnTo>
                    <a:pt x="490" y="8"/>
                  </a:lnTo>
                  <a:lnTo>
                    <a:pt x="528" y="18"/>
                  </a:lnTo>
                  <a:lnTo>
                    <a:pt x="566" y="32"/>
                  </a:lnTo>
                  <a:lnTo>
                    <a:pt x="602" y="50"/>
                  </a:lnTo>
                  <a:lnTo>
                    <a:pt x="634" y="70"/>
                  </a:lnTo>
                  <a:lnTo>
                    <a:pt x="666" y="94"/>
                  </a:lnTo>
                  <a:lnTo>
                    <a:pt x="694" y="120"/>
                  </a:lnTo>
                  <a:lnTo>
                    <a:pt x="722" y="148"/>
                  </a:lnTo>
                  <a:lnTo>
                    <a:pt x="744" y="180"/>
                  </a:lnTo>
                  <a:lnTo>
                    <a:pt x="764" y="214"/>
                  </a:lnTo>
                  <a:lnTo>
                    <a:pt x="782" y="248"/>
                  </a:lnTo>
                  <a:lnTo>
                    <a:pt x="796" y="286"/>
                  </a:lnTo>
                  <a:lnTo>
                    <a:pt x="806" y="326"/>
                  </a:lnTo>
                  <a:lnTo>
                    <a:pt x="812" y="366"/>
                  </a:lnTo>
                  <a:lnTo>
                    <a:pt x="814" y="408"/>
                  </a:lnTo>
                  <a:lnTo>
                    <a:pt x="814" y="40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  <a:latin typeface="+mj-ea"/>
                  <a:ea typeface="+mj-ea"/>
                </a:rPr>
                <a:t>内容标题</a:t>
              </a:r>
              <a:endParaRPr lang="zh-CN" altLang="en-US" sz="32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3541456" y="39502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接下来，我们继续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464510" y="1231407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695892" y="2538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正经的，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407452" y="3997942"/>
            <a:ext cx="203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07451" y="2380350"/>
            <a:ext cx="20826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+30%</a:t>
            </a:r>
            <a:endParaRPr lang="zh-CN" altLang="en-US" sz="6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812922" y="2375188"/>
            <a:ext cx="20826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+30%</a:t>
            </a:r>
            <a:endParaRPr lang="zh-CN" altLang="en-US" sz="6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01550" y="356606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我是标题我自豪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9820638" y="4008426"/>
            <a:ext cx="203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814736" y="357654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我是标题我自豪</a:t>
            </a:r>
          </a:p>
        </p:txBody>
      </p:sp>
    </p:spTree>
    <p:extLst>
      <p:ext uri="{BB962C8B-B14F-4D97-AF65-F5344CB8AC3E}">
        <p14:creationId xmlns:p14="http://schemas.microsoft.com/office/powerpoint/2010/main" val="7653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227012" y="363968"/>
            <a:ext cx="173797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  <a:endParaRPr lang="zh-CN" altLang="en-US" sz="23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9232" y="367322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接下来，写标题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58597" y="3532032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NO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zh-CN" altLang="en-US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64511" y="4459432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0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132273744"/>
              </p:ext>
            </p:extLst>
          </p:nvPr>
        </p:nvGraphicFramePr>
        <p:xfrm>
          <a:off x="-2222500" y="14578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接连接符 6"/>
          <p:cNvCxnSpPr>
            <a:endCxn id="11" idx="2"/>
          </p:cNvCxnSpPr>
          <p:nvPr/>
        </p:nvCxnSpPr>
        <p:spPr>
          <a:xfrm>
            <a:off x="3400425" y="2510485"/>
            <a:ext cx="345074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2" idx="2"/>
          </p:cNvCxnSpPr>
          <p:nvPr/>
        </p:nvCxnSpPr>
        <p:spPr>
          <a:xfrm>
            <a:off x="4267200" y="3753178"/>
            <a:ext cx="190769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3" idx="2"/>
          </p:cNvCxnSpPr>
          <p:nvPr/>
        </p:nvCxnSpPr>
        <p:spPr>
          <a:xfrm>
            <a:off x="4248150" y="4972378"/>
            <a:ext cx="1258645" cy="0"/>
          </a:xfrm>
          <a:prstGeom prst="line">
            <a:avLst/>
          </a:prstGeom>
          <a:ln>
            <a:solidFill>
              <a:srgbClr val="AB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21" idx="2"/>
          </p:cNvCxnSpPr>
          <p:nvPr/>
        </p:nvCxnSpPr>
        <p:spPr>
          <a:xfrm>
            <a:off x="3641240" y="6058227"/>
            <a:ext cx="959952" cy="0"/>
          </a:xfrm>
          <a:prstGeom prst="line">
            <a:avLst/>
          </a:prstGeom>
          <a:ln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851165" y="1853260"/>
            <a:ext cx="1314450" cy="1314450"/>
          </a:xfrm>
          <a:prstGeom prst="ellips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74890" y="3095953"/>
            <a:ext cx="1314450" cy="1314450"/>
          </a:xfrm>
          <a:prstGeom prst="ellipse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01192" y="5401002"/>
            <a:ext cx="1314450" cy="1314450"/>
          </a:xfrm>
          <a:prstGeom prst="ellipse">
            <a:avLst/>
          </a:prstGeom>
          <a:noFill/>
          <a:ln w="19050">
            <a:solidFill>
              <a:srgbClr val="CAC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506795" y="4315153"/>
            <a:ext cx="1314450" cy="1314450"/>
          </a:xfrm>
          <a:prstGeom prst="ellipse">
            <a:avLst/>
          </a:prstGeom>
          <a:noFill/>
          <a:ln w="19050">
            <a:solidFill>
              <a:srgbClr val="AB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541456" y="39502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接下来，我们继续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64510" y="1231407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95892" y="2538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正经的，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245" y="5804427"/>
            <a:ext cx="507600" cy="5076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99" y="4718578"/>
            <a:ext cx="507600" cy="5076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15" y="3499378"/>
            <a:ext cx="507600" cy="5076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90" y="2256685"/>
            <a:ext cx="507600" cy="50760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8263695" y="2025852"/>
            <a:ext cx="203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63695" y="2533452"/>
            <a:ext cx="203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631442" y="3260232"/>
            <a:ext cx="203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31442" y="3767832"/>
            <a:ext cx="203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75594" y="4481988"/>
            <a:ext cx="203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75594" y="4989588"/>
            <a:ext cx="203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66810" y="5651261"/>
            <a:ext cx="203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66810" y="6158861"/>
            <a:ext cx="203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10572750" y="1853260"/>
            <a:ext cx="0" cy="1242693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953625" y="3131831"/>
            <a:ext cx="0" cy="124269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363075" y="4351031"/>
            <a:ext cx="0" cy="1242693"/>
          </a:xfrm>
          <a:prstGeom prst="line">
            <a:avLst/>
          </a:prstGeom>
          <a:ln w="76200">
            <a:solidFill>
              <a:srgbClr val="AB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741776" y="5537514"/>
            <a:ext cx="0" cy="1242693"/>
          </a:xfrm>
          <a:prstGeom prst="line">
            <a:avLst/>
          </a:prstGeom>
          <a:ln w="762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572750" y="2048820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953625" y="3291512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395811" y="4504580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741776" y="5665309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29944" y="4008354"/>
            <a:ext cx="1276277" cy="1276277"/>
          </a:xfrm>
          <a:prstGeom prst="ellipse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96374" y="113907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2017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41456" y="39502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接下来，我们继续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64510" y="1231407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95892" y="2538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正经的，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16035" y="1456856"/>
            <a:ext cx="1167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26513" y="531836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2016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646174" y="5636146"/>
            <a:ext cx="1167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08920" y="342935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2015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28581" y="3747140"/>
            <a:ext cx="1167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19286" y="354668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2014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38947" y="3864472"/>
            <a:ext cx="1167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0283" y="531104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2013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29944" y="5628832"/>
            <a:ext cx="1167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09247" y="530440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写点儿什么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224526" y="6091936"/>
            <a:ext cx="4115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88" y="2474623"/>
            <a:ext cx="507600" cy="50760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344" y="4402894"/>
            <a:ext cx="507600" cy="5076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76" y="2503513"/>
            <a:ext cx="507600" cy="5076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02" y="4402894"/>
            <a:ext cx="507600" cy="5076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034" y="2474623"/>
            <a:ext cx="507600" cy="5076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50" y="4390758"/>
            <a:ext cx="507600" cy="507600"/>
          </a:xfrm>
          <a:prstGeom prst="rect">
            <a:avLst/>
          </a:prstGeom>
        </p:spPr>
      </p:pic>
      <p:sp>
        <p:nvSpPr>
          <p:cNvPr id="43" name="椭圆 42"/>
          <p:cNvSpPr/>
          <p:nvPr/>
        </p:nvSpPr>
        <p:spPr>
          <a:xfrm>
            <a:off x="2684356" y="2072872"/>
            <a:ext cx="1276277" cy="1276277"/>
          </a:xfrm>
          <a:prstGeom prst="ellipse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638980" y="3995774"/>
            <a:ext cx="1276277" cy="1276277"/>
          </a:xfrm>
          <a:prstGeom prst="ellipse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573837" y="2072872"/>
            <a:ext cx="1276277" cy="1276277"/>
          </a:xfrm>
          <a:prstGeom prst="ellipse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516005" y="4077487"/>
            <a:ext cx="1276277" cy="1276277"/>
          </a:xfrm>
          <a:prstGeom prst="ellipse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463318" y="2090284"/>
            <a:ext cx="1276277" cy="1276277"/>
          </a:xfrm>
          <a:prstGeom prst="ellipse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endCxn id="43" idx="3"/>
          </p:cNvCxnSpPr>
          <p:nvPr/>
        </p:nvCxnSpPr>
        <p:spPr>
          <a:xfrm flipV="1">
            <a:off x="1716914" y="3162243"/>
            <a:ext cx="1154348" cy="915244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3" idx="6"/>
            <a:endCxn id="44" idx="0"/>
          </p:cNvCxnSpPr>
          <p:nvPr/>
        </p:nvCxnSpPr>
        <p:spPr>
          <a:xfrm>
            <a:off x="3960633" y="2711011"/>
            <a:ext cx="1316486" cy="1284763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4" idx="7"/>
            <a:endCxn id="51" idx="3"/>
          </p:cNvCxnSpPr>
          <p:nvPr/>
        </p:nvCxnSpPr>
        <p:spPr>
          <a:xfrm flipV="1">
            <a:off x="5728351" y="3162243"/>
            <a:ext cx="1032392" cy="1020437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51" idx="6"/>
            <a:endCxn id="52" idx="0"/>
          </p:cNvCxnSpPr>
          <p:nvPr/>
        </p:nvCxnSpPr>
        <p:spPr>
          <a:xfrm>
            <a:off x="7850114" y="2711011"/>
            <a:ext cx="1304030" cy="1366476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2" idx="6"/>
            <a:endCxn id="53" idx="4"/>
          </p:cNvCxnSpPr>
          <p:nvPr/>
        </p:nvCxnSpPr>
        <p:spPr>
          <a:xfrm flipV="1">
            <a:off x="9792282" y="3366561"/>
            <a:ext cx="1309175" cy="1349065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0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41456" y="39502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接下来，我们继续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4510" y="1231407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95892" y="2538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正经的，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63531" y="3625070"/>
            <a:ext cx="1170731" cy="1170731"/>
            <a:chOff x="1663546" y="4208444"/>
            <a:chExt cx="572877" cy="572877"/>
          </a:xfrm>
        </p:grpSpPr>
        <p:sp>
          <p:nvSpPr>
            <p:cNvPr id="6" name="椭圆 5"/>
            <p:cNvSpPr/>
            <p:nvPr/>
          </p:nvSpPr>
          <p:spPr>
            <a:xfrm>
              <a:off x="1663546" y="4208444"/>
              <a:ext cx="572877" cy="5728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735250" y="4280148"/>
              <a:ext cx="429468" cy="4294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74111" y="2621496"/>
            <a:ext cx="1295580" cy="1295580"/>
            <a:chOff x="1663546" y="4208444"/>
            <a:chExt cx="572877" cy="572877"/>
          </a:xfrm>
        </p:grpSpPr>
        <p:sp>
          <p:nvSpPr>
            <p:cNvPr id="12" name="椭圆 11"/>
            <p:cNvSpPr/>
            <p:nvPr/>
          </p:nvSpPr>
          <p:spPr>
            <a:xfrm>
              <a:off x="1663546" y="4208444"/>
              <a:ext cx="572877" cy="5728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735250" y="4280148"/>
              <a:ext cx="429468" cy="4294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03982" y="2783657"/>
            <a:ext cx="1221782" cy="1221782"/>
            <a:chOff x="1663546" y="4208444"/>
            <a:chExt cx="572877" cy="572877"/>
          </a:xfrm>
        </p:grpSpPr>
        <p:sp>
          <p:nvSpPr>
            <p:cNvPr id="15" name="椭圆 14"/>
            <p:cNvSpPr/>
            <p:nvPr/>
          </p:nvSpPr>
          <p:spPr>
            <a:xfrm>
              <a:off x="1663546" y="4208444"/>
              <a:ext cx="572877" cy="5728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35250" y="4280148"/>
              <a:ext cx="429468" cy="4294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29820" y="1142630"/>
            <a:ext cx="1212873" cy="1212873"/>
            <a:chOff x="1663546" y="4208444"/>
            <a:chExt cx="572877" cy="572877"/>
          </a:xfrm>
        </p:grpSpPr>
        <p:sp>
          <p:nvSpPr>
            <p:cNvPr id="18" name="椭圆 17"/>
            <p:cNvSpPr/>
            <p:nvPr/>
          </p:nvSpPr>
          <p:spPr>
            <a:xfrm>
              <a:off x="1663546" y="4208444"/>
              <a:ext cx="572877" cy="5728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735250" y="4280148"/>
              <a:ext cx="429468" cy="4294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1949984" y="4781321"/>
            <a:ext cx="0" cy="207667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555089" y="3900616"/>
            <a:ext cx="0" cy="295718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4"/>
          </p:cNvCxnSpPr>
          <p:nvPr/>
        </p:nvCxnSpPr>
        <p:spPr>
          <a:xfrm flipH="1">
            <a:off x="7709016" y="4005439"/>
            <a:ext cx="5857" cy="285235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0411351" y="2344754"/>
            <a:ext cx="0" cy="451324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991877" y="5193660"/>
            <a:ext cx="108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96981" y="5193457"/>
            <a:ext cx="108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453244" y="5202222"/>
            <a:ext cx="108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736687" y="5202222"/>
            <a:ext cx="108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95506" y="545928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812273" y="5481155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07467" y="542342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644002" y="548664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30%</a:t>
            </a:r>
            <a:endParaRPr lang="zh-CN" alt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空心弧 37"/>
          <p:cNvSpPr/>
          <p:nvPr/>
        </p:nvSpPr>
        <p:spPr>
          <a:xfrm rot="900000">
            <a:off x="1166232" y="5319076"/>
            <a:ext cx="680532" cy="680532"/>
          </a:xfrm>
          <a:prstGeom prst="blockArc">
            <a:avLst>
              <a:gd name="adj1" fmla="val 4652894"/>
              <a:gd name="adj2" fmla="val 2"/>
              <a:gd name="adj3" fmla="val 80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空心弧 38"/>
          <p:cNvSpPr/>
          <p:nvPr/>
        </p:nvSpPr>
        <p:spPr>
          <a:xfrm rot="16200000">
            <a:off x="3782524" y="5340945"/>
            <a:ext cx="680532" cy="680532"/>
          </a:xfrm>
          <a:prstGeom prst="blockArc">
            <a:avLst>
              <a:gd name="adj1" fmla="val 10691433"/>
              <a:gd name="adj2" fmla="val 2"/>
              <a:gd name="adj3" fmla="val 80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空心弧 39"/>
          <p:cNvSpPr/>
          <p:nvPr/>
        </p:nvSpPr>
        <p:spPr>
          <a:xfrm rot="12600000">
            <a:off x="6887801" y="5312496"/>
            <a:ext cx="680532" cy="680532"/>
          </a:xfrm>
          <a:prstGeom prst="blockArc">
            <a:avLst>
              <a:gd name="adj1" fmla="val 14821945"/>
              <a:gd name="adj2" fmla="val 2"/>
              <a:gd name="adj3" fmla="val 80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空心弧 40"/>
          <p:cNvSpPr/>
          <p:nvPr/>
        </p:nvSpPr>
        <p:spPr>
          <a:xfrm rot="18900000">
            <a:off x="9614782" y="5366512"/>
            <a:ext cx="680532" cy="680532"/>
          </a:xfrm>
          <a:prstGeom prst="blockArc">
            <a:avLst>
              <a:gd name="adj1" fmla="val 8048995"/>
              <a:gd name="adj2" fmla="val 2"/>
              <a:gd name="adj3" fmla="val 804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02952" y="483289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￥</a:t>
            </a:r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30</a:t>
            </a:r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万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19090" y="481963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￥</a:t>
            </a:r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30</a:t>
            </a:r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万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79753" y="4835702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￥</a:t>
            </a:r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30</a:t>
            </a:r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万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54898" y="483289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￥</a:t>
            </a:r>
            <a:r>
              <a:rPr lang="en-US" altLang="zh-CN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30</a:t>
            </a:r>
            <a:r>
              <a:rPr lang="zh-CN" altLang="en-US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万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 flipH="1">
            <a:off x="346631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5" name="椭圆 84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 flipH="1">
            <a:off x="346631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88" name="椭圆 87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 88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 flipH="1">
            <a:off x="613331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1" name="椭圆 90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 flipH="1">
            <a:off x="613331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94" name="椭圆 93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flipH="1">
            <a:off x="880031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7" name="椭圆 96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 flipH="1">
            <a:off x="880031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00" name="椭圆 99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 100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 flipH="1">
            <a:off x="1146731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3" name="椭圆 102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 flipH="1">
            <a:off x="1146731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06" name="椭圆 105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 106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 flipH="1">
            <a:off x="1413431" y="61826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09" name="椭圆 108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任意多边形 109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 flipH="1">
            <a:off x="1413431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12" name="椭圆 111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 112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 flipH="1">
            <a:off x="1680131" y="61826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15" name="椭圆 114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/>
          <p:cNvGrpSpPr/>
          <p:nvPr/>
        </p:nvGrpSpPr>
        <p:grpSpPr>
          <a:xfrm flipH="1">
            <a:off x="1676727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18" name="椭圆 117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 flipH="1">
            <a:off x="2787961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1" name="椭圆 120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任意多边形 121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 flipH="1">
            <a:off x="2787961" y="64493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4" name="椭圆 123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 flipH="1">
            <a:off x="3054661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27" name="椭圆 126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任意多边形 127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 flipH="1">
            <a:off x="3054661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30" name="椭圆 129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 130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 flipH="1">
            <a:off x="3321361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3" name="椭圆 132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 flipH="1">
            <a:off x="3321361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36" name="椭圆 135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 136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 flipH="1">
            <a:off x="3588061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9" name="椭圆 138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 139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 flipH="1">
            <a:off x="3588061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42" name="椭圆 141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 142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 flipH="1">
            <a:off x="3854761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5" name="椭圆 144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 flipH="1">
            <a:off x="3854761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48" name="椭圆 147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 flipH="1">
            <a:off x="4121461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1" name="椭圆 150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 flipH="1">
            <a:off x="4118057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54" name="椭圆 153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 154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 flipH="1">
            <a:off x="5916454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7" name="椭圆 156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 157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 flipH="1">
            <a:off x="5916454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60" name="椭圆 159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任意多边形 160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 flipH="1">
            <a:off x="6183154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3" name="椭圆 162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 163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183154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66" name="椭圆 165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 166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/>
          <p:cNvGrpSpPr/>
          <p:nvPr/>
        </p:nvGrpSpPr>
        <p:grpSpPr>
          <a:xfrm flipH="1">
            <a:off x="6449854" y="61826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69" name="椭圆 168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 169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 flipH="1">
            <a:off x="6449854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72" name="椭圆 171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任意多边形 172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 flipH="1">
            <a:off x="6716554" y="61826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75" name="椭圆 174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任意多边形 175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 flipH="1">
            <a:off x="6716554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78" name="椭圆 177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任意多边形 178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/>
          <p:cNvGrpSpPr/>
          <p:nvPr/>
        </p:nvGrpSpPr>
        <p:grpSpPr>
          <a:xfrm flipH="1">
            <a:off x="6983254" y="61826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81" name="椭圆 180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 181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 flipH="1">
            <a:off x="6983254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84" name="椭圆 183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/>
          <p:cNvGrpSpPr/>
          <p:nvPr/>
        </p:nvGrpSpPr>
        <p:grpSpPr>
          <a:xfrm flipH="1">
            <a:off x="7249954" y="61826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87" name="椭圆 186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 187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 flipH="1">
            <a:off x="7246550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190" name="椭圆 189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任意多边形 190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 flipH="1">
            <a:off x="8684817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3" name="椭圆 192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193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 flipH="1">
            <a:off x="8684817" y="64493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6" name="椭圆 195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任意多边形 196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 flipH="1">
            <a:off x="8951517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9" name="椭圆 198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任意多边形 199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 flipH="1">
            <a:off x="8951517" y="64493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2" name="椭圆 201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任意多边形 202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 flipH="1">
            <a:off x="9218217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5" name="椭圆 204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 flipH="1">
            <a:off x="9218217" y="64493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8" name="椭圆 207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任意多边形 208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 flipH="1">
            <a:off x="9484917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1" name="椭圆 210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任意多边形 211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/>
          <p:cNvGrpSpPr/>
          <p:nvPr/>
        </p:nvGrpSpPr>
        <p:grpSpPr>
          <a:xfrm flipH="1">
            <a:off x="9484917" y="64493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4" name="椭圆 213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任意多边形 214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 flipH="1">
            <a:off x="9751617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7" name="椭圆 216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任意多边形 217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 flipH="1">
            <a:off x="9751617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220" name="椭圆 219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任意多边形 220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 flipH="1">
            <a:off x="10018317" y="6182698"/>
            <a:ext cx="215408" cy="174564"/>
            <a:chOff x="709318" y="721954"/>
            <a:chExt cx="1954512" cy="158391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3" name="椭圆 222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任意多边形 223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 flipH="1">
            <a:off x="10014913" y="6449398"/>
            <a:ext cx="215408" cy="174564"/>
            <a:chOff x="709318" y="721954"/>
            <a:chExt cx="1954512" cy="1583914"/>
          </a:xfrm>
          <a:solidFill>
            <a:srgbClr val="CACACA"/>
          </a:solidFill>
        </p:grpSpPr>
        <p:sp>
          <p:nvSpPr>
            <p:cNvPr id="226" name="椭圆 225"/>
            <p:cNvSpPr/>
            <p:nvPr/>
          </p:nvSpPr>
          <p:spPr>
            <a:xfrm>
              <a:off x="1182505" y="721954"/>
              <a:ext cx="1008140" cy="1008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任意多边形 226"/>
            <p:cNvSpPr/>
            <p:nvPr/>
          </p:nvSpPr>
          <p:spPr>
            <a:xfrm>
              <a:off x="709318" y="1801798"/>
              <a:ext cx="1954512" cy="504070"/>
            </a:xfrm>
            <a:custGeom>
              <a:avLst/>
              <a:gdLst>
                <a:gd name="connsiteX0" fmla="*/ 977256 w 1954512"/>
                <a:gd name="connsiteY0" fmla="*/ 0 h 504070"/>
                <a:gd name="connsiteX1" fmla="*/ 1954512 w 1954512"/>
                <a:gd name="connsiteY1" fmla="*/ 504070 h 504070"/>
                <a:gd name="connsiteX2" fmla="*/ 0 w 1954512"/>
                <a:gd name="connsiteY2" fmla="*/ 504070 h 504070"/>
                <a:gd name="connsiteX3" fmla="*/ 977256 w 1954512"/>
                <a:gd name="connsiteY3" fmla="*/ 0 h 50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4512" h="504070">
                  <a:moveTo>
                    <a:pt x="977256" y="0"/>
                  </a:moveTo>
                  <a:cubicBezTo>
                    <a:pt x="1516980" y="0"/>
                    <a:pt x="1954512" y="225680"/>
                    <a:pt x="1954512" y="504070"/>
                  </a:cubicBezTo>
                  <a:lnTo>
                    <a:pt x="0" y="504070"/>
                  </a:lnTo>
                  <a:cubicBezTo>
                    <a:pt x="0" y="225680"/>
                    <a:pt x="437532" y="0"/>
                    <a:pt x="97725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0" name="文本框 229"/>
          <p:cNvSpPr txBox="1"/>
          <p:nvPr/>
        </p:nvSpPr>
        <p:spPr>
          <a:xfrm>
            <a:off x="7280266" y="200494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2014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0008035" y="62932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2015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4151773" y="215833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2013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1541019" y="293777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2012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8" name="图片 2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68" y="3015485"/>
            <a:ext cx="507600" cy="507600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44" y="1408135"/>
            <a:ext cx="507600" cy="507600"/>
          </a:xfrm>
          <a:prstGeom prst="rect">
            <a:avLst/>
          </a:prstGeom>
        </p:spPr>
      </p:pic>
      <p:pic>
        <p:nvPicPr>
          <p:cNvPr id="234" name="图片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09" y="3129074"/>
            <a:ext cx="507600" cy="507600"/>
          </a:xfrm>
          <a:prstGeom prst="rect">
            <a:avLst/>
          </a:prstGeom>
        </p:spPr>
      </p:pic>
      <p:pic>
        <p:nvPicPr>
          <p:cNvPr id="235" name="图片 2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86" y="3953893"/>
            <a:ext cx="507600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五边形 28"/>
          <p:cNvSpPr/>
          <p:nvPr/>
        </p:nvSpPr>
        <p:spPr>
          <a:xfrm>
            <a:off x="-3446267" y="-1976478"/>
            <a:ext cx="12404589" cy="8834478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9514" y="395027"/>
            <a:ext cx="5472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不</a:t>
            </a:r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喜欢</a:t>
            </a:r>
            <a:r>
              <a:rPr lang="en-US" altLang="zh-CN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?</a:t>
            </a:r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我换个马甲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2287" y="1231407"/>
            <a:ext cx="4647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我猜，像你一样英俊潇洒、风流倜傥的人，马甲一定不止一个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32" y="2552333"/>
            <a:ext cx="743200" cy="743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51" y="2480468"/>
            <a:ext cx="743200" cy="743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854" y="2480468"/>
            <a:ext cx="743200" cy="743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54" y="4773205"/>
            <a:ext cx="743200" cy="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51" y="4773205"/>
            <a:ext cx="743200" cy="7432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77" y="4773205"/>
            <a:ext cx="743200" cy="7432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925714" y="2739753"/>
            <a:ext cx="214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8604" y="2742507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我猜，这个图标肯定满足不了你的兽欲，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，自己换吧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41988" y="2742507"/>
            <a:ext cx="214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25714" y="5067272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我猜，这个图标肯定满足不了你的兽欲，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，自己换吧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63651" y="5070026"/>
            <a:ext cx="2145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41988" y="5070026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我猜，这个图标肯定满足不了你的兽欲，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，自己换吧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2682" y="2378859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我还是帅气的标题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5364737" y="236766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你就多了个“还”而已</a:t>
            </a:r>
          </a:p>
        </p:txBody>
      </p:sp>
      <p:sp>
        <p:nvSpPr>
          <p:cNvPr id="25" name="矩形 24"/>
          <p:cNvSpPr/>
          <p:nvPr/>
        </p:nvSpPr>
        <p:spPr>
          <a:xfrm>
            <a:off x="9445203" y="2378859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就是，就是</a:t>
            </a:r>
          </a:p>
        </p:txBody>
      </p:sp>
      <p:sp>
        <p:nvSpPr>
          <p:cNvPr id="26" name="矩形 25"/>
          <p:cNvSpPr/>
          <p:nvPr/>
        </p:nvSpPr>
        <p:spPr>
          <a:xfrm>
            <a:off x="2328930" y="4599731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他还是衰哥</a:t>
            </a:r>
          </a:p>
        </p:txBody>
      </p:sp>
      <p:sp>
        <p:nvSpPr>
          <p:cNvPr id="27" name="矩形 26"/>
          <p:cNvSpPr/>
          <p:nvPr/>
        </p:nvSpPr>
        <p:spPr>
          <a:xfrm>
            <a:off x="5474370" y="458853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为什么你们还要这么说他</a:t>
            </a:r>
          </a:p>
        </p:txBody>
      </p:sp>
      <p:sp>
        <p:nvSpPr>
          <p:cNvPr id="28" name="矩形 27"/>
          <p:cNvSpPr/>
          <p:nvPr/>
        </p:nvSpPr>
        <p:spPr>
          <a:xfrm>
            <a:off x="9445203" y="4599731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就是，就是</a:t>
            </a:r>
          </a:p>
        </p:txBody>
      </p:sp>
    </p:spTree>
    <p:extLst>
      <p:ext uri="{BB962C8B-B14F-4D97-AF65-F5344CB8AC3E}">
        <p14:creationId xmlns:p14="http://schemas.microsoft.com/office/powerpoint/2010/main" val="42348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27012" y="363968"/>
            <a:ext cx="173797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endParaRPr lang="zh-CN" altLang="en-US" sz="23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9232" y="367322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接下来，写标题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8597" y="3532032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NO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zh-CN" altLang="en-US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64511" y="4459432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7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1456" y="39502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接下来，我们继续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1729" y="1231407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替换掉下面的图，换成你的图片就可以了。</a:t>
            </a:r>
            <a:endParaRPr lang="zh-CN" altLang="en-US" sz="12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5892" y="2538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正经的，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33" y="2078045"/>
            <a:ext cx="2700334" cy="27003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文本框 7"/>
          <p:cNvSpPr txBox="1"/>
          <p:nvPr/>
        </p:nvSpPr>
        <p:spPr>
          <a:xfrm>
            <a:off x="798800" y="5247219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大家好，我就是传说中很帅的那个标题。好标题就是我，我就是，逗逼李益达。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8268" y="488632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标题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33444" y="5247219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大家好，我就是传说中很帅的那个标题。好标题就是我，我就是，逗逼李益达。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2912" y="488632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55963" y="5247219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大家好，我就是传说中很帅的那个标题。好标题就是我，我就是，逗逼李益达。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05431" y="488632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99430" y="5247219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大家好，我就是传说中很帅的那个标题。好标题就是我，我就是，逗逼李益达。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48898" y="488632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标题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798800" y="6215063"/>
            <a:ext cx="1944400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633444" y="6215063"/>
            <a:ext cx="1944400" cy="0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999430" y="6215063"/>
            <a:ext cx="1944400" cy="0"/>
          </a:xfrm>
          <a:prstGeom prst="line">
            <a:avLst/>
          </a:prstGeom>
          <a:ln w="76200">
            <a:solidFill>
              <a:srgbClr val="AB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255963" y="6215063"/>
            <a:ext cx="1944400" cy="0"/>
          </a:xfrm>
          <a:prstGeom prst="line">
            <a:avLst/>
          </a:prstGeom>
          <a:ln w="762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-623708" y="5045834"/>
            <a:ext cx="13190752" cy="3667076"/>
            <a:chOff x="-623708" y="5045834"/>
            <a:chExt cx="13190752" cy="3667076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88" name="组合 87"/>
            <p:cNvGrpSpPr/>
            <p:nvPr/>
          </p:nvGrpSpPr>
          <p:grpSpPr>
            <a:xfrm>
              <a:off x="-623708" y="5320680"/>
              <a:ext cx="13190752" cy="3392230"/>
              <a:chOff x="-623708" y="5320680"/>
              <a:chExt cx="13190752" cy="3392230"/>
            </a:xfrm>
            <a:grpFill/>
          </p:grpSpPr>
          <p:sp>
            <p:nvSpPr>
              <p:cNvPr id="85" name="椭圆 84"/>
              <p:cNvSpPr/>
              <p:nvPr/>
            </p:nvSpPr>
            <p:spPr>
              <a:xfrm>
                <a:off x="-623708" y="5640026"/>
                <a:ext cx="9762396" cy="3072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2804648" y="5320680"/>
                <a:ext cx="9762396" cy="3072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椭圆 88"/>
            <p:cNvSpPr/>
            <p:nvPr/>
          </p:nvSpPr>
          <p:spPr>
            <a:xfrm>
              <a:off x="6660779" y="5045834"/>
              <a:ext cx="4331925" cy="16687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849232" y="395027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为毛你还有马甲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41454" y="1231407"/>
            <a:ext cx="5109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我猜，像你一样英俊潇洒、风流倜傥的人，肯定是用厚脸皮去泡妞的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2003" y="253836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这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是为什么呢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68733" y="4598651"/>
            <a:ext cx="1010840" cy="1444057"/>
            <a:chOff x="332184" y="3429000"/>
            <a:chExt cx="2150269" cy="3071813"/>
          </a:xfrm>
        </p:grpSpPr>
        <p:grpSp>
          <p:nvGrpSpPr>
            <p:cNvPr id="10" name="组合 9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" name="等腰三角形 6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等腰三角形 7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71507" y="5345695"/>
            <a:ext cx="655082" cy="935831"/>
            <a:chOff x="332184" y="3429000"/>
            <a:chExt cx="2150269" cy="3071813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4" name="组合 13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grpFill/>
          </p:grpSpPr>
          <p:sp>
            <p:nvSpPr>
              <p:cNvPr id="16" name="等腰三角形 15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77210" y="4710084"/>
            <a:ext cx="1010840" cy="1444057"/>
            <a:chOff x="332184" y="3429000"/>
            <a:chExt cx="2150269" cy="3071813"/>
          </a:xfrm>
        </p:grpSpPr>
        <p:grpSp>
          <p:nvGrpSpPr>
            <p:cNvPr id="20" name="组合 19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2" name="等腰三角形 21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93719" y="4816856"/>
            <a:ext cx="655082" cy="935831"/>
            <a:chOff x="332184" y="3429000"/>
            <a:chExt cx="2150269" cy="3071813"/>
          </a:xfrm>
        </p:grpSpPr>
        <p:grpSp>
          <p:nvGrpSpPr>
            <p:cNvPr id="26" name="组合 25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8" name="等腰三角形 27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532258" y="4534392"/>
            <a:ext cx="996362" cy="1139342"/>
            <a:chOff x="332184" y="3429000"/>
            <a:chExt cx="2150269" cy="3071813"/>
          </a:xfrm>
        </p:grpSpPr>
        <p:grpSp>
          <p:nvGrpSpPr>
            <p:cNvPr id="32" name="组合 31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4" name="等腰三角形 33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32552" y="3897255"/>
            <a:ext cx="655082" cy="1757358"/>
            <a:chOff x="332184" y="3429000"/>
            <a:chExt cx="2150269" cy="3071813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grpFill/>
          </p:grpSpPr>
          <p:sp>
            <p:nvSpPr>
              <p:cNvPr id="40" name="等腰三角形 39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113479" y="4607715"/>
            <a:ext cx="655082" cy="935831"/>
            <a:chOff x="332184" y="3429000"/>
            <a:chExt cx="2150269" cy="3071813"/>
          </a:xfrm>
        </p:grpSpPr>
        <p:grpSp>
          <p:nvGrpSpPr>
            <p:cNvPr id="44" name="组合 43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6" name="等腰三角形 45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等腰三角形 47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265776" y="4754353"/>
            <a:ext cx="655082" cy="935831"/>
            <a:chOff x="332184" y="3429000"/>
            <a:chExt cx="2150269" cy="3071813"/>
          </a:xfrm>
        </p:grpSpPr>
        <p:grpSp>
          <p:nvGrpSpPr>
            <p:cNvPr id="50" name="组合 49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2" name="等腰三角形 51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087411" y="4325620"/>
            <a:ext cx="655082" cy="935831"/>
            <a:chOff x="332184" y="3429000"/>
            <a:chExt cx="2150269" cy="3071813"/>
          </a:xfrm>
        </p:grpSpPr>
        <p:grpSp>
          <p:nvGrpSpPr>
            <p:cNvPr id="56" name="组合 55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8" name="等腰三角形 57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等腰三角形 58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350744" y="3787354"/>
            <a:ext cx="655082" cy="1294318"/>
            <a:chOff x="332184" y="3429000"/>
            <a:chExt cx="2150269" cy="3071813"/>
          </a:xfrm>
        </p:grpSpPr>
        <p:grpSp>
          <p:nvGrpSpPr>
            <p:cNvPr id="62" name="组合 61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4" name="等腰三角形 63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等腰三角形 64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等腰三角形 65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015641" y="4994131"/>
            <a:ext cx="655082" cy="935831"/>
            <a:chOff x="332184" y="3429000"/>
            <a:chExt cx="2150269" cy="3071813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68" name="组合 67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grpFill/>
          </p:grpSpPr>
          <p:sp>
            <p:nvSpPr>
              <p:cNvPr id="70" name="等腰三角形 69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等腰三角形 70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908616" y="4836824"/>
            <a:ext cx="655082" cy="935831"/>
            <a:chOff x="332184" y="3429000"/>
            <a:chExt cx="2150269" cy="3071813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74" name="组合 73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grpFill/>
          </p:grpSpPr>
          <p:sp>
            <p:nvSpPr>
              <p:cNvPr id="76" name="等腰三角形 75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等腰三角形 76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9761036" y="4412727"/>
            <a:ext cx="655082" cy="935831"/>
            <a:chOff x="332184" y="3429000"/>
            <a:chExt cx="2150269" cy="3071813"/>
          </a:xfrm>
        </p:grpSpPr>
        <p:grpSp>
          <p:nvGrpSpPr>
            <p:cNvPr id="80" name="组合 79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82" name="等腰三角形 81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82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等腰三角形 83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矩形 80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829640" y="4724812"/>
            <a:ext cx="996362" cy="1139342"/>
            <a:chOff x="332184" y="3429000"/>
            <a:chExt cx="2150269" cy="3071813"/>
          </a:xfrm>
        </p:grpSpPr>
        <p:grpSp>
          <p:nvGrpSpPr>
            <p:cNvPr id="92" name="组合 91"/>
            <p:cNvGrpSpPr/>
            <p:nvPr/>
          </p:nvGrpSpPr>
          <p:grpSpPr>
            <a:xfrm>
              <a:off x="332184" y="3429000"/>
              <a:ext cx="2150269" cy="1772948"/>
              <a:chOff x="332184" y="3429000"/>
              <a:chExt cx="2150269" cy="177294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4" name="等腰三角形 93"/>
              <p:cNvSpPr/>
              <p:nvPr/>
            </p:nvSpPr>
            <p:spPr>
              <a:xfrm>
                <a:off x="857249" y="3429000"/>
                <a:ext cx="1100138" cy="60007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等腰三角形 94"/>
              <p:cNvSpPr/>
              <p:nvPr/>
            </p:nvSpPr>
            <p:spPr>
              <a:xfrm>
                <a:off x="628650" y="3760210"/>
                <a:ext cx="1543050" cy="84166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等腰三角形 95"/>
              <p:cNvSpPr/>
              <p:nvPr/>
            </p:nvSpPr>
            <p:spPr>
              <a:xfrm>
                <a:off x="332184" y="4029075"/>
                <a:ext cx="2150269" cy="11728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1271588" y="5201948"/>
              <a:ext cx="257175" cy="12988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7" name="直接连接符 96"/>
          <p:cNvCxnSpPr/>
          <p:nvPr/>
        </p:nvCxnSpPr>
        <p:spPr>
          <a:xfrm flipV="1">
            <a:off x="5581036" y="2741007"/>
            <a:ext cx="0" cy="202580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973557" y="3974383"/>
            <a:ext cx="203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11057" y="3328052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你好，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我叫标题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973556" y="3328052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+30%</a:t>
            </a:r>
            <a:endParaRPr lang="zh-CN" alt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594497" y="3382213"/>
            <a:ext cx="203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431997" y="2735882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你好，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我叫标题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5594496" y="2735882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+30%</a:t>
            </a:r>
            <a:endParaRPr lang="zh-CN" alt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50" y="2552705"/>
            <a:ext cx="508007" cy="508007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96" y="1991815"/>
            <a:ext cx="507600" cy="507600"/>
          </a:xfrm>
          <a:prstGeom prst="rect">
            <a:avLst/>
          </a:prstGeom>
        </p:spPr>
      </p:pic>
      <p:cxnSp>
        <p:nvCxnSpPr>
          <p:cNvPr id="106" name="直接连接符 105"/>
          <p:cNvCxnSpPr/>
          <p:nvPr/>
        </p:nvCxnSpPr>
        <p:spPr>
          <a:xfrm flipV="1">
            <a:off x="1965519" y="3243263"/>
            <a:ext cx="0" cy="14815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10047228" y="1634646"/>
            <a:ext cx="0" cy="281026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10047228" y="2276216"/>
            <a:ext cx="203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884728" y="1629885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你好，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我叫标题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10047227" y="162988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+30%</a:t>
            </a:r>
            <a:endParaRPr lang="zh-CN" alt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427" y="932979"/>
            <a:ext cx="507600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013194" y="618588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接下来，我们继续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67630" y="47739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正经的，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19926" y="1434455"/>
            <a:ext cx="33810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CN" sz="16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  <a:r>
              <a:rPr lang="en-US" altLang="zh-CN" sz="6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endParaRPr lang="zh-CN" altLang="en-US" sz="6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26712" y="4081333"/>
            <a:ext cx="376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29" y="5708421"/>
            <a:ext cx="507600" cy="507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849" y="5708421"/>
            <a:ext cx="507600" cy="507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47" y="5709416"/>
            <a:ext cx="507600" cy="507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45" y="5709416"/>
            <a:ext cx="507600" cy="5076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596908" y="5509783"/>
            <a:ext cx="904875" cy="90487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668009" y="5509783"/>
            <a:ext cx="904875" cy="90487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69211" y="5509783"/>
            <a:ext cx="904875" cy="90487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870413" y="5509783"/>
            <a:ext cx="904875" cy="90487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936249" y="1404797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Freeform 5"/>
          <p:cNvSpPr>
            <a:spLocks noEditPoints="1"/>
          </p:cNvSpPr>
          <p:nvPr/>
        </p:nvSpPr>
        <p:spPr bwMode="auto">
          <a:xfrm>
            <a:off x="1286646" y="1529800"/>
            <a:ext cx="4146237" cy="4178621"/>
          </a:xfrm>
          <a:custGeom>
            <a:avLst/>
            <a:gdLst>
              <a:gd name="T0" fmla="*/ 67 w 133"/>
              <a:gd name="T1" fmla="*/ 130 h 134"/>
              <a:gd name="T2" fmla="*/ 4 w 133"/>
              <a:gd name="T3" fmla="*/ 67 h 134"/>
              <a:gd name="T4" fmla="*/ 67 w 133"/>
              <a:gd name="T5" fmla="*/ 4 h 134"/>
              <a:gd name="T6" fmla="*/ 129 w 133"/>
              <a:gd name="T7" fmla="*/ 67 h 134"/>
              <a:gd name="T8" fmla="*/ 67 w 133"/>
              <a:gd name="T9" fmla="*/ 130 h 134"/>
              <a:gd name="T10" fmla="*/ 67 w 133"/>
              <a:gd name="T11" fmla="*/ 0 h 134"/>
              <a:gd name="T12" fmla="*/ 0 w 133"/>
              <a:gd name="T13" fmla="*/ 67 h 134"/>
              <a:gd name="T14" fmla="*/ 67 w 133"/>
              <a:gd name="T15" fmla="*/ 134 h 134"/>
              <a:gd name="T16" fmla="*/ 133 w 133"/>
              <a:gd name="T17" fmla="*/ 67 h 134"/>
              <a:gd name="T18" fmla="*/ 67 w 13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134">
                <a:moveTo>
                  <a:pt x="67" y="130"/>
                </a:moveTo>
                <a:cubicBezTo>
                  <a:pt x="32" y="130"/>
                  <a:pt x="4" y="102"/>
                  <a:pt x="4" y="67"/>
                </a:cubicBezTo>
                <a:cubicBezTo>
                  <a:pt x="4" y="32"/>
                  <a:pt x="32" y="4"/>
                  <a:pt x="67" y="4"/>
                </a:cubicBezTo>
                <a:cubicBezTo>
                  <a:pt x="101" y="4"/>
                  <a:pt x="129" y="32"/>
                  <a:pt x="129" y="67"/>
                </a:cubicBezTo>
                <a:cubicBezTo>
                  <a:pt x="129" y="102"/>
                  <a:pt x="101" y="130"/>
                  <a:pt x="67" y="130"/>
                </a:cubicBezTo>
                <a:moveTo>
                  <a:pt x="67" y="0"/>
                </a:move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cubicBezTo>
                  <a:pt x="104" y="134"/>
                  <a:pt x="133" y="104"/>
                  <a:pt x="133" y="67"/>
                </a:cubicBezTo>
                <a:cubicBezTo>
                  <a:pt x="133" y="30"/>
                  <a:pt x="104" y="0"/>
                  <a:pt x="67" y="0"/>
                </a:cubicBezTo>
              </a:path>
            </a:pathLst>
          </a:custGeom>
          <a:solidFill>
            <a:srgbClr val="F4B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6"/>
          <p:cNvSpPr>
            <a:spLocks noEditPoints="1"/>
          </p:cNvSpPr>
          <p:nvPr/>
        </p:nvSpPr>
        <p:spPr bwMode="auto">
          <a:xfrm>
            <a:off x="1504399" y="1779378"/>
            <a:ext cx="3710731" cy="3679465"/>
          </a:xfrm>
          <a:custGeom>
            <a:avLst/>
            <a:gdLst>
              <a:gd name="T0" fmla="*/ 60 w 119"/>
              <a:gd name="T1" fmla="*/ 114 h 118"/>
              <a:gd name="T2" fmla="*/ 5 w 119"/>
              <a:gd name="T3" fmla="*/ 59 h 118"/>
              <a:gd name="T4" fmla="*/ 60 w 119"/>
              <a:gd name="T5" fmla="*/ 4 h 118"/>
              <a:gd name="T6" fmla="*/ 114 w 119"/>
              <a:gd name="T7" fmla="*/ 59 h 118"/>
              <a:gd name="T8" fmla="*/ 60 w 119"/>
              <a:gd name="T9" fmla="*/ 114 h 118"/>
              <a:gd name="T10" fmla="*/ 60 w 119"/>
              <a:gd name="T11" fmla="*/ 0 h 118"/>
              <a:gd name="T12" fmla="*/ 0 w 119"/>
              <a:gd name="T13" fmla="*/ 59 h 118"/>
              <a:gd name="T14" fmla="*/ 60 w 119"/>
              <a:gd name="T15" fmla="*/ 118 h 118"/>
              <a:gd name="T16" fmla="*/ 119 w 119"/>
              <a:gd name="T17" fmla="*/ 59 h 118"/>
              <a:gd name="T18" fmla="*/ 60 w 119"/>
              <a:gd name="T1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118">
                <a:moveTo>
                  <a:pt x="60" y="114"/>
                </a:moveTo>
                <a:cubicBezTo>
                  <a:pt x="29" y="114"/>
                  <a:pt x="5" y="89"/>
                  <a:pt x="5" y="59"/>
                </a:cubicBezTo>
                <a:cubicBezTo>
                  <a:pt x="5" y="29"/>
                  <a:pt x="29" y="4"/>
                  <a:pt x="60" y="4"/>
                </a:cubicBezTo>
                <a:cubicBezTo>
                  <a:pt x="90" y="4"/>
                  <a:pt x="114" y="29"/>
                  <a:pt x="114" y="59"/>
                </a:cubicBezTo>
                <a:cubicBezTo>
                  <a:pt x="114" y="89"/>
                  <a:pt x="90" y="114"/>
                  <a:pt x="60" y="114"/>
                </a:cubicBezTo>
                <a:moveTo>
                  <a:pt x="60" y="0"/>
                </a:moveTo>
                <a:cubicBezTo>
                  <a:pt x="27" y="0"/>
                  <a:pt x="0" y="26"/>
                  <a:pt x="0" y="59"/>
                </a:cubicBezTo>
                <a:cubicBezTo>
                  <a:pt x="0" y="92"/>
                  <a:pt x="27" y="118"/>
                  <a:pt x="60" y="118"/>
                </a:cubicBezTo>
                <a:cubicBezTo>
                  <a:pt x="92" y="118"/>
                  <a:pt x="119" y="92"/>
                  <a:pt x="119" y="59"/>
                </a:cubicBezTo>
                <a:cubicBezTo>
                  <a:pt x="119" y="26"/>
                  <a:pt x="92" y="0"/>
                  <a:pt x="60" y="0"/>
                </a:cubicBezTo>
              </a:path>
            </a:pathLst>
          </a:custGeom>
          <a:solidFill>
            <a:srgbClr val="F4B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"/>
          <p:cNvSpPr>
            <a:spLocks noEditPoints="1"/>
          </p:cNvSpPr>
          <p:nvPr/>
        </p:nvSpPr>
        <p:spPr bwMode="auto">
          <a:xfrm>
            <a:off x="1784686" y="2028956"/>
            <a:ext cx="3150157" cy="3180308"/>
          </a:xfrm>
          <a:custGeom>
            <a:avLst/>
            <a:gdLst>
              <a:gd name="T0" fmla="*/ 51 w 101"/>
              <a:gd name="T1" fmla="*/ 98 h 102"/>
              <a:gd name="T2" fmla="*/ 4 w 101"/>
              <a:gd name="T3" fmla="*/ 51 h 102"/>
              <a:gd name="T4" fmla="*/ 51 w 101"/>
              <a:gd name="T5" fmla="*/ 4 h 102"/>
              <a:gd name="T6" fmla="*/ 97 w 101"/>
              <a:gd name="T7" fmla="*/ 51 h 102"/>
              <a:gd name="T8" fmla="*/ 51 w 101"/>
              <a:gd name="T9" fmla="*/ 98 h 102"/>
              <a:gd name="T10" fmla="*/ 51 w 101"/>
              <a:gd name="T11" fmla="*/ 0 h 102"/>
              <a:gd name="T12" fmla="*/ 0 w 101"/>
              <a:gd name="T13" fmla="*/ 51 h 102"/>
              <a:gd name="T14" fmla="*/ 51 w 101"/>
              <a:gd name="T15" fmla="*/ 102 h 102"/>
              <a:gd name="T16" fmla="*/ 101 w 101"/>
              <a:gd name="T17" fmla="*/ 51 h 102"/>
              <a:gd name="T18" fmla="*/ 51 w 101"/>
              <a:gd name="T1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2">
                <a:moveTo>
                  <a:pt x="51" y="98"/>
                </a:moveTo>
                <a:cubicBezTo>
                  <a:pt x="25" y="98"/>
                  <a:pt x="4" y="77"/>
                  <a:pt x="4" y="51"/>
                </a:cubicBezTo>
                <a:cubicBezTo>
                  <a:pt x="4" y="25"/>
                  <a:pt x="25" y="4"/>
                  <a:pt x="51" y="4"/>
                </a:cubicBezTo>
                <a:cubicBezTo>
                  <a:pt x="76" y="4"/>
                  <a:pt x="97" y="25"/>
                  <a:pt x="97" y="51"/>
                </a:cubicBezTo>
                <a:cubicBezTo>
                  <a:pt x="97" y="77"/>
                  <a:pt x="76" y="98"/>
                  <a:pt x="51" y="98"/>
                </a:cubicBezTo>
                <a:moveTo>
                  <a:pt x="51" y="0"/>
                </a:moveTo>
                <a:cubicBezTo>
                  <a:pt x="22" y="0"/>
                  <a:pt x="0" y="23"/>
                  <a:pt x="0" y="51"/>
                </a:cubicBezTo>
                <a:cubicBezTo>
                  <a:pt x="0" y="79"/>
                  <a:pt x="22" y="102"/>
                  <a:pt x="51" y="102"/>
                </a:cubicBezTo>
                <a:cubicBezTo>
                  <a:pt x="79" y="102"/>
                  <a:pt x="101" y="79"/>
                  <a:pt x="101" y="51"/>
                </a:cubicBezTo>
                <a:cubicBezTo>
                  <a:pt x="101" y="23"/>
                  <a:pt x="79" y="0"/>
                  <a:pt x="51" y="0"/>
                </a:cubicBezTo>
              </a:path>
            </a:pathLst>
          </a:custGeom>
          <a:solidFill>
            <a:srgbClr val="F4B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8"/>
          <p:cNvSpPr>
            <a:spLocks noEditPoints="1"/>
          </p:cNvSpPr>
          <p:nvPr/>
        </p:nvSpPr>
        <p:spPr bwMode="auto">
          <a:xfrm>
            <a:off x="2034822" y="2277976"/>
            <a:ext cx="2649884" cy="2682268"/>
          </a:xfrm>
          <a:custGeom>
            <a:avLst/>
            <a:gdLst>
              <a:gd name="T0" fmla="*/ 43 w 85"/>
              <a:gd name="T1" fmla="*/ 82 h 86"/>
              <a:gd name="T2" fmla="*/ 4 w 85"/>
              <a:gd name="T3" fmla="*/ 43 h 86"/>
              <a:gd name="T4" fmla="*/ 43 w 85"/>
              <a:gd name="T5" fmla="*/ 4 h 86"/>
              <a:gd name="T6" fmla="*/ 81 w 85"/>
              <a:gd name="T7" fmla="*/ 43 h 86"/>
              <a:gd name="T8" fmla="*/ 43 w 85"/>
              <a:gd name="T9" fmla="*/ 82 h 86"/>
              <a:gd name="T10" fmla="*/ 43 w 85"/>
              <a:gd name="T11" fmla="*/ 0 h 86"/>
              <a:gd name="T12" fmla="*/ 0 w 85"/>
              <a:gd name="T13" fmla="*/ 43 h 86"/>
              <a:gd name="T14" fmla="*/ 43 w 85"/>
              <a:gd name="T15" fmla="*/ 86 h 86"/>
              <a:gd name="T16" fmla="*/ 85 w 85"/>
              <a:gd name="T17" fmla="*/ 43 h 86"/>
              <a:gd name="T18" fmla="*/ 43 w 85"/>
              <a:gd name="T1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86">
                <a:moveTo>
                  <a:pt x="43" y="82"/>
                </a:moveTo>
                <a:cubicBezTo>
                  <a:pt x="21" y="82"/>
                  <a:pt x="4" y="65"/>
                  <a:pt x="4" y="43"/>
                </a:cubicBezTo>
                <a:cubicBezTo>
                  <a:pt x="4" y="22"/>
                  <a:pt x="21" y="4"/>
                  <a:pt x="43" y="4"/>
                </a:cubicBezTo>
                <a:cubicBezTo>
                  <a:pt x="64" y="4"/>
                  <a:pt x="81" y="22"/>
                  <a:pt x="81" y="43"/>
                </a:cubicBezTo>
                <a:cubicBezTo>
                  <a:pt x="81" y="65"/>
                  <a:pt x="64" y="82"/>
                  <a:pt x="43" y="82"/>
                </a:cubicBezTo>
                <a:moveTo>
                  <a:pt x="43" y="0"/>
                </a:moveTo>
                <a:cubicBezTo>
                  <a:pt x="19" y="0"/>
                  <a:pt x="0" y="19"/>
                  <a:pt x="0" y="43"/>
                </a:cubicBezTo>
                <a:cubicBezTo>
                  <a:pt x="0" y="67"/>
                  <a:pt x="19" y="86"/>
                  <a:pt x="43" y="86"/>
                </a:cubicBezTo>
                <a:cubicBezTo>
                  <a:pt x="66" y="86"/>
                  <a:pt x="85" y="67"/>
                  <a:pt x="85" y="43"/>
                </a:cubicBezTo>
                <a:cubicBezTo>
                  <a:pt x="85" y="19"/>
                  <a:pt x="66" y="0"/>
                  <a:pt x="43" y="0"/>
                </a:cubicBezTo>
              </a:path>
            </a:pathLst>
          </a:custGeom>
          <a:solidFill>
            <a:srgbClr val="F4B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2283842" y="2528113"/>
            <a:ext cx="2151844" cy="2181995"/>
          </a:xfrm>
          <a:custGeom>
            <a:avLst/>
            <a:gdLst>
              <a:gd name="T0" fmla="*/ 35 w 69"/>
              <a:gd name="T1" fmla="*/ 66 h 70"/>
              <a:gd name="T2" fmla="*/ 4 w 69"/>
              <a:gd name="T3" fmla="*/ 35 h 70"/>
              <a:gd name="T4" fmla="*/ 35 w 69"/>
              <a:gd name="T5" fmla="*/ 4 h 70"/>
              <a:gd name="T6" fmla="*/ 65 w 69"/>
              <a:gd name="T7" fmla="*/ 35 h 70"/>
              <a:gd name="T8" fmla="*/ 35 w 69"/>
              <a:gd name="T9" fmla="*/ 66 h 70"/>
              <a:gd name="T10" fmla="*/ 35 w 69"/>
              <a:gd name="T11" fmla="*/ 0 h 70"/>
              <a:gd name="T12" fmla="*/ 0 w 69"/>
              <a:gd name="T13" fmla="*/ 35 h 70"/>
              <a:gd name="T14" fmla="*/ 35 w 69"/>
              <a:gd name="T15" fmla="*/ 70 h 70"/>
              <a:gd name="T16" fmla="*/ 69 w 69"/>
              <a:gd name="T17" fmla="*/ 35 h 70"/>
              <a:gd name="T18" fmla="*/ 35 w 69"/>
              <a:gd name="T1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70">
                <a:moveTo>
                  <a:pt x="35" y="66"/>
                </a:moveTo>
                <a:cubicBezTo>
                  <a:pt x="18" y="66"/>
                  <a:pt x="4" y="52"/>
                  <a:pt x="4" y="35"/>
                </a:cubicBezTo>
                <a:cubicBezTo>
                  <a:pt x="4" y="18"/>
                  <a:pt x="18" y="4"/>
                  <a:pt x="35" y="4"/>
                </a:cubicBezTo>
                <a:cubicBezTo>
                  <a:pt x="52" y="4"/>
                  <a:pt x="65" y="18"/>
                  <a:pt x="65" y="35"/>
                </a:cubicBezTo>
                <a:cubicBezTo>
                  <a:pt x="65" y="52"/>
                  <a:pt x="52" y="66"/>
                  <a:pt x="35" y="66"/>
                </a:cubicBezTo>
                <a:moveTo>
                  <a:pt x="35" y="0"/>
                </a:moveTo>
                <a:cubicBezTo>
                  <a:pt x="15" y="0"/>
                  <a:pt x="0" y="16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69" y="54"/>
                  <a:pt x="69" y="35"/>
                </a:cubicBezTo>
                <a:cubicBezTo>
                  <a:pt x="69" y="16"/>
                  <a:pt x="54" y="0"/>
                  <a:pt x="35" y="0"/>
                </a:cubicBezTo>
              </a:path>
            </a:pathLst>
          </a:custGeom>
          <a:solidFill>
            <a:srgbClr val="F4B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10"/>
          <p:cNvSpPr>
            <a:spLocks noEditPoints="1"/>
          </p:cNvSpPr>
          <p:nvPr/>
        </p:nvSpPr>
        <p:spPr bwMode="auto">
          <a:xfrm>
            <a:off x="2533979" y="2777133"/>
            <a:ext cx="1651571" cy="1683955"/>
          </a:xfrm>
          <a:custGeom>
            <a:avLst/>
            <a:gdLst>
              <a:gd name="T0" fmla="*/ 27 w 53"/>
              <a:gd name="T1" fmla="*/ 50 h 54"/>
              <a:gd name="T2" fmla="*/ 4 w 53"/>
              <a:gd name="T3" fmla="*/ 27 h 54"/>
              <a:gd name="T4" fmla="*/ 27 w 53"/>
              <a:gd name="T5" fmla="*/ 4 h 54"/>
              <a:gd name="T6" fmla="*/ 50 w 53"/>
              <a:gd name="T7" fmla="*/ 27 h 54"/>
              <a:gd name="T8" fmla="*/ 27 w 53"/>
              <a:gd name="T9" fmla="*/ 50 h 54"/>
              <a:gd name="T10" fmla="*/ 27 w 53"/>
              <a:gd name="T11" fmla="*/ 0 h 54"/>
              <a:gd name="T12" fmla="*/ 0 w 53"/>
              <a:gd name="T13" fmla="*/ 27 h 54"/>
              <a:gd name="T14" fmla="*/ 27 w 53"/>
              <a:gd name="T15" fmla="*/ 54 h 54"/>
              <a:gd name="T16" fmla="*/ 53 w 53"/>
              <a:gd name="T17" fmla="*/ 27 h 54"/>
              <a:gd name="T18" fmla="*/ 27 w 53"/>
              <a:gd name="T1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" h="54">
                <a:moveTo>
                  <a:pt x="27" y="50"/>
                </a:moveTo>
                <a:cubicBezTo>
                  <a:pt x="14" y="50"/>
                  <a:pt x="4" y="40"/>
                  <a:pt x="4" y="27"/>
                </a:cubicBezTo>
                <a:cubicBezTo>
                  <a:pt x="4" y="14"/>
                  <a:pt x="14" y="4"/>
                  <a:pt x="27" y="4"/>
                </a:cubicBezTo>
                <a:cubicBezTo>
                  <a:pt x="39" y="4"/>
                  <a:pt x="50" y="14"/>
                  <a:pt x="50" y="27"/>
                </a:cubicBezTo>
                <a:cubicBezTo>
                  <a:pt x="50" y="40"/>
                  <a:pt x="39" y="50"/>
                  <a:pt x="27" y="50"/>
                </a:cubicBezTo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2"/>
                  <a:pt x="12" y="54"/>
                  <a:pt x="27" y="54"/>
                </a:cubicBezTo>
                <a:cubicBezTo>
                  <a:pt x="41" y="54"/>
                  <a:pt x="53" y="42"/>
                  <a:pt x="53" y="27"/>
                </a:cubicBezTo>
                <a:cubicBezTo>
                  <a:pt x="53" y="12"/>
                  <a:pt x="41" y="0"/>
                  <a:pt x="27" y="0"/>
                </a:cubicBezTo>
              </a:path>
            </a:pathLst>
          </a:custGeom>
          <a:solidFill>
            <a:srgbClr val="F4B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1"/>
          <p:cNvSpPr>
            <a:spLocks noEditPoints="1"/>
          </p:cNvSpPr>
          <p:nvPr/>
        </p:nvSpPr>
        <p:spPr bwMode="auto">
          <a:xfrm>
            <a:off x="2751732" y="3026153"/>
            <a:ext cx="1216065" cy="1185915"/>
          </a:xfrm>
          <a:custGeom>
            <a:avLst/>
            <a:gdLst>
              <a:gd name="T0" fmla="*/ 20 w 39"/>
              <a:gd name="T1" fmla="*/ 34 h 38"/>
              <a:gd name="T2" fmla="*/ 4 w 39"/>
              <a:gd name="T3" fmla="*/ 19 h 38"/>
              <a:gd name="T4" fmla="*/ 20 w 39"/>
              <a:gd name="T5" fmla="*/ 4 h 38"/>
              <a:gd name="T6" fmla="*/ 35 w 39"/>
              <a:gd name="T7" fmla="*/ 19 h 38"/>
              <a:gd name="T8" fmla="*/ 20 w 39"/>
              <a:gd name="T9" fmla="*/ 34 h 38"/>
              <a:gd name="T10" fmla="*/ 20 w 39"/>
              <a:gd name="T11" fmla="*/ 0 h 38"/>
              <a:gd name="T12" fmla="*/ 0 w 39"/>
              <a:gd name="T13" fmla="*/ 19 h 38"/>
              <a:gd name="T14" fmla="*/ 20 w 39"/>
              <a:gd name="T15" fmla="*/ 38 h 38"/>
              <a:gd name="T16" fmla="*/ 39 w 39"/>
              <a:gd name="T17" fmla="*/ 19 h 38"/>
              <a:gd name="T18" fmla="*/ 20 w 39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8">
                <a:moveTo>
                  <a:pt x="20" y="34"/>
                </a:moveTo>
                <a:cubicBezTo>
                  <a:pt x="11" y="34"/>
                  <a:pt x="4" y="27"/>
                  <a:pt x="4" y="19"/>
                </a:cubicBezTo>
                <a:cubicBezTo>
                  <a:pt x="4" y="11"/>
                  <a:pt x="11" y="4"/>
                  <a:pt x="20" y="4"/>
                </a:cubicBezTo>
                <a:cubicBezTo>
                  <a:pt x="28" y="4"/>
                  <a:pt x="35" y="11"/>
                  <a:pt x="35" y="19"/>
                </a:cubicBezTo>
                <a:cubicBezTo>
                  <a:pt x="35" y="27"/>
                  <a:pt x="28" y="34"/>
                  <a:pt x="20" y="34"/>
                </a:cubicBezTo>
                <a:moveTo>
                  <a:pt x="20" y="0"/>
                </a:moveTo>
                <a:cubicBezTo>
                  <a:pt x="9" y="0"/>
                  <a:pt x="0" y="9"/>
                  <a:pt x="0" y="19"/>
                </a:cubicBezTo>
                <a:cubicBezTo>
                  <a:pt x="0" y="30"/>
                  <a:pt x="9" y="38"/>
                  <a:pt x="20" y="38"/>
                </a:cubicBezTo>
                <a:cubicBezTo>
                  <a:pt x="30" y="38"/>
                  <a:pt x="39" y="30"/>
                  <a:pt x="39" y="19"/>
                </a:cubicBezTo>
                <a:cubicBezTo>
                  <a:pt x="39" y="9"/>
                  <a:pt x="30" y="0"/>
                  <a:pt x="20" y="0"/>
                </a:cubicBezTo>
              </a:path>
            </a:pathLst>
          </a:custGeom>
          <a:solidFill>
            <a:srgbClr val="F4B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stCxn id="23" idx="6"/>
          </p:cNvCxnSpPr>
          <p:nvPr/>
        </p:nvCxnSpPr>
        <p:spPr>
          <a:xfrm flipV="1">
            <a:off x="1286646" y="3603009"/>
            <a:ext cx="4146237" cy="16102"/>
          </a:xfrm>
          <a:prstGeom prst="line">
            <a:avLst/>
          </a:prstGeom>
          <a:ln w="762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3" idx="5"/>
            <a:endCxn id="23" idx="7"/>
          </p:cNvCxnSpPr>
          <p:nvPr/>
        </p:nvCxnSpPr>
        <p:spPr>
          <a:xfrm>
            <a:off x="3375352" y="1529800"/>
            <a:ext cx="0" cy="4178621"/>
          </a:xfrm>
          <a:prstGeom prst="line">
            <a:avLst/>
          </a:prstGeom>
          <a:ln w="762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21"/>
          <a:stretch/>
        </p:blipFill>
        <p:spPr>
          <a:xfrm>
            <a:off x="1" y="1"/>
            <a:ext cx="12192000" cy="6837528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6701051" y="1037229"/>
            <a:ext cx="5254388" cy="5254388"/>
          </a:xfrm>
          <a:prstGeom prst="ellipse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19948" y="2672436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极品</a:t>
            </a:r>
            <a:r>
              <a:rPr lang="en-US" altLang="zh-CN" sz="6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·</a:t>
            </a:r>
            <a:r>
              <a:rPr lang="zh-CN" altLang="en-US" sz="6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商务</a:t>
            </a:r>
            <a:endParaRPr lang="zh-CN" altLang="en-US" sz="6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7338617" y="4017375"/>
            <a:ext cx="397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这套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模板真真是极好的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8127242" y="3848672"/>
            <a:ext cx="24020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6046426" y="2530777"/>
            <a:ext cx="413536" cy="577686"/>
          </a:xfrm>
          <a:custGeom>
            <a:avLst/>
            <a:gdLst>
              <a:gd name="T0" fmla="*/ 80 w 115"/>
              <a:gd name="T1" fmla="*/ 17 h 160"/>
              <a:gd name="T2" fmla="*/ 113 w 115"/>
              <a:gd name="T3" fmla="*/ 1 h 160"/>
              <a:gd name="T4" fmla="*/ 109 w 115"/>
              <a:gd name="T5" fmla="*/ 1 h 160"/>
              <a:gd name="T6" fmla="*/ 51 w 115"/>
              <a:gd name="T7" fmla="*/ 30 h 160"/>
              <a:gd name="T8" fmla="*/ 55 w 115"/>
              <a:gd name="T9" fmla="*/ 61 h 160"/>
              <a:gd name="T10" fmla="*/ 35 w 115"/>
              <a:gd name="T11" fmla="*/ 85 h 160"/>
              <a:gd name="T12" fmla="*/ 11 w 115"/>
              <a:gd name="T13" fmla="*/ 80 h 160"/>
              <a:gd name="T14" fmla="*/ 6 w 115"/>
              <a:gd name="T15" fmla="*/ 81 h 160"/>
              <a:gd name="T16" fmla="*/ 19 w 115"/>
              <a:gd name="T17" fmla="*/ 120 h 160"/>
              <a:gd name="T18" fmla="*/ 2 w 115"/>
              <a:gd name="T19" fmla="*/ 159 h 160"/>
              <a:gd name="T20" fmla="*/ 8 w 115"/>
              <a:gd name="T21" fmla="*/ 158 h 160"/>
              <a:gd name="T22" fmla="*/ 27 w 115"/>
              <a:gd name="T23" fmla="*/ 129 h 160"/>
              <a:gd name="T24" fmla="*/ 11 w 115"/>
              <a:gd name="T25" fmla="*/ 83 h 160"/>
              <a:gd name="T26" fmla="*/ 50 w 115"/>
              <a:gd name="T27" fmla="*/ 86 h 160"/>
              <a:gd name="T28" fmla="*/ 59 w 115"/>
              <a:gd name="T29" fmla="*/ 57 h 160"/>
              <a:gd name="T30" fmla="*/ 54 w 115"/>
              <a:gd name="T31" fmla="*/ 33 h 160"/>
              <a:gd name="T32" fmla="*/ 80 w 115"/>
              <a:gd name="T33" fmla="*/ 1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5" h="160">
                <a:moveTo>
                  <a:pt x="80" y="17"/>
                </a:moveTo>
                <a:cubicBezTo>
                  <a:pt x="92" y="14"/>
                  <a:pt x="104" y="10"/>
                  <a:pt x="113" y="1"/>
                </a:cubicBezTo>
                <a:cubicBezTo>
                  <a:pt x="115" y="0"/>
                  <a:pt x="110" y="0"/>
                  <a:pt x="109" y="1"/>
                </a:cubicBezTo>
                <a:cubicBezTo>
                  <a:pt x="94" y="17"/>
                  <a:pt x="62" y="12"/>
                  <a:pt x="51" y="30"/>
                </a:cubicBezTo>
                <a:cubicBezTo>
                  <a:pt x="44" y="41"/>
                  <a:pt x="49" y="51"/>
                  <a:pt x="55" y="61"/>
                </a:cubicBezTo>
                <a:cubicBezTo>
                  <a:pt x="64" y="75"/>
                  <a:pt x="51" y="86"/>
                  <a:pt x="35" y="85"/>
                </a:cubicBezTo>
                <a:cubicBezTo>
                  <a:pt x="27" y="84"/>
                  <a:pt x="19" y="82"/>
                  <a:pt x="11" y="80"/>
                </a:cubicBezTo>
                <a:cubicBezTo>
                  <a:pt x="10" y="80"/>
                  <a:pt x="7" y="80"/>
                  <a:pt x="6" y="81"/>
                </a:cubicBezTo>
                <a:cubicBezTo>
                  <a:pt x="0" y="97"/>
                  <a:pt x="14" y="107"/>
                  <a:pt x="19" y="120"/>
                </a:cubicBezTo>
                <a:cubicBezTo>
                  <a:pt x="27" y="139"/>
                  <a:pt x="10" y="145"/>
                  <a:pt x="2" y="159"/>
                </a:cubicBezTo>
                <a:cubicBezTo>
                  <a:pt x="2" y="160"/>
                  <a:pt x="7" y="159"/>
                  <a:pt x="8" y="158"/>
                </a:cubicBezTo>
                <a:cubicBezTo>
                  <a:pt x="13" y="147"/>
                  <a:pt x="26" y="142"/>
                  <a:pt x="27" y="129"/>
                </a:cubicBezTo>
                <a:cubicBezTo>
                  <a:pt x="27" y="111"/>
                  <a:pt x="6" y="101"/>
                  <a:pt x="11" y="83"/>
                </a:cubicBezTo>
                <a:cubicBezTo>
                  <a:pt x="24" y="86"/>
                  <a:pt x="37" y="90"/>
                  <a:pt x="50" y="86"/>
                </a:cubicBezTo>
                <a:cubicBezTo>
                  <a:pt x="64" y="81"/>
                  <a:pt x="66" y="68"/>
                  <a:pt x="59" y="57"/>
                </a:cubicBezTo>
                <a:cubicBezTo>
                  <a:pt x="54" y="49"/>
                  <a:pt x="51" y="42"/>
                  <a:pt x="54" y="33"/>
                </a:cubicBezTo>
                <a:cubicBezTo>
                  <a:pt x="57" y="23"/>
                  <a:pt x="71" y="20"/>
                  <a:pt x="80" y="17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176212" y="3025754"/>
            <a:ext cx="147601" cy="151420"/>
          </a:xfrm>
          <a:custGeom>
            <a:avLst/>
            <a:gdLst>
              <a:gd name="T0" fmla="*/ 10 w 41"/>
              <a:gd name="T1" fmla="*/ 4 h 42"/>
              <a:gd name="T2" fmla="*/ 10 w 41"/>
              <a:gd name="T3" fmla="*/ 4 h 42"/>
              <a:gd name="T4" fmla="*/ 1 w 41"/>
              <a:gd name="T5" fmla="*/ 31 h 42"/>
              <a:gd name="T6" fmla="*/ 6 w 41"/>
              <a:gd name="T7" fmla="*/ 31 h 42"/>
              <a:gd name="T8" fmla="*/ 12 w 41"/>
              <a:gd name="T9" fmla="*/ 17 h 42"/>
              <a:gd name="T10" fmla="*/ 35 w 41"/>
              <a:gd name="T11" fmla="*/ 41 h 42"/>
              <a:gd name="T12" fmla="*/ 38 w 41"/>
              <a:gd name="T13" fmla="*/ 37 h 42"/>
              <a:gd name="T14" fmla="*/ 16 w 41"/>
              <a:gd name="T15" fmla="*/ 3 h 42"/>
              <a:gd name="T16" fmla="*/ 10 w 41"/>
              <a:gd name="T17" fmla="*/ 4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42">
                <a:moveTo>
                  <a:pt x="10" y="4"/>
                </a:moveTo>
                <a:cubicBezTo>
                  <a:pt x="10" y="4"/>
                  <a:pt x="10" y="4"/>
                  <a:pt x="10" y="4"/>
                </a:cubicBezTo>
                <a:cubicBezTo>
                  <a:pt x="9" y="14"/>
                  <a:pt x="6" y="23"/>
                  <a:pt x="1" y="31"/>
                </a:cubicBezTo>
                <a:cubicBezTo>
                  <a:pt x="0" y="33"/>
                  <a:pt x="5" y="32"/>
                  <a:pt x="6" y="31"/>
                </a:cubicBezTo>
                <a:cubicBezTo>
                  <a:pt x="9" y="26"/>
                  <a:pt x="11" y="22"/>
                  <a:pt x="12" y="17"/>
                </a:cubicBezTo>
                <a:cubicBezTo>
                  <a:pt x="16" y="28"/>
                  <a:pt x="24" y="36"/>
                  <a:pt x="35" y="41"/>
                </a:cubicBezTo>
                <a:cubicBezTo>
                  <a:pt x="37" y="42"/>
                  <a:pt x="41" y="39"/>
                  <a:pt x="38" y="37"/>
                </a:cubicBezTo>
                <a:cubicBezTo>
                  <a:pt x="24" y="32"/>
                  <a:pt x="15" y="18"/>
                  <a:pt x="16" y="3"/>
                </a:cubicBezTo>
                <a:cubicBezTo>
                  <a:pt x="16" y="0"/>
                  <a:pt x="10" y="1"/>
                  <a:pt x="10" y="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5674879" y="2556225"/>
            <a:ext cx="285022" cy="190865"/>
          </a:xfrm>
          <a:custGeom>
            <a:avLst/>
            <a:gdLst>
              <a:gd name="T0" fmla="*/ 4 w 79"/>
              <a:gd name="T1" fmla="*/ 53 h 53"/>
              <a:gd name="T2" fmla="*/ 28 w 79"/>
              <a:gd name="T3" fmla="*/ 37 h 53"/>
              <a:gd name="T4" fmla="*/ 76 w 79"/>
              <a:gd name="T5" fmla="*/ 4 h 53"/>
              <a:gd name="T6" fmla="*/ 74 w 79"/>
              <a:gd name="T7" fmla="*/ 1 h 53"/>
              <a:gd name="T8" fmla="*/ 39 w 79"/>
              <a:gd name="T9" fmla="*/ 21 h 53"/>
              <a:gd name="T10" fmla="*/ 4 w 79"/>
              <a:gd name="T11" fmla="*/ 49 h 53"/>
              <a:gd name="T12" fmla="*/ 4 w 79"/>
              <a:gd name="T13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" h="53">
                <a:moveTo>
                  <a:pt x="4" y="53"/>
                </a:moveTo>
                <a:cubicBezTo>
                  <a:pt x="15" y="52"/>
                  <a:pt x="21" y="46"/>
                  <a:pt x="28" y="37"/>
                </a:cubicBezTo>
                <a:cubicBezTo>
                  <a:pt x="41" y="22"/>
                  <a:pt x="58" y="11"/>
                  <a:pt x="76" y="4"/>
                </a:cubicBezTo>
                <a:cubicBezTo>
                  <a:pt x="79" y="2"/>
                  <a:pt x="76" y="0"/>
                  <a:pt x="74" y="1"/>
                </a:cubicBezTo>
                <a:cubicBezTo>
                  <a:pt x="61" y="6"/>
                  <a:pt x="50" y="12"/>
                  <a:pt x="39" y="21"/>
                </a:cubicBezTo>
                <a:cubicBezTo>
                  <a:pt x="28" y="29"/>
                  <a:pt x="19" y="48"/>
                  <a:pt x="4" y="49"/>
                </a:cubicBezTo>
                <a:cubicBezTo>
                  <a:pt x="1" y="49"/>
                  <a:pt x="0" y="53"/>
                  <a:pt x="4" y="5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 noEditPoints="1"/>
          </p:cNvSpPr>
          <p:nvPr/>
        </p:nvSpPr>
        <p:spPr bwMode="auto">
          <a:xfrm>
            <a:off x="5375861" y="2747091"/>
            <a:ext cx="271025" cy="343558"/>
          </a:xfrm>
          <a:custGeom>
            <a:avLst/>
            <a:gdLst>
              <a:gd name="T0" fmla="*/ 72 w 75"/>
              <a:gd name="T1" fmla="*/ 5 h 95"/>
              <a:gd name="T2" fmla="*/ 63 w 75"/>
              <a:gd name="T3" fmla="*/ 4 h 95"/>
              <a:gd name="T4" fmla="*/ 61 w 75"/>
              <a:gd name="T5" fmla="*/ 10 h 95"/>
              <a:gd name="T6" fmla="*/ 56 w 75"/>
              <a:gd name="T7" fmla="*/ 11 h 95"/>
              <a:gd name="T8" fmla="*/ 43 w 75"/>
              <a:gd name="T9" fmla="*/ 15 h 95"/>
              <a:gd name="T10" fmla="*/ 38 w 75"/>
              <a:gd name="T11" fmla="*/ 16 h 95"/>
              <a:gd name="T12" fmla="*/ 27 w 75"/>
              <a:gd name="T13" fmla="*/ 21 h 95"/>
              <a:gd name="T14" fmla="*/ 23 w 75"/>
              <a:gd name="T15" fmla="*/ 24 h 95"/>
              <a:gd name="T16" fmla="*/ 16 w 75"/>
              <a:gd name="T17" fmla="*/ 39 h 95"/>
              <a:gd name="T18" fmla="*/ 16 w 75"/>
              <a:gd name="T19" fmla="*/ 42 h 95"/>
              <a:gd name="T20" fmla="*/ 6 w 75"/>
              <a:gd name="T21" fmla="*/ 53 h 95"/>
              <a:gd name="T22" fmla="*/ 1 w 75"/>
              <a:gd name="T23" fmla="*/ 55 h 95"/>
              <a:gd name="T24" fmla="*/ 4 w 75"/>
              <a:gd name="T25" fmla="*/ 72 h 95"/>
              <a:gd name="T26" fmla="*/ 7 w 75"/>
              <a:gd name="T27" fmla="*/ 93 h 95"/>
              <a:gd name="T28" fmla="*/ 16 w 75"/>
              <a:gd name="T29" fmla="*/ 82 h 95"/>
              <a:gd name="T30" fmla="*/ 9 w 75"/>
              <a:gd name="T31" fmla="*/ 87 h 95"/>
              <a:gd name="T32" fmla="*/ 12 w 75"/>
              <a:gd name="T33" fmla="*/ 77 h 95"/>
              <a:gd name="T34" fmla="*/ 14 w 75"/>
              <a:gd name="T35" fmla="*/ 68 h 95"/>
              <a:gd name="T36" fmla="*/ 18 w 75"/>
              <a:gd name="T37" fmla="*/ 74 h 95"/>
              <a:gd name="T38" fmla="*/ 22 w 75"/>
              <a:gd name="T39" fmla="*/ 50 h 95"/>
              <a:gd name="T40" fmla="*/ 29 w 75"/>
              <a:gd name="T41" fmla="*/ 51 h 95"/>
              <a:gd name="T42" fmla="*/ 22 w 75"/>
              <a:gd name="T43" fmla="*/ 42 h 95"/>
              <a:gd name="T44" fmla="*/ 29 w 75"/>
              <a:gd name="T45" fmla="*/ 34 h 95"/>
              <a:gd name="T46" fmla="*/ 33 w 75"/>
              <a:gd name="T47" fmla="*/ 30 h 95"/>
              <a:gd name="T48" fmla="*/ 35 w 75"/>
              <a:gd name="T49" fmla="*/ 20 h 95"/>
              <a:gd name="T50" fmla="*/ 41 w 75"/>
              <a:gd name="T51" fmla="*/ 22 h 95"/>
              <a:gd name="T52" fmla="*/ 50 w 75"/>
              <a:gd name="T53" fmla="*/ 20 h 95"/>
              <a:gd name="T54" fmla="*/ 46 w 75"/>
              <a:gd name="T55" fmla="*/ 20 h 95"/>
              <a:gd name="T56" fmla="*/ 45 w 75"/>
              <a:gd name="T57" fmla="*/ 20 h 95"/>
              <a:gd name="T58" fmla="*/ 56 w 75"/>
              <a:gd name="T59" fmla="*/ 13 h 95"/>
              <a:gd name="T60" fmla="*/ 63 w 75"/>
              <a:gd name="T61" fmla="*/ 14 h 95"/>
              <a:gd name="T62" fmla="*/ 61 w 75"/>
              <a:gd name="T63" fmla="*/ 12 h 95"/>
              <a:gd name="T64" fmla="*/ 72 w 75"/>
              <a:gd name="T65" fmla="*/ 6 h 95"/>
              <a:gd name="T66" fmla="*/ 46 w 75"/>
              <a:gd name="T67" fmla="*/ 2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" h="95">
                <a:moveTo>
                  <a:pt x="72" y="6"/>
                </a:moveTo>
                <a:cubicBezTo>
                  <a:pt x="72" y="5"/>
                  <a:pt x="72" y="5"/>
                  <a:pt x="72" y="5"/>
                </a:cubicBezTo>
                <a:cubicBezTo>
                  <a:pt x="71" y="4"/>
                  <a:pt x="70" y="3"/>
                  <a:pt x="68" y="2"/>
                </a:cubicBezTo>
                <a:cubicBezTo>
                  <a:pt x="67" y="0"/>
                  <a:pt x="62" y="2"/>
                  <a:pt x="63" y="4"/>
                </a:cubicBezTo>
                <a:cubicBezTo>
                  <a:pt x="65" y="5"/>
                  <a:pt x="66" y="6"/>
                  <a:pt x="67" y="7"/>
                </a:cubicBezTo>
                <a:cubicBezTo>
                  <a:pt x="65" y="8"/>
                  <a:pt x="63" y="9"/>
                  <a:pt x="61" y="10"/>
                </a:cubicBezTo>
                <a:cubicBezTo>
                  <a:pt x="61" y="10"/>
                  <a:pt x="61" y="9"/>
                  <a:pt x="61" y="9"/>
                </a:cubicBezTo>
                <a:cubicBezTo>
                  <a:pt x="61" y="8"/>
                  <a:pt x="56" y="9"/>
                  <a:pt x="56" y="11"/>
                </a:cubicBezTo>
                <a:cubicBezTo>
                  <a:pt x="56" y="11"/>
                  <a:pt x="56" y="11"/>
                  <a:pt x="56" y="12"/>
                </a:cubicBezTo>
                <a:cubicBezTo>
                  <a:pt x="52" y="13"/>
                  <a:pt x="47" y="14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3"/>
                  <a:pt x="37" y="14"/>
                  <a:pt x="38" y="16"/>
                </a:cubicBezTo>
                <a:cubicBezTo>
                  <a:pt x="38" y="16"/>
                  <a:pt x="38" y="17"/>
                  <a:pt x="38" y="17"/>
                </a:cubicBezTo>
                <a:cubicBezTo>
                  <a:pt x="34" y="18"/>
                  <a:pt x="30" y="19"/>
                  <a:pt x="27" y="21"/>
                </a:cubicBezTo>
                <a:cubicBezTo>
                  <a:pt x="26" y="20"/>
                  <a:pt x="23" y="21"/>
                  <a:pt x="23" y="23"/>
                </a:cubicBezTo>
                <a:cubicBezTo>
                  <a:pt x="23" y="23"/>
                  <a:pt x="23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18" y="28"/>
                  <a:pt x="17" y="33"/>
                  <a:pt x="16" y="39"/>
                </a:cubicBezTo>
                <a:cubicBezTo>
                  <a:pt x="16" y="39"/>
                  <a:pt x="15" y="40"/>
                  <a:pt x="15" y="40"/>
                </a:cubicBezTo>
                <a:cubicBezTo>
                  <a:pt x="16" y="41"/>
                  <a:pt x="16" y="41"/>
                  <a:pt x="16" y="42"/>
                </a:cubicBezTo>
                <a:cubicBezTo>
                  <a:pt x="16" y="50"/>
                  <a:pt x="17" y="58"/>
                  <a:pt x="18" y="65"/>
                </a:cubicBezTo>
                <a:cubicBezTo>
                  <a:pt x="13" y="62"/>
                  <a:pt x="9" y="58"/>
                  <a:pt x="6" y="53"/>
                </a:cubicBezTo>
                <a:cubicBezTo>
                  <a:pt x="5" y="52"/>
                  <a:pt x="0" y="54"/>
                  <a:pt x="1" y="55"/>
                </a:cubicBezTo>
                <a:cubicBezTo>
                  <a:pt x="1" y="55"/>
                  <a:pt x="1" y="55"/>
                  <a:pt x="1" y="55"/>
                </a:cubicBezTo>
                <a:cubicBezTo>
                  <a:pt x="1" y="56"/>
                  <a:pt x="1" y="56"/>
                  <a:pt x="1" y="56"/>
                </a:cubicBezTo>
                <a:cubicBezTo>
                  <a:pt x="1" y="62"/>
                  <a:pt x="2" y="67"/>
                  <a:pt x="4" y="72"/>
                </a:cubicBezTo>
                <a:cubicBezTo>
                  <a:pt x="2" y="72"/>
                  <a:pt x="1" y="73"/>
                  <a:pt x="1" y="74"/>
                </a:cubicBezTo>
                <a:cubicBezTo>
                  <a:pt x="1" y="81"/>
                  <a:pt x="3" y="88"/>
                  <a:pt x="7" y="93"/>
                </a:cubicBezTo>
                <a:cubicBezTo>
                  <a:pt x="8" y="95"/>
                  <a:pt x="11" y="94"/>
                  <a:pt x="11" y="92"/>
                </a:cubicBezTo>
                <a:cubicBezTo>
                  <a:pt x="13" y="89"/>
                  <a:pt x="16" y="86"/>
                  <a:pt x="16" y="82"/>
                </a:cubicBezTo>
                <a:cubicBezTo>
                  <a:pt x="17" y="80"/>
                  <a:pt x="12" y="80"/>
                  <a:pt x="11" y="83"/>
                </a:cubicBezTo>
                <a:cubicBezTo>
                  <a:pt x="11" y="84"/>
                  <a:pt x="10" y="86"/>
                  <a:pt x="9" y="87"/>
                </a:cubicBezTo>
                <a:cubicBezTo>
                  <a:pt x="8" y="84"/>
                  <a:pt x="7" y="82"/>
                  <a:pt x="7" y="79"/>
                </a:cubicBezTo>
                <a:cubicBezTo>
                  <a:pt x="8" y="81"/>
                  <a:pt x="13" y="79"/>
                  <a:pt x="12" y="77"/>
                </a:cubicBezTo>
                <a:cubicBezTo>
                  <a:pt x="9" y="72"/>
                  <a:pt x="8" y="67"/>
                  <a:pt x="7" y="62"/>
                </a:cubicBezTo>
                <a:cubicBezTo>
                  <a:pt x="9" y="64"/>
                  <a:pt x="11" y="66"/>
                  <a:pt x="14" y="68"/>
                </a:cubicBezTo>
                <a:cubicBezTo>
                  <a:pt x="15" y="69"/>
                  <a:pt x="17" y="68"/>
                  <a:pt x="18" y="67"/>
                </a:cubicBezTo>
                <a:cubicBezTo>
                  <a:pt x="18" y="70"/>
                  <a:pt x="18" y="72"/>
                  <a:pt x="18" y="74"/>
                </a:cubicBezTo>
                <a:cubicBezTo>
                  <a:pt x="18" y="75"/>
                  <a:pt x="23" y="74"/>
                  <a:pt x="24" y="73"/>
                </a:cubicBezTo>
                <a:cubicBezTo>
                  <a:pt x="24" y="66"/>
                  <a:pt x="23" y="58"/>
                  <a:pt x="22" y="50"/>
                </a:cubicBezTo>
                <a:cubicBezTo>
                  <a:pt x="23" y="51"/>
                  <a:pt x="24" y="51"/>
                  <a:pt x="26" y="52"/>
                </a:cubicBezTo>
                <a:cubicBezTo>
                  <a:pt x="27" y="52"/>
                  <a:pt x="28" y="51"/>
                  <a:pt x="29" y="51"/>
                </a:cubicBezTo>
                <a:cubicBezTo>
                  <a:pt x="30" y="50"/>
                  <a:pt x="30" y="49"/>
                  <a:pt x="29" y="49"/>
                </a:cubicBezTo>
                <a:cubicBezTo>
                  <a:pt x="26" y="49"/>
                  <a:pt x="24" y="45"/>
                  <a:pt x="22" y="42"/>
                </a:cubicBezTo>
                <a:cubicBezTo>
                  <a:pt x="22" y="37"/>
                  <a:pt x="23" y="33"/>
                  <a:pt x="25" y="29"/>
                </a:cubicBezTo>
                <a:cubicBezTo>
                  <a:pt x="26" y="31"/>
                  <a:pt x="27" y="33"/>
                  <a:pt x="29" y="34"/>
                </a:cubicBezTo>
                <a:cubicBezTo>
                  <a:pt x="30" y="34"/>
                  <a:pt x="32" y="34"/>
                  <a:pt x="33" y="33"/>
                </a:cubicBezTo>
                <a:cubicBezTo>
                  <a:pt x="34" y="33"/>
                  <a:pt x="34" y="31"/>
                  <a:pt x="33" y="30"/>
                </a:cubicBezTo>
                <a:cubicBezTo>
                  <a:pt x="31" y="29"/>
                  <a:pt x="29" y="27"/>
                  <a:pt x="28" y="24"/>
                </a:cubicBezTo>
                <a:cubicBezTo>
                  <a:pt x="30" y="22"/>
                  <a:pt x="32" y="21"/>
                  <a:pt x="35" y="20"/>
                </a:cubicBezTo>
                <a:cubicBezTo>
                  <a:pt x="36" y="19"/>
                  <a:pt x="37" y="19"/>
                  <a:pt x="38" y="19"/>
                </a:cubicBezTo>
                <a:cubicBezTo>
                  <a:pt x="38" y="20"/>
                  <a:pt x="39" y="21"/>
                  <a:pt x="41" y="22"/>
                </a:cubicBezTo>
                <a:cubicBezTo>
                  <a:pt x="43" y="24"/>
                  <a:pt x="46" y="23"/>
                  <a:pt x="49" y="22"/>
                </a:cubicBezTo>
                <a:cubicBezTo>
                  <a:pt x="49" y="22"/>
                  <a:pt x="51" y="21"/>
                  <a:pt x="50" y="20"/>
                </a:cubicBezTo>
                <a:cubicBezTo>
                  <a:pt x="49" y="19"/>
                  <a:pt x="47" y="20"/>
                  <a:pt x="47" y="20"/>
                </a:cubicBezTo>
                <a:cubicBezTo>
                  <a:pt x="47" y="20"/>
                  <a:pt x="46" y="20"/>
                  <a:pt x="46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44" y="19"/>
                  <a:pt x="43" y="18"/>
                  <a:pt x="43" y="17"/>
                </a:cubicBezTo>
                <a:cubicBezTo>
                  <a:pt x="47" y="16"/>
                  <a:pt x="52" y="15"/>
                  <a:pt x="56" y="13"/>
                </a:cubicBezTo>
                <a:cubicBezTo>
                  <a:pt x="57" y="14"/>
                  <a:pt x="57" y="15"/>
                  <a:pt x="59" y="15"/>
                </a:cubicBezTo>
                <a:cubicBezTo>
                  <a:pt x="60" y="15"/>
                  <a:pt x="61" y="15"/>
                  <a:pt x="63" y="14"/>
                </a:cubicBezTo>
                <a:cubicBezTo>
                  <a:pt x="63" y="13"/>
                  <a:pt x="63" y="12"/>
                  <a:pt x="62" y="12"/>
                </a:cubicBezTo>
                <a:cubicBezTo>
                  <a:pt x="62" y="12"/>
                  <a:pt x="62" y="12"/>
                  <a:pt x="61" y="12"/>
                </a:cubicBezTo>
                <a:cubicBezTo>
                  <a:pt x="66" y="11"/>
                  <a:pt x="70" y="9"/>
                  <a:pt x="74" y="7"/>
                </a:cubicBezTo>
                <a:cubicBezTo>
                  <a:pt x="75" y="6"/>
                  <a:pt x="74" y="5"/>
                  <a:pt x="72" y="6"/>
                </a:cubicBezTo>
                <a:close/>
                <a:moveTo>
                  <a:pt x="46" y="20"/>
                </a:moveTo>
                <a:cubicBezTo>
                  <a:pt x="46" y="20"/>
                  <a:pt x="46" y="20"/>
                  <a:pt x="46" y="20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5098473" y="2902328"/>
            <a:ext cx="267208" cy="430084"/>
          </a:xfrm>
          <a:custGeom>
            <a:avLst/>
            <a:gdLst>
              <a:gd name="T0" fmla="*/ 38 w 74"/>
              <a:gd name="T1" fmla="*/ 75 h 119"/>
              <a:gd name="T2" fmla="*/ 41 w 74"/>
              <a:gd name="T3" fmla="*/ 72 h 119"/>
              <a:gd name="T4" fmla="*/ 25 w 74"/>
              <a:gd name="T5" fmla="*/ 68 h 119"/>
              <a:gd name="T6" fmla="*/ 27 w 74"/>
              <a:gd name="T7" fmla="*/ 63 h 119"/>
              <a:gd name="T8" fmla="*/ 14 w 74"/>
              <a:gd name="T9" fmla="*/ 56 h 119"/>
              <a:gd name="T10" fmla="*/ 13 w 74"/>
              <a:gd name="T11" fmla="*/ 54 h 119"/>
              <a:gd name="T12" fmla="*/ 18 w 74"/>
              <a:gd name="T13" fmla="*/ 46 h 119"/>
              <a:gd name="T14" fmla="*/ 13 w 74"/>
              <a:gd name="T15" fmla="*/ 44 h 119"/>
              <a:gd name="T16" fmla="*/ 33 w 74"/>
              <a:gd name="T17" fmla="*/ 29 h 119"/>
              <a:gd name="T18" fmla="*/ 56 w 74"/>
              <a:gd name="T19" fmla="*/ 8 h 119"/>
              <a:gd name="T20" fmla="*/ 54 w 74"/>
              <a:gd name="T21" fmla="*/ 3 h 119"/>
              <a:gd name="T22" fmla="*/ 51 w 74"/>
              <a:gd name="T23" fmla="*/ 9 h 119"/>
              <a:gd name="T24" fmla="*/ 51 w 74"/>
              <a:gd name="T25" fmla="*/ 10 h 119"/>
              <a:gd name="T26" fmla="*/ 43 w 74"/>
              <a:gd name="T27" fmla="*/ 7 h 119"/>
              <a:gd name="T28" fmla="*/ 38 w 74"/>
              <a:gd name="T29" fmla="*/ 12 h 119"/>
              <a:gd name="T30" fmla="*/ 25 w 74"/>
              <a:gd name="T31" fmla="*/ 27 h 119"/>
              <a:gd name="T32" fmla="*/ 14 w 74"/>
              <a:gd name="T33" fmla="*/ 18 h 119"/>
              <a:gd name="T34" fmla="*/ 10 w 74"/>
              <a:gd name="T35" fmla="*/ 36 h 119"/>
              <a:gd name="T36" fmla="*/ 6 w 74"/>
              <a:gd name="T37" fmla="*/ 47 h 119"/>
              <a:gd name="T38" fmla="*/ 7 w 74"/>
              <a:gd name="T39" fmla="*/ 52 h 119"/>
              <a:gd name="T40" fmla="*/ 5 w 74"/>
              <a:gd name="T41" fmla="*/ 58 h 119"/>
              <a:gd name="T42" fmla="*/ 9 w 74"/>
              <a:gd name="T43" fmla="*/ 58 h 119"/>
              <a:gd name="T44" fmla="*/ 4 w 74"/>
              <a:gd name="T45" fmla="*/ 65 h 119"/>
              <a:gd name="T46" fmla="*/ 19 w 74"/>
              <a:gd name="T47" fmla="*/ 70 h 119"/>
              <a:gd name="T48" fmla="*/ 18 w 74"/>
              <a:gd name="T49" fmla="*/ 74 h 119"/>
              <a:gd name="T50" fmla="*/ 28 w 74"/>
              <a:gd name="T51" fmla="*/ 75 h 119"/>
              <a:gd name="T52" fmla="*/ 20 w 74"/>
              <a:gd name="T53" fmla="*/ 78 h 119"/>
              <a:gd name="T54" fmla="*/ 54 w 74"/>
              <a:gd name="T55" fmla="*/ 117 h 119"/>
              <a:gd name="T56" fmla="*/ 30 w 74"/>
              <a:gd name="T57" fmla="*/ 27 h 119"/>
              <a:gd name="T58" fmla="*/ 36 w 74"/>
              <a:gd name="T59" fmla="*/ 21 h 119"/>
              <a:gd name="T60" fmla="*/ 46 w 74"/>
              <a:gd name="T61" fmla="*/ 12 h 119"/>
              <a:gd name="T62" fmla="*/ 48 w 74"/>
              <a:gd name="T63" fmla="*/ 15 h 119"/>
              <a:gd name="T64" fmla="*/ 22 w 74"/>
              <a:gd name="T65" fmla="*/ 31 h 119"/>
              <a:gd name="T66" fmla="*/ 18 w 74"/>
              <a:gd name="T67" fmla="*/ 25 h 119"/>
              <a:gd name="T68" fmla="*/ 9 w 74"/>
              <a:gd name="T69" fmla="*/ 62 h 119"/>
              <a:gd name="T70" fmla="*/ 11 w 74"/>
              <a:gd name="T71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4" h="119">
                <a:moveTo>
                  <a:pt x="59" y="117"/>
                </a:moveTo>
                <a:cubicBezTo>
                  <a:pt x="74" y="95"/>
                  <a:pt x="56" y="85"/>
                  <a:pt x="38" y="75"/>
                </a:cubicBezTo>
                <a:cubicBezTo>
                  <a:pt x="39" y="75"/>
                  <a:pt x="40" y="74"/>
                  <a:pt x="41" y="74"/>
                </a:cubicBezTo>
                <a:cubicBezTo>
                  <a:pt x="42" y="73"/>
                  <a:pt x="43" y="72"/>
                  <a:pt x="41" y="72"/>
                </a:cubicBezTo>
                <a:cubicBezTo>
                  <a:pt x="38" y="71"/>
                  <a:pt x="34" y="71"/>
                  <a:pt x="31" y="71"/>
                </a:cubicBezTo>
                <a:cubicBezTo>
                  <a:pt x="29" y="70"/>
                  <a:pt x="27" y="69"/>
                  <a:pt x="25" y="68"/>
                </a:cubicBezTo>
                <a:cubicBezTo>
                  <a:pt x="25" y="66"/>
                  <a:pt x="27" y="65"/>
                  <a:pt x="27" y="64"/>
                </a:cubicBezTo>
                <a:cubicBezTo>
                  <a:pt x="27" y="63"/>
                  <a:pt x="27" y="63"/>
                  <a:pt x="27" y="63"/>
                </a:cubicBezTo>
                <a:cubicBezTo>
                  <a:pt x="24" y="62"/>
                  <a:pt x="21" y="62"/>
                  <a:pt x="17" y="61"/>
                </a:cubicBezTo>
                <a:cubicBezTo>
                  <a:pt x="16" y="60"/>
                  <a:pt x="15" y="58"/>
                  <a:pt x="14" y="56"/>
                </a:cubicBezTo>
                <a:cubicBezTo>
                  <a:pt x="14" y="56"/>
                  <a:pt x="15" y="55"/>
                  <a:pt x="15" y="55"/>
                </a:cubicBezTo>
                <a:cubicBezTo>
                  <a:pt x="15" y="54"/>
                  <a:pt x="14" y="54"/>
                  <a:pt x="13" y="54"/>
                </a:cubicBezTo>
                <a:cubicBezTo>
                  <a:pt x="13" y="53"/>
                  <a:pt x="13" y="53"/>
                  <a:pt x="13" y="52"/>
                </a:cubicBezTo>
                <a:cubicBezTo>
                  <a:pt x="15" y="50"/>
                  <a:pt x="16" y="48"/>
                  <a:pt x="18" y="46"/>
                </a:cubicBezTo>
                <a:cubicBezTo>
                  <a:pt x="18" y="45"/>
                  <a:pt x="17" y="45"/>
                  <a:pt x="17" y="45"/>
                </a:cubicBezTo>
                <a:cubicBezTo>
                  <a:pt x="16" y="45"/>
                  <a:pt x="14" y="44"/>
                  <a:pt x="13" y="44"/>
                </a:cubicBezTo>
                <a:cubicBezTo>
                  <a:pt x="13" y="43"/>
                  <a:pt x="13" y="42"/>
                  <a:pt x="13" y="42"/>
                </a:cubicBezTo>
                <a:cubicBezTo>
                  <a:pt x="16" y="35"/>
                  <a:pt x="26" y="32"/>
                  <a:pt x="33" y="29"/>
                </a:cubicBezTo>
                <a:cubicBezTo>
                  <a:pt x="43" y="25"/>
                  <a:pt x="54" y="20"/>
                  <a:pt x="5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7" y="6"/>
                  <a:pt x="58" y="4"/>
                  <a:pt x="59" y="2"/>
                </a:cubicBezTo>
                <a:cubicBezTo>
                  <a:pt x="59" y="0"/>
                  <a:pt x="54" y="1"/>
                  <a:pt x="54" y="3"/>
                </a:cubicBezTo>
                <a:cubicBezTo>
                  <a:pt x="53" y="4"/>
                  <a:pt x="52" y="6"/>
                  <a:pt x="52" y="8"/>
                </a:cubicBezTo>
                <a:cubicBezTo>
                  <a:pt x="51" y="8"/>
                  <a:pt x="51" y="8"/>
                  <a:pt x="51" y="9"/>
                </a:cubicBezTo>
                <a:cubicBezTo>
                  <a:pt x="51" y="9"/>
                  <a:pt x="51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0" y="8"/>
                  <a:pt x="49" y="7"/>
                  <a:pt x="49" y="6"/>
                </a:cubicBezTo>
                <a:cubicBezTo>
                  <a:pt x="48" y="5"/>
                  <a:pt x="44" y="6"/>
                  <a:pt x="43" y="7"/>
                </a:cubicBezTo>
                <a:cubicBezTo>
                  <a:pt x="42" y="10"/>
                  <a:pt x="40" y="13"/>
                  <a:pt x="39" y="15"/>
                </a:cubicBezTo>
                <a:cubicBezTo>
                  <a:pt x="39" y="14"/>
                  <a:pt x="38" y="13"/>
                  <a:pt x="38" y="12"/>
                </a:cubicBezTo>
                <a:cubicBezTo>
                  <a:pt x="37" y="10"/>
                  <a:pt x="33" y="12"/>
                  <a:pt x="32" y="13"/>
                </a:cubicBezTo>
                <a:cubicBezTo>
                  <a:pt x="30" y="17"/>
                  <a:pt x="28" y="23"/>
                  <a:pt x="25" y="27"/>
                </a:cubicBezTo>
                <a:cubicBezTo>
                  <a:pt x="23" y="24"/>
                  <a:pt x="21" y="21"/>
                  <a:pt x="20" y="17"/>
                </a:cubicBezTo>
                <a:cubicBezTo>
                  <a:pt x="19" y="16"/>
                  <a:pt x="15" y="17"/>
                  <a:pt x="14" y="18"/>
                </a:cubicBezTo>
                <a:cubicBezTo>
                  <a:pt x="12" y="24"/>
                  <a:pt x="11" y="29"/>
                  <a:pt x="10" y="35"/>
                </a:cubicBezTo>
                <a:cubicBezTo>
                  <a:pt x="10" y="35"/>
                  <a:pt x="10" y="35"/>
                  <a:pt x="10" y="36"/>
                </a:cubicBezTo>
                <a:cubicBezTo>
                  <a:pt x="8" y="39"/>
                  <a:pt x="6" y="43"/>
                  <a:pt x="4" y="46"/>
                </a:cubicBezTo>
                <a:cubicBezTo>
                  <a:pt x="2" y="47"/>
                  <a:pt x="6" y="47"/>
                  <a:pt x="6" y="47"/>
                </a:cubicBezTo>
                <a:cubicBezTo>
                  <a:pt x="7" y="47"/>
                  <a:pt x="7" y="46"/>
                  <a:pt x="7" y="46"/>
                </a:cubicBezTo>
                <a:cubicBezTo>
                  <a:pt x="7" y="48"/>
                  <a:pt x="7" y="50"/>
                  <a:pt x="7" y="52"/>
                </a:cubicBezTo>
                <a:cubicBezTo>
                  <a:pt x="5" y="54"/>
                  <a:pt x="3" y="56"/>
                  <a:pt x="2" y="57"/>
                </a:cubicBezTo>
                <a:cubicBezTo>
                  <a:pt x="0" y="59"/>
                  <a:pt x="4" y="58"/>
                  <a:pt x="5" y="58"/>
                </a:cubicBezTo>
                <a:cubicBezTo>
                  <a:pt x="7" y="57"/>
                  <a:pt x="8" y="57"/>
                  <a:pt x="9" y="57"/>
                </a:cubicBezTo>
                <a:cubicBezTo>
                  <a:pt x="9" y="57"/>
                  <a:pt x="9" y="57"/>
                  <a:pt x="9" y="58"/>
                </a:cubicBezTo>
                <a:cubicBezTo>
                  <a:pt x="8" y="59"/>
                  <a:pt x="6" y="60"/>
                  <a:pt x="2" y="63"/>
                </a:cubicBezTo>
                <a:cubicBezTo>
                  <a:pt x="0" y="64"/>
                  <a:pt x="3" y="65"/>
                  <a:pt x="4" y="65"/>
                </a:cubicBezTo>
                <a:cubicBezTo>
                  <a:pt x="6" y="64"/>
                  <a:pt x="9" y="64"/>
                  <a:pt x="13" y="64"/>
                </a:cubicBezTo>
                <a:cubicBezTo>
                  <a:pt x="14" y="66"/>
                  <a:pt x="16" y="68"/>
                  <a:pt x="19" y="70"/>
                </a:cubicBezTo>
                <a:cubicBezTo>
                  <a:pt x="19" y="71"/>
                  <a:pt x="18" y="71"/>
                  <a:pt x="17" y="73"/>
                </a:cubicBezTo>
                <a:cubicBezTo>
                  <a:pt x="17" y="73"/>
                  <a:pt x="17" y="74"/>
                  <a:pt x="18" y="74"/>
                </a:cubicBezTo>
                <a:cubicBezTo>
                  <a:pt x="21" y="74"/>
                  <a:pt x="23" y="74"/>
                  <a:pt x="25" y="74"/>
                </a:cubicBezTo>
                <a:cubicBezTo>
                  <a:pt x="26" y="74"/>
                  <a:pt x="27" y="75"/>
                  <a:pt x="28" y="75"/>
                </a:cubicBezTo>
                <a:cubicBezTo>
                  <a:pt x="26" y="76"/>
                  <a:pt x="23" y="76"/>
                  <a:pt x="22" y="76"/>
                </a:cubicBezTo>
                <a:cubicBezTo>
                  <a:pt x="21" y="76"/>
                  <a:pt x="17" y="79"/>
                  <a:pt x="20" y="78"/>
                </a:cubicBezTo>
                <a:cubicBezTo>
                  <a:pt x="24" y="78"/>
                  <a:pt x="28" y="78"/>
                  <a:pt x="31" y="77"/>
                </a:cubicBezTo>
                <a:cubicBezTo>
                  <a:pt x="50" y="87"/>
                  <a:pt x="69" y="94"/>
                  <a:pt x="54" y="117"/>
                </a:cubicBezTo>
                <a:cubicBezTo>
                  <a:pt x="52" y="119"/>
                  <a:pt x="58" y="119"/>
                  <a:pt x="59" y="117"/>
                </a:cubicBezTo>
                <a:close/>
                <a:moveTo>
                  <a:pt x="30" y="27"/>
                </a:moveTo>
                <a:cubicBezTo>
                  <a:pt x="32" y="25"/>
                  <a:pt x="33" y="21"/>
                  <a:pt x="34" y="18"/>
                </a:cubicBezTo>
                <a:cubicBezTo>
                  <a:pt x="35" y="19"/>
                  <a:pt x="35" y="20"/>
                  <a:pt x="36" y="21"/>
                </a:cubicBezTo>
                <a:cubicBezTo>
                  <a:pt x="36" y="23"/>
                  <a:pt x="40" y="21"/>
                  <a:pt x="41" y="20"/>
                </a:cubicBezTo>
                <a:cubicBezTo>
                  <a:pt x="43" y="18"/>
                  <a:pt x="44" y="15"/>
                  <a:pt x="46" y="12"/>
                </a:cubicBezTo>
                <a:cubicBezTo>
                  <a:pt x="46" y="12"/>
                  <a:pt x="47" y="13"/>
                  <a:pt x="4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4" y="21"/>
                  <a:pt x="37" y="24"/>
                  <a:pt x="30" y="27"/>
                </a:cubicBezTo>
                <a:close/>
                <a:moveTo>
                  <a:pt x="22" y="31"/>
                </a:moveTo>
                <a:cubicBezTo>
                  <a:pt x="19" y="32"/>
                  <a:pt x="17" y="34"/>
                  <a:pt x="15" y="35"/>
                </a:cubicBezTo>
                <a:cubicBezTo>
                  <a:pt x="16" y="31"/>
                  <a:pt x="17" y="28"/>
                  <a:pt x="18" y="25"/>
                </a:cubicBezTo>
                <a:cubicBezTo>
                  <a:pt x="19" y="27"/>
                  <a:pt x="20" y="29"/>
                  <a:pt x="22" y="31"/>
                </a:cubicBezTo>
                <a:close/>
                <a:moveTo>
                  <a:pt x="9" y="62"/>
                </a:moveTo>
                <a:cubicBezTo>
                  <a:pt x="9" y="62"/>
                  <a:pt x="10" y="61"/>
                  <a:pt x="10" y="61"/>
                </a:cubicBezTo>
                <a:cubicBezTo>
                  <a:pt x="10" y="61"/>
                  <a:pt x="11" y="61"/>
                  <a:pt x="11" y="62"/>
                </a:cubicBezTo>
                <a:cubicBezTo>
                  <a:pt x="10" y="62"/>
                  <a:pt x="10" y="62"/>
                  <a:pt x="9" y="6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5095928" y="3208985"/>
            <a:ext cx="143783" cy="152692"/>
          </a:xfrm>
          <a:custGeom>
            <a:avLst/>
            <a:gdLst>
              <a:gd name="T0" fmla="*/ 6 w 40"/>
              <a:gd name="T1" fmla="*/ 5 h 42"/>
              <a:gd name="T2" fmla="*/ 16 w 40"/>
              <a:gd name="T3" fmla="*/ 20 h 42"/>
              <a:gd name="T4" fmla="*/ 34 w 40"/>
              <a:gd name="T5" fmla="*/ 41 h 42"/>
              <a:gd name="T6" fmla="*/ 39 w 40"/>
              <a:gd name="T7" fmla="*/ 39 h 42"/>
              <a:gd name="T8" fmla="*/ 23 w 40"/>
              <a:gd name="T9" fmla="*/ 21 h 42"/>
              <a:gd name="T10" fmla="*/ 18 w 40"/>
              <a:gd name="T11" fmla="*/ 9 h 42"/>
              <a:gd name="T12" fmla="*/ 3 w 40"/>
              <a:gd name="T13" fmla="*/ 5 h 42"/>
              <a:gd name="T14" fmla="*/ 6 w 40"/>
              <a:gd name="T15" fmla="*/ 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42">
                <a:moveTo>
                  <a:pt x="6" y="5"/>
                </a:moveTo>
                <a:cubicBezTo>
                  <a:pt x="13" y="1"/>
                  <a:pt x="14" y="15"/>
                  <a:pt x="16" y="20"/>
                </a:cubicBezTo>
                <a:cubicBezTo>
                  <a:pt x="19" y="28"/>
                  <a:pt x="28" y="34"/>
                  <a:pt x="34" y="41"/>
                </a:cubicBezTo>
                <a:cubicBezTo>
                  <a:pt x="35" y="42"/>
                  <a:pt x="40" y="40"/>
                  <a:pt x="39" y="39"/>
                </a:cubicBezTo>
                <a:cubicBezTo>
                  <a:pt x="33" y="33"/>
                  <a:pt x="27" y="28"/>
                  <a:pt x="23" y="21"/>
                </a:cubicBezTo>
                <a:cubicBezTo>
                  <a:pt x="20" y="17"/>
                  <a:pt x="20" y="13"/>
                  <a:pt x="18" y="9"/>
                </a:cubicBezTo>
                <a:cubicBezTo>
                  <a:pt x="16" y="0"/>
                  <a:pt x="9" y="1"/>
                  <a:pt x="3" y="5"/>
                </a:cubicBezTo>
                <a:cubicBezTo>
                  <a:pt x="0" y="6"/>
                  <a:pt x="5" y="6"/>
                  <a:pt x="6" y="5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4645492" y="3202623"/>
            <a:ext cx="216311" cy="627311"/>
          </a:xfrm>
          <a:custGeom>
            <a:avLst/>
            <a:gdLst>
              <a:gd name="T0" fmla="*/ 50 w 60"/>
              <a:gd name="T1" fmla="*/ 61 h 174"/>
              <a:gd name="T2" fmla="*/ 59 w 60"/>
              <a:gd name="T3" fmla="*/ 2 h 174"/>
              <a:gd name="T4" fmla="*/ 54 w 60"/>
              <a:gd name="T5" fmla="*/ 3 h 174"/>
              <a:gd name="T6" fmla="*/ 53 w 60"/>
              <a:gd name="T7" fmla="*/ 22 h 174"/>
              <a:gd name="T8" fmla="*/ 52 w 60"/>
              <a:gd name="T9" fmla="*/ 22 h 174"/>
              <a:gd name="T10" fmla="*/ 48 w 60"/>
              <a:gd name="T11" fmla="*/ 17 h 174"/>
              <a:gd name="T12" fmla="*/ 54 w 60"/>
              <a:gd name="T13" fmla="*/ 3 h 174"/>
              <a:gd name="T14" fmla="*/ 49 w 60"/>
              <a:gd name="T15" fmla="*/ 4 h 174"/>
              <a:gd name="T16" fmla="*/ 41 w 60"/>
              <a:gd name="T17" fmla="*/ 15 h 174"/>
              <a:gd name="T18" fmla="*/ 49 w 60"/>
              <a:gd name="T19" fmla="*/ 29 h 174"/>
              <a:gd name="T20" fmla="*/ 44 w 60"/>
              <a:gd name="T21" fmla="*/ 57 h 174"/>
              <a:gd name="T22" fmla="*/ 42 w 60"/>
              <a:gd name="T23" fmla="*/ 55 h 174"/>
              <a:gd name="T24" fmla="*/ 37 w 60"/>
              <a:gd name="T25" fmla="*/ 56 h 174"/>
              <a:gd name="T26" fmla="*/ 31 w 60"/>
              <a:gd name="T27" fmla="*/ 69 h 174"/>
              <a:gd name="T28" fmla="*/ 31 w 60"/>
              <a:gd name="T29" fmla="*/ 69 h 174"/>
              <a:gd name="T30" fmla="*/ 26 w 60"/>
              <a:gd name="T31" fmla="*/ 70 h 174"/>
              <a:gd name="T32" fmla="*/ 22 w 60"/>
              <a:gd name="T33" fmla="*/ 82 h 174"/>
              <a:gd name="T34" fmla="*/ 20 w 60"/>
              <a:gd name="T35" fmla="*/ 77 h 174"/>
              <a:gd name="T36" fmla="*/ 14 w 60"/>
              <a:gd name="T37" fmla="*/ 78 h 174"/>
              <a:gd name="T38" fmla="*/ 11 w 60"/>
              <a:gd name="T39" fmla="*/ 86 h 174"/>
              <a:gd name="T40" fmla="*/ 11 w 60"/>
              <a:gd name="T41" fmla="*/ 82 h 174"/>
              <a:gd name="T42" fmla="*/ 6 w 60"/>
              <a:gd name="T43" fmla="*/ 82 h 174"/>
              <a:gd name="T44" fmla="*/ 6 w 60"/>
              <a:gd name="T45" fmla="*/ 80 h 174"/>
              <a:gd name="T46" fmla="*/ 0 w 60"/>
              <a:gd name="T47" fmla="*/ 82 h 174"/>
              <a:gd name="T48" fmla="*/ 4 w 60"/>
              <a:gd name="T49" fmla="*/ 90 h 174"/>
              <a:gd name="T50" fmla="*/ 6 w 60"/>
              <a:gd name="T51" fmla="*/ 90 h 174"/>
              <a:gd name="T52" fmla="*/ 6 w 60"/>
              <a:gd name="T53" fmla="*/ 96 h 174"/>
              <a:gd name="T54" fmla="*/ 7 w 60"/>
              <a:gd name="T55" fmla="*/ 96 h 174"/>
              <a:gd name="T56" fmla="*/ 5 w 60"/>
              <a:gd name="T57" fmla="*/ 98 h 174"/>
              <a:gd name="T58" fmla="*/ 9 w 60"/>
              <a:gd name="T59" fmla="*/ 99 h 174"/>
              <a:gd name="T60" fmla="*/ 35 w 60"/>
              <a:gd name="T61" fmla="*/ 131 h 174"/>
              <a:gd name="T62" fmla="*/ 27 w 60"/>
              <a:gd name="T63" fmla="*/ 172 h 174"/>
              <a:gd name="T64" fmla="*/ 32 w 60"/>
              <a:gd name="T65" fmla="*/ 172 h 174"/>
              <a:gd name="T66" fmla="*/ 40 w 60"/>
              <a:gd name="T67" fmla="*/ 116 h 174"/>
              <a:gd name="T68" fmla="*/ 14 w 60"/>
              <a:gd name="T69" fmla="*/ 95 h 174"/>
              <a:gd name="T70" fmla="*/ 36 w 60"/>
              <a:gd name="T71" fmla="*/ 82 h 174"/>
              <a:gd name="T72" fmla="*/ 50 w 60"/>
              <a:gd name="T73" fmla="*/ 61 h 174"/>
              <a:gd name="T74" fmla="*/ 19 w 60"/>
              <a:gd name="T75" fmla="*/ 87 h 174"/>
              <a:gd name="T76" fmla="*/ 21 w 60"/>
              <a:gd name="T77" fmla="*/ 88 h 174"/>
              <a:gd name="T78" fmla="*/ 13 w 60"/>
              <a:gd name="T79" fmla="*/ 92 h 174"/>
              <a:gd name="T80" fmla="*/ 17 w 60"/>
              <a:gd name="T81" fmla="*/ 83 h 174"/>
              <a:gd name="T82" fmla="*/ 19 w 60"/>
              <a:gd name="T83" fmla="*/ 87 h 174"/>
              <a:gd name="T84" fmla="*/ 26 w 60"/>
              <a:gd name="T85" fmla="*/ 85 h 174"/>
              <a:gd name="T86" fmla="*/ 24 w 60"/>
              <a:gd name="T87" fmla="*/ 86 h 174"/>
              <a:gd name="T88" fmla="*/ 29 w 60"/>
              <a:gd name="T89" fmla="*/ 75 h 174"/>
              <a:gd name="T90" fmla="*/ 33 w 60"/>
              <a:gd name="T91" fmla="*/ 73 h 174"/>
              <a:gd name="T92" fmla="*/ 40 w 60"/>
              <a:gd name="T93" fmla="*/ 61 h 174"/>
              <a:gd name="T94" fmla="*/ 41 w 60"/>
              <a:gd name="T95" fmla="*/ 63 h 174"/>
              <a:gd name="T96" fmla="*/ 44 w 60"/>
              <a:gd name="T97" fmla="*/ 63 h 174"/>
              <a:gd name="T98" fmla="*/ 26 w 60"/>
              <a:gd name="T99" fmla="*/ 85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" h="174">
                <a:moveTo>
                  <a:pt x="50" y="61"/>
                </a:moveTo>
                <a:cubicBezTo>
                  <a:pt x="58" y="43"/>
                  <a:pt x="60" y="21"/>
                  <a:pt x="59" y="2"/>
                </a:cubicBezTo>
                <a:cubicBezTo>
                  <a:pt x="59" y="0"/>
                  <a:pt x="54" y="1"/>
                  <a:pt x="54" y="3"/>
                </a:cubicBezTo>
                <a:cubicBezTo>
                  <a:pt x="54" y="10"/>
                  <a:pt x="54" y="16"/>
                  <a:pt x="53" y="22"/>
                </a:cubicBezTo>
                <a:cubicBezTo>
                  <a:pt x="53" y="22"/>
                  <a:pt x="52" y="22"/>
                  <a:pt x="52" y="22"/>
                </a:cubicBezTo>
                <a:cubicBezTo>
                  <a:pt x="50" y="21"/>
                  <a:pt x="49" y="19"/>
                  <a:pt x="48" y="17"/>
                </a:cubicBezTo>
                <a:cubicBezTo>
                  <a:pt x="45" y="11"/>
                  <a:pt x="51" y="7"/>
                  <a:pt x="54" y="3"/>
                </a:cubicBezTo>
                <a:cubicBezTo>
                  <a:pt x="54" y="2"/>
                  <a:pt x="50" y="2"/>
                  <a:pt x="49" y="4"/>
                </a:cubicBezTo>
                <a:cubicBezTo>
                  <a:pt x="46" y="8"/>
                  <a:pt x="41" y="10"/>
                  <a:pt x="41" y="15"/>
                </a:cubicBezTo>
                <a:cubicBezTo>
                  <a:pt x="42" y="20"/>
                  <a:pt x="46" y="25"/>
                  <a:pt x="49" y="29"/>
                </a:cubicBezTo>
                <a:cubicBezTo>
                  <a:pt x="48" y="39"/>
                  <a:pt x="47" y="48"/>
                  <a:pt x="44" y="57"/>
                </a:cubicBezTo>
                <a:cubicBezTo>
                  <a:pt x="43" y="56"/>
                  <a:pt x="43" y="56"/>
                  <a:pt x="42" y="55"/>
                </a:cubicBezTo>
                <a:cubicBezTo>
                  <a:pt x="42" y="54"/>
                  <a:pt x="38" y="55"/>
                  <a:pt x="37" y="56"/>
                </a:cubicBezTo>
                <a:cubicBezTo>
                  <a:pt x="35" y="60"/>
                  <a:pt x="33" y="65"/>
                  <a:pt x="31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68"/>
                  <a:pt x="26" y="69"/>
                  <a:pt x="26" y="70"/>
                </a:cubicBezTo>
                <a:cubicBezTo>
                  <a:pt x="25" y="74"/>
                  <a:pt x="23" y="78"/>
                  <a:pt x="22" y="82"/>
                </a:cubicBezTo>
                <a:cubicBezTo>
                  <a:pt x="21" y="80"/>
                  <a:pt x="20" y="79"/>
                  <a:pt x="20" y="77"/>
                </a:cubicBezTo>
                <a:cubicBezTo>
                  <a:pt x="19" y="76"/>
                  <a:pt x="15" y="77"/>
                  <a:pt x="14" y="78"/>
                </a:cubicBezTo>
                <a:cubicBezTo>
                  <a:pt x="13" y="81"/>
                  <a:pt x="12" y="84"/>
                  <a:pt x="11" y="86"/>
                </a:cubicBezTo>
                <a:cubicBezTo>
                  <a:pt x="11" y="85"/>
                  <a:pt x="11" y="83"/>
                  <a:pt x="11" y="82"/>
                </a:cubicBezTo>
                <a:cubicBezTo>
                  <a:pt x="11" y="81"/>
                  <a:pt x="8" y="81"/>
                  <a:pt x="6" y="82"/>
                </a:cubicBezTo>
                <a:cubicBezTo>
                  <a:pt x="6" y="82"/>
                  <a:pt x="6" y="81"/>
                  <a:pt x="6" y="80"/>
                </a:cubicBezTo>
                <a:cubicBezTo>
                  <a:pt x="6" y="79"/>
                  <a:pt x="0" y="80"/>
                  <a:pt x="0" y="82"/>
                </a:cubicBezTo>
                <a:cubicBezTo>
                  <a:pt x="1" y="85"/>
                  <a:pt x="2" y="87"/>
                  <a:pt x="4" y="90"/>
                </a:cubicBezTo>
                <a:cubicBezTo>
                  <a:pt x="4" y="90"/>
                  <a:pt x="5" y="90"/>
                  <a:pt x="6" y="90"/>
                </a:cubicBezTo>
                <a:cubicBezTo>
                  <a:pt x="6" y="92"/>
                  <a:pt x="6" y="94"/>
                  <a:pt x="6" y="96"/>
                </a:cubicBezTo>
                <a:cubicBezTo>
                  <a:pt x="6" y="96"/>
                  <a:pt x="6" y="96"/>
                  <a:pt x="7" y="96"/>
                </a:cubicBezTo>
                <a:cubicBezTo>
                  <a:pt x="6" y="97"/>
                  <a:pt x="6" y="97"/>
                  <a:pt x="5" y="98"/>
                </a:cubicBezTo>
                <a:cubicBezTo>
                  <a:pt x="3" y="100"/>
                  <a:pt x="8" y="99"/>
                  <a:pt x="9" y="99"/>
                </a:cubicBezTo>
                <a:cubicBezTo>
                  <a:pt x="28" y="88"/>
                  <a:pt x="36" y="119"/>
                  <a:pt x="35" y="131"/>
                </a:cubicBezTo>
                <a:cubicBezTo>
                  <a:pt x="35" y="144"/>
                  <a:pt x="34" y="160"/>
                  <a:pt x="27" y="172"/>
                </a:cubicBezTo>
                <a:cubicBezTo>
                  <a:pt x="25" y="174"/>
                  <a:pt x="31" y="173"/>
                  <a:pt x="32" y="172"/>
                </a:cubicBezTo>
                <a:cubicBezTo>
                  <a:pt x="40" y="157"/>
                  <a:pt x="44" y="133"/>
                  <a:pt x="40" y="116"/>
                </a:cubicBezTo>
                <a:cubicBezTo>
                  <a:pt x="37" y="103"/>
                  <a:pt x="26" y="94"/>
                  <a:pt x="14" y="95"/>
                </a:cubicBezTo>
                <a:cubicBezTo>
                  <a:pt x="21" y="90"/>
                  <a:pt x="29" y="87"/>
                  <a:pt x="36" y="82"/>
                </a:cubicBezTo>
                <a:cubicBezTo>
                  <a:pt x="43" y="77"/>
                  <a:pt x="47" y="69"/>
                  <a:pt x="50" y="61"/>
                </a:cubicBezTo>
                <a:close/>
                <a:moveTo>
                  <a:pt x="19" y="87"/>
                </a:moveTo>
                <a:cubicBezTo>
                  <a:pt x="19" y="88"/>
                  <a:pt x="20" y="88"/>
                  <a:pt x="21" y="88"/>
                </a:cubicBezTo>
                <a:cubicBezTo>
                  <a:pt x="18" y="89"/>
                  <a:pt x="15" y="91"/>
                  <a:pt x="13" y="92"/>
                </a:cubicBezTo>
                <a:cubicBezTo>
                  <a:pt x="14" y="89"/>
                  <a:pt x="16" y="86"/>
                  <a:pt x="17" y="83"/>
                </a:cubicBezTo>
                <a:cubicBezTo>
                  <a:pt x="18" y="85"/>
                  <a:pt x="18" y="86"/>
                  <a:pt x="19" y="87"/>
                </a:cubicBezTo>
                <a:close/>
                <a:moveTo>
                  <a:pt x="26" y="85"/>
                </a:moveTo>
                <a:cubicBezTo>
                  <a:pt x="25" y="86"/>
                  <a:pt x="25" y="86"/>
                  <a:pt x="24" y="86"/>
                </a:cubicBezTo>
                <a:cubicBezTo>
                  <a:pt x="27" y="82"/>
                  <a:pt x="28" y="79"/>
                  <a:pt x="29" y="75"/>
                </a:cubicBezTo>
                <a:cubicBezTo>
                  <a:pt x="31" y="75"/>
                  <a:pt x="33" y="74"/>
                  <a:pt x="33" y="73"/>
                </a:cubicBezTo>
                <a:cubicBezTo>
                  <a:pt x="36" y="69"/>
                  <a:pt x="38" y="65"/>
                  <a:pt x="40" y="61"/>
                </a:cubicBezTo>
                <a:cubicBezTo>
                  <a:pt x="40" y="62"/>
                  <a:pt x="41" y="62"/>
                  <a:pt x="41" y="63"/>
                </a:cubicBezTo>
                <a:cubicBezTo>
                  <a:pt x="42" y="64"/>
                  <a:pt x="43" y="64"/>
                  <a:pt x="44" y="63"/>
                </a:cubicBezTo>
                <a:cubicBezTo>
                  <a:pt x="40" y="72"/>
                  <a:pt x="34" y="80"/>
                  <a:pt x="26" y="85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4842717" y="3617437"/>
            <a:ext cx="166687" cy="82708"/>
          </a:xfrm>
          <a:custGeom>
            <a:avLst/>
            <a:gdLst>
              <a:gd name="T0" fmla="*/ 1 w 46"/>
              <a:gd name="T1" fmla="*/ 3 h 23"/>
              <a:gd name="T2" fmla="*/ 42 w 46"/>
              <a:gd name="T3" fmla="*/ 21 h 23"/>
              <a:gd name="T4" fmla="*/ 43 w 46"/>
              <a:gd name="T5" fmla="*/ 19 h 23"/>
              <a:gd name="T6" fmla="*/ 6 w 46"/>
              <a:gd name="T7" fmla="*/ 1 h 23"/>
              <a:gd name="T8" fmla="*/ 1 w 46"/>
              <a:gd name="T9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23">
                <a:moveTo>
                  <a:pt x="1" y="3"/>
                </a:moveTo>
                <a:cubicBezTo>
                  <a:pt x="11" y="16"/>
                  <a:pt x="25" y="23"/>
                  <a:pt x="42" y="21"/>
                </a:cubicBezTo>
                <a:cubicBezTo>
                  <a:pt x="44" y="21"/>
                  <a:pt x="46" y="18"/>
                  <a:pt x="43" y="19"/>
                </a:cubicBezTo>
                <a:cubicBezTo>
                  <a:pt x="28" y="21"/>
                  <a:pt x="15" y="13"/>
                  <a:pt x="6" y="1"/>
                </a:cubicBezTo>
                <a:cubicBezTo>
                  <a:pt x="5" y="0"/>
                  <a:pt x="0" y="2"/>
                  <a:pt x="1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4868165" y="3187354"/>
            <a:ext cx="165415" cy="400817"/>
          </a:xfrm>
          <a:custGeom>
            <a:avLst/>
            <a:gdLst>
              <a:gd name="T0" fmla="*/ 33 w 46"/>
              <a:gd name="T1" fmla="*/ 4 h 111"/>
              <a:gd name="T2" fmla="*/ 30 w 46"/>
              <a:gd name="T3" fmla="*/ 2 h 111"/>
              <a:gd name="T4" fmla="*/ 18 w 46"/>
              <a:gd name="T5" fmla="*/ 45 h 111"/>
              <a:gd name="T6" fmla="*/ 18 w 46"/>
              <a:gd name="T7" fmla="*/ 47 h 111"/>
              <a:gd name="T8" fmla="*/ 13 w 46"/>
              <a:gd name="T9" fmla="*/ 38 h 111"/>
              <a:gd name="T10" fmla="*/ 7 w 46"/>
              <a:gd name="T11" fmla="*/ 39 h 111"/>
              <a:gd name="T12" fmla="*/ 20 w 46"/>
              <a:gd name="T13" fmla="*/ 51 h 111"/>
              <a:gd name="T14" fmla="*/ 22 w 46"/>
              <a:gd name="T15" fmla="*/ 62 h 111"/>
              <a:gd name="T16" fmla="*/ 25 w 46"/>
              <a:gd name="T17" fmla="*/ 64 h 111"/>
              <a:gd name="T18" fmla="*/ 30 w 46"/>
              <a:gd name="T19" fmla="*/ 81 h 111"/>
              <a:gd name="T20" fmla="*/ 26 w 46"/>
              <a:gd name="T21" fmla="*/ 95 h 111"/>
              <a:gd name="T22" fmla="*/ 26 w 46"/>
              <a:gd name="T23" fmla="*/ 97 h 111"/>
              <a:gd name="T24" fmla="*/ 5 w 46"/>
              <a:gd name="T25" fmla="*/ 106 h 111"/>
              <a:gd name="T26" fmla="*/ 4 w 46"/>
              <a:gd name="T27" fmla="*/ 110 h 111"/>
              <a:gd name="T28" fmla="*/ 35 w 46"/>
              <a:gd name="T29" fmla="*/ 90 h 111"/>
              <a:gd name="T30" fmla="*/ 34 w 46"/>
              <a:gd name="T31" fmla="*/ 88 h 111"/>
              <a:gd name="T32" fmla="*/ 34 w 46"/>
              <a:gd name="T33" fmla="*/ 86 h 111"/>
              <a:gd name="T34" fmla="*/ 36 w 46"/>
              <a:gd name="T35" fmla="*/ 85 h 111"/>
              <a:gd name="T36" fmla="*/ 31 w 46"/>
              <a:gd name="T37" fmla="*/ 103 h 111"/>
              <a:gd name="T38" fmla="*/ 36 w 46"/>
              <a:gd name="T39" fmla="*/ 103 h 111"/>
              <a:gd name="T40" fmla="*/ 33 w 46"/>
              <a:gd name="T41" fmla="*/ 60 h 111"/>
              <a:gd name="T42" fmla="*/ 33 w 46"/>
              <a:gd name="T43" fmla="*/ 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111">
                <a:moveTo>
                  <a:pt x="33" y="4"/>
                </a:moveTo>
                <a:cubicBezTo>
                  <a:pt x="36" y="2"/>
                  <a:pt x="32" y="0"/>
                  <a:pt x="30" y="2"/>
                </a:cubicBezTo>
                <a:cubicBezTo>
                  <a:pt x="14" y="13"/>
                  <a:pt x="9" y="27"/>
                  <a:pt x="18" y="45"/>
                </a:cubicBezTo>
                <a:cubicBezTo>
                  <a:pt x="18" y="46"/>
                  <a:pt x="18" y="46"/>
                  <a:pt x="18" y="47"/>
                </a:cubicBezTo>
                <a:cubicBezTo>
                  <a:pt x="13" y="47"/>
                  <a:pt x="13" y="41"/>
                  <a:pt x="13" y="38"/>
                </a:cubicBezTo>
                <a:cubicBezTo>
                  <a:pt x="12" y="35"/>
                  <a:pt x="7" y="36"/>
                  <a:pt x="7" y="39"/>
                </a:cubicBezTo>
                <a:cubicBezTo>
                  <a:pt x="8" y="48"/>
                  <a:pt x="12" y="52"/>
                  <a:pt x="20" y="51"/>
                </a:cubicBezTo>
                <a:cubicBezTo>
                  <a:pt x="20" y="55"/>
                  <a:pt x="21" y="58"/>
                  <a:pt x="22" y="62"/>
                </a:cubicBezTo>
                <a:cubicBezTo>
                  <a:pt x="22" y="64"/>
                  <a:pt x="23" y="64"/>
                  <a:pt x="25" y="64"/>
                </a:cubicBezTo>
                <a:cubicBezTo>
                  <a:pt x="27" y="70"/>
                  <a:pt x="29" y="75"/>
                  <a:pt x="30" y="81"/>
                </a:cubicBezTo>
                <a:cubicBezTo>
                  <a:pt x="29" y="86"/>
                  <a:pt x="28" y="91"/>
                  <a:pt x="26" y="95"/>
                </a:cubicBezTo>
                <a:cubicBezTo>
                  <a:pt x="26" y="96"/>
                  <a:pt x="26" y="96"/>
                  <a:pt x="26" y="97"/>
                </a:cubicBezTo>
                <a:cubicBezTo>
                  <a:pt x="22" y="104"/>
                  <a:pt x="14" y="107"/>
                  <a:pt x="5" y="106"/>
                </a:cubicBezTo>
                <a:cubicBezTo>
                  <a:pt x="3" y="105"/>
                  <a:pt x="0" y="110"/>
                  <a:pt x="4" y="110"/>
                </a:cubicBezTo>
                <a:cubicBezTo>
                  <a:pt x="18" y="111"/>
                  <a:pt x="31" y="104"/>
                  <a:pt x="35" y="90"/>
                </a:cubicBezTo>
                <a:cubicBezTo>
                  <a:pt x="35" y="89"/>
                  <a:pt x="35" y="88"/>
                  <a:pt x="34" y="88"/>
                </a:cubicBezTo>
                <a:cubicBezTo>
                  <a:pt x="34" y="87"/>
                  <a:pt x="34" y="87"/>
                  <a:pt x="34" y="86"/>
                </a:cubicBezTo>
                <a:cubicBezTo>
                  <a:pt x="35" y="86"/>
                  <a:pt x="36" y="86"/>
                  <a:pt x="36" y="85"/>
                </a:cubicBezTo>
                <a:cubicBezTo>
                  <a:pt x="36" y="91"/>
                  <a:pt x="35" y="97"/>
                  <a:pt x="31" y="103"/>
                </a:cubicBezTo>
                <a:cubicBezTo>
                  <a:pt x="29" y="105"/>
                  <a:pt x="35" y="105"/>
                  <a:pt x="36" y="103"/>
                </a:cubicBezTo>
                <a:cubicBezTo>
                  <a:pt x="46" y="88"/>
                  <a:pt x="41" y="74"/>
                  <a:pt x="33" y="60"/>
                </a:cubicBezTo>
                <a:cubicBezTo>
                  <a:pt x="20" y="39"/>
                  <a:pt x="9" y="22"/>
                  <a:pt x="33" y="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4850351" y="2856520"/>
            <a:ext cx="417354" cy="248125"/>
          </a:xfrm>
          <a:custGeom>
            <a:avLst/>
            <a:gdLst>
              <a:gd name="T0" fmla="*/ 60 w 116"/>
              <a:gd name="T1" fmla="*/ 26 h 69"/>
              <a:gd name="T2" fmla="*/ 65 w 116"/>
              <a:gd name="T3" fmla="*/ 17 h 69"/>
              <a:gd name="T4" fmla="*/ 87 w 116"/>
              <a:gd name="T5" fmla="*/ 8 h 69"/>
              <a:gd name="T6" fmla="*/ 112 w 116"/>
              <a:gd name="T7" fmla="*/ 3 h 69"/>
              <a:gd name="T8" fmla="*/ 109 w 116"/>
              <a:gd name="T9" fmla="*/ 1 h 69"/>
              <a:gd name="T10" fmla="*/ 72 w 116"/>
              <a:gd name="T11" fmla="*/ 7 h 69"/>
              <a:gd name="T12" fmla="*/ 58 w 116"/>
              <a:gd name="T13" fmla="*/ 21 h 69"/>
              <a:gd name="T14" fmla="*/ 22 w 116"/>
              <a:gd name="T15" fmla="*/ 40 h 69"/>
              <a:gd name="T16" fmla="*/ 21 w 116"/>
              <a:gd name="T17" fmla="*/ 42 h 69"/>
              <a:gd name="T18" fmla="*/ 21 w 116"/>
              <a:gd name="T19" fmla="*/ 39 h 69"/>
              <a:gd name="T20" fmla="*/ 16 w 116"/>
              <a:gd name="T21" fmla="*/ 40 h 69"/>
              <a:gd name="T22" fmla="*/ 15 w 116"/>
              <a:gd name="T23" fmla="*/ 43 h 69"/>
              <a:gd name="T24" fmla="*/ 15 w 116"/>
              <a:gd name="T25" fmla="*/ 43 h 69"/>
              <a:gd name="T26" fmla="*/ 15 w 116"/>
              <a:gd name="T27" fmla="*/ 43 h 69"/>
              <a:gd name="T28" fmla="*/ 12 w 116"/>
              <a:gd name="T29" fmla="*/ 45 h 69"/>
              <a:gd name="T30" fmla="*/ 13 w 116"/>
              <a:gd name="T31" fmla="*/ 46 h 69"/>
              <a:gd name="T32" fmla="*/ 17 w 116"/>
              <a:gd name="T33" fmla="*/ 45 h 69"/>
              <a:gd name="T34" fmla="*/ 2 w 116"/>
              <a:gd name="T35" fmla="*/ 67 h 69"/>
              <a:gd name="T36" fmla="*/ 7 w 116"/>
              <a:gd name="T37" fmla="*/ 67 h 69"/>
              <a:gd name="T38" fmla="*/ 42 w 116"/>
              <a:gd name="T39" fmla="*/ 37 h 69"/>
              <a:gd name="T40" fmla="*/ 60 w 116"/>
              <a:gd name="T41" fmla="*/ 26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6" h="69">
                <a:moveTo>
                  <a:pt x="60" y="26"/>
                </a:moveTo>
                <a:cubicBezTo>
                  <a:pt x="62" y="23"/>
                  <a:pt x="64" y="20"/>
                  <a:pt x="65" y="17"/>
                </a:cubicBezTo>
                <a:cubicBezTo>
                  <a:pt x="70" y="9"/>
                  <a:pt x="78" y="8"/>
                  <a:pt x="87" y="8"/>
                </a:cubicBezTo>
                <a:cubicBezTo>
                  <a:pt x="96" y="8"/>
                  <a:pt x="104" y="8"/>
                  <a:pt x="112" y="3"/>
                </a:cubicBezTo>
                <a:cubicBezTo>
                  <a:pt x="116" y="1"/>
                  <a:pt x="111" y="0"/>
                  <a:pt x="109" y="1"/>
                </a:cubicBezTo>
                <a:cubicBezTo>
                  <a:pt x="98" y="8"/>
                  <a:pt x="84" y="2"/>
                  <a:pt x="72" y="7"/>
                </a:cubicBezTo>
                <a:cubicBezTo>
                  <a:pt x="65" y="10"/>
                  <a:pt x="62" y="15"/>
                  <a:pt x="58" y="21"/>
                </a:cubicBezTo>
                <a:cubicBezTo>
                  <a:pt x="50" y="35"/>
                  <a:pt x="34" y="32"/>
                  <a:pt x="22" y="40"/>
                </a:cubicBezTo>
                <a:cubicBezTo>
                  <a:pt x="22" y="41"/>
                  <a:pt x="21" y="41"/>
                  <a:pt x="21" y="42"/>
                </a:cubicBezTo>
                <a:cubicBezTo>
                  <a:pt x="21" y="41"/>
                  <a:pt x="21" y="40"/>
                  <a:pt x="21" y="39"/>
                </a:cubicBezTo>
                <a:cubicBezTo>
                  <a:pt x="21" y="37"/>
                  <a:pt x="16" y="38"/>
                  <a:pt x="16" y="40"/>
                </a:cubicBezTo>
                <a:cubicBezTo>
                  <a:pt x="16" y="41"/>
                  <a:pt x="16" y="42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4" y="44"/>
                  <a:pt x="13" y="44"/>
                  <a:pt x="12" y="45"/>
                </a:cubicBezTo>
                <a:cubicBezTo>
                  <a:pt x="11" y="46"/>
                  <a:pt x="13" y="46"/>
                  <a:pt x="13" y="46"/>
                </a:cubicBezTo>
                <a:cubicBezTo>
                  <a:pt x="15" y="46"/>
                  <a:pt x="16" y="46"/>
                  <a:pt x="17" y="45"/>
                </a:cubicBezTo>
                <a:cubicBezTo>
                  <a:pt x="11" y="52"/>
                  <a:pt x="7" y="61"/>
                  <a:pt x="2" y="67"/>
                </a:cubicBezTo>
                <a:cubicBezTo>
                  <a:pt x="0" y="69"/>
                  <a:pt x="6" y="69"/>
                  <a:pt x="7" y="67"/>
                </a:cubicBezTo>
                <a:cubicBezTo>
                  <a:pt x="18" y="54"/>
                  <a:pt x="21" y="39"/>
                  <a:pt x="42" y="37"/>
                </a:cubicBezTo>
                <a:cubicBezTo>
                  <a:pt x="50" y="35"/>
                  <a:pt x="54" y="32"/>
                  <a:pt x="60" y="26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588355" y="3855383"/>
            <a:ext cx="147601" cy="129789"/>
          </a:xfrm>
          <a:custGeom>
            <a:avLst/>
            <a:gdLst>
              <a:gd name="T0" fmla="*/ 3 w 41"/>
              <a:gd name="T1" fmla="*/ 33 h 36"/>
              <a:gd name="T2" fmla="*/ 7 w 41"/>
              <a:gd name="T3" fmla="*/ 35 h 36"/>
              <a:gd name="T4" fmla="*/ 41 w 41"/>
              <a:gd name="T5" fmla="*/ 2 h 36"/>
              <a:gd name="T6" fmla="*/ 35 w 41"/>
              <a:gd name="T7" fmla="*/ 3 h 36"/>
              <a:gd name="T8" fmla="*/ 3 w 41"/>
              <a:gd name="T9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36">
                <a:moveTo>
                  <a:pt x="3" y="33"/>
                </a:moveTo>
                <a:cubicBezTo>
                  <a:pt x="0" y="35"/>
                  <a:pt x="5" y="36"/>
                  <a:pt x="7" y="35"/>
                </a:cubicBezTo>
                <a:cubicBezTo>
                  <a:pt x="20" y="26"/>
                  <a:pt x="37" y="20"/>
                  <a:pt x="41" y="2"/>
                </a:cubicBezTo>
                <a:cubicBezTo>
                  <a:pt x="41" y="0"/>
                  <a:pt x="36" y="1"/>
                  <a:pt x="35" y="3"/>
                </a:cubicBezTo>
                <a:cubicBezTo>
                  <a:pt x="32" y="19"/>
                  <a:pt x="15" y="25"/>
                  <a:pt x="3" y="3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/>
          <p:cNvSpPr>
            <a:spLocks noEditPoints="1"/>
          </p:cNvSpPr>
          <p:nvPr/>
        </p:nvSpPr>
        <p:spPr bwMode="auto">
          <a:xfrm>
            <a:off x="5707962" y="3668335"/>
            <a:ext cx="374091" cy="461894"/>
          </a:xfrm>
          <a:custGeom>
            <a:avLst/>
            <a:gdLst>
              <a:gd name="T0" fmla="*/ 91 w 104"/>
              <a:gd name="T1" fmla="*/ 49 h 128"/>
              <a:gd name="T2" fmla="*/ 88 w 104"/>
              <a:gd name="T3" fmla="*/ 2 h 128"/>
              <a:gd name="T4" fmla="*/ 83 w 104"/>
              <a:gd name="T5" fmla="*/ 14 h 128"/>
              <a:gd name="T6" fmla="*/ 87 w 104"/>
              <a:gd name="T7" fmla="*/ 53 h 128"/>
              <a:gd name="T8" fmla="*/ 92 w 104"/>
              <a:gd name="T9" fmla="*/ 81 h 128"/>
              <a:gd name="T10" fmla="*/ 95 w 104"/>
              <a:gd name="T11" fmla="*/ 86 h 128"/>
              <a:gd name="T12" fmla="*/ 91 w 104"/>
              <a:gd name="T13" fmla="*/ 89 h 128"/>
              <a:gd name="T14" fmla="*/ 84 w 104"/>
              <a:gd name="T15" fmla="*/ 87 h 128"/>
              <a:gd name="T16" fmla="*/ 83 w 104"/>
              <a:gd name="T17" fmla="*/ 99 h 128"/>
              <a:gd name="T18" fmla="*/ 80 w 104"/>
              <a:gd name="T19" fmla="*/ 93 h 128"/>
              <a:gd name="T20" fmla="*/ 74 w 104"/>
              <a:gd name="T21" fmla="*/ 94 h 128"/>
              <a:gd name="T22" fmla="*/ 79 w 104"/>
              <a:gd name="T23" fmla="*/ 103 h 128"/>
              <a:gd name="T24" fmla="*/ 75 w 104"/>
              <a:gd name="T25" fmla="*/ 105 h 128"/>
              <a:gd name="T26" fmla="*/ 70 w 104"/>
              <a:gd name="T27" fmla="*/ 101 h 128"/>
              <a:gd name="T28" fmla="*/ 67 w 104"/>
              <a:gd name="T29" fmla="*/ 110 h 128"/>
              <a:gd name="T30" fmla="*/ 63 w 104"/>
              <a:gd name="T31" fmla="*/ 111 h 128"/>
              <a:gd name="T32" fmla="*/ 61 w 104"/>
              <a:gd name="T33" fmla="*/ 98 h 128"/>
              <a:gd name="T34" fmla="*/ 57 w 104"/>
              <a:gd name="T35" fmla="*/ 116 h 128"/>
              <a:gd name="T36" fmla="*/ 50 w 104"/>
              <a:gd name="T37" fmla="*/ 121 h 128"/>
              <a:gd name="T38" fmla="*/ 54 w 104"/>
              <a:gd name="T39" fmla="*/ 113 h 128"/>
              <a:gd name="T40" fmla="*/ 51 w 104"/>
              <a:gd name="T41" fmla="*/ 100 h 128"/>
              <a:gd name="T42" fmla="*/ 45 w 104"/>
              <a:gd name="T43" fmla="*/ 121 h 128"/>
              <a:gd name="T44" fmla="*/ 38 w 104"/>
              <a:gd name="T45" fmla="*/ 122 h 128"/>
              <a:gd name="T46" fmla="*/ 36 w 104"/>
              <a:gd name="T47" fmla="*/ 121 h 128"/>
              <a:gd name="T48" fmla="*/ 40 w 104"/>
              <a:gd name="T49" fmla="*/ 92 h 128"/>
              <a:gd name="T50" fmla="*/ 30 w 104"/>
              <a:gd name="T51" fmla="*/ 108 h 128"/>
              <a:gd name="T52" fmla="*/ 6 w 104"/>
              <a:gd name="T53" fmla="*/ 27 h 128"/>
              <a:gd name="T54" fmla="*/ 32 w 104"/>
              <a:gd name="T55" fmla="*/ 89 h 128"/>
              <a:gd name="T56" fmla="*/ 25 w 104"/>
              <a:gd name="T57" fmla="*/ 74 h 128"/>
              <a:gd name="T58" fmla="*/ 32 w 104"/>
              <a:gd name="T59" fmla="*/ 91 h 128"/>
              <a:gd name="T60" fmla="*/ 30 w 104"/>
              <a:gd name="T61" fmla="*/ 124 h 128"/>
              <a:gd name="T62" fmla="*/ 33 w 104"/>
              <a:gd name="T63" fmla="*/ 125 h 128"/>
              <a:gd name="T64" fmla="*/ 54 w 104"/>
              <a:gd name="T65" fmla="*/ 122 h 128"/>
              <a:gd name="T66" fmla="*/ 83 w 104"/>
              <a:gd name="T67" fmla="*/ 21 h 128"/>
              <a:gd name="T68" fmla="*/ 83 w 104"/>
              <a:gd name="T69" fmla="*/ 2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4" h="128">
                <a:moveTo>
                  <a:pt x="103" y="79"/>
                </a:moveTo>
                <a:cubicBezTo>
                  <a:pt x="104" y="68"/>
                  <a:pt x="97" y="58"/>
                  <a:pt x="91" y="49"/>
                </a:cubicBezTo>
                <a:cubicBezTo>
                  <a:pt x="91" y="47"/>
                  <a:pt x="91" y="46"/>
                  <a:pt x="91" y="44"/>
                </a:cubicBezTo>
                <a:cubicBezTo>
                  <a:pt x="88" y="30"/>
                  <a:pt x="88" y="16"/>
                  <a:pt x="88" y="2"/>
                </a:cubicBezTo>
                <a:cubicBezTo>
                  <a:pt x="88" y="0"/>
                  <a:pt x="83" y="1"/>
                  <a:pt x="83" y="3"/>
                </a:cubicBezTo>
                <a:cubicBezTo>
                  <a:pt x="83" y="7"/>
                  <a:pt x="83" y="10"/>
                  <a:pt x="83" y="14"/>
                </a:cubicBezTo>
                <a:cubicBezTo>
                  <a:pt x="82" y="14"/>
                  <a:pt x="80" y="15"/>
                  <a:pt x="80" y="15"/>
                </a:cubicBezTo>
                <a:cubicBezTo>
                  <a:pt x="74" y="29"/>
                  <a:pt x="80" y="41"/>
                  <a:pt x="87" y="53"/>
                </a:cubicBezTo>
                <a:cubicBezTo>
                  <a:pt x="89" y="62"/>
                  <a:pt x="92" y="70"/>
                  <a:pt x="94" y="79"/>
                </a:cubicBezTo>
                <a:cubicBezTo>
                  <a:pt x="93" y="80"/>
                  <a:pt x="92" y="80"/>
                  <a:pt x="92" y="81"/>
                </a:cubicBezTo>
                <a:cubicBezTo>
                  <a:pt x="93" y="83"/>
                  <a:pt x="94" y="84"/>
                  <a:pt x="95" y="85"/>
                </a:cubicBezTo>
                <a:cubicBezTo>
                  <a:pt x="95" y="86"/>
                  <a:pt x="95" y="86"/>
                  <a:pt x="95" y="86"/>
                </a:cubicBezTo>
                <a:cubicBezTo>
                  <a:pt x="93" y="86"/>
                  <a:pt x="91" y="87"/>
                  <a:pt x="91" y="88"/>
                </a:cubicBezTo>
                <a:cubicBezTo>
                  <a:pt x="91" y="89"/>
                  <a:pt x="91" y="89"/>
                  <a:pt x="91" y="89"/>
                </a:cubicBezTo>
                <a:cubicBezTo>
                  <a:pt x="90" y="88"/>
                  <a:pt x="89" y="87"/>
                  <a:pt x="89" y="86"/>
                </a:cubicBezTo>
                <a:cubicBezTo>
                  <a:pt x="89" y="84"/>
                  <a:pt x="83" y="86"/>
                  <a:pt x="84" y="87"/>
                </a:cubicBezTo>
                <a:cubicBezTo>
                  <a:pt x="85" y="90"/>
                  <a:pt x="86" y="93"/>
                  <a:pt x="88" y="95"/>
                </a:cubicBezTo>
                <a:cubicBezTo>
                  <a:pt x="87" y="97"/>
                  <a:pt x="85" y="98"/>
                  <a:pt x="83" y="99"/>
                </a:cubicBezTo>
                <a:cubicBezTo>
                  <a:pt x="84" y="97"/>
                  <a:pt x="84" y="95"/>
                  <a:pt x="84" y="93"/>
                </a:cubicBezTo>
                <a:cubicBezTo>
                  <a:pt x="84" y="92"/>
                  <a:pt x="81" y="92"/>
                  <a:pt x="80" y="93"/>
                </a:cubicBezTo>
                <a:cubicBezTo>
                  <a:pt x="80" y="93"/>
                  <a:pt x="80" y="93"/>
                  <a:pt x="79" y="93"/>
                </a:cubicBezTo>
                <a:cubicBezTo>
                  <a:pt x="79" y="92"/>
                  <a:pt x="74" y="93"/>
                  <a:pt x="74" y="94"/>
                </a:cubicBezTo>
                <a:cubicBezTo>
                  <a:pt x="75" y="97"/>
                  <a:pt x="76" y="100"/>
                  <a:pt x="78" y="102"/>
                </a:cubicBezTo>
                <a:cubicBezTo>
                  <a:pt x="78" y="103"/>
                  <a:pt x="78" y="103"/>
                  <a:pt x="79" y="103"/>
                </a:cubicBezTo>
                <a:cubicBezTo>
                  <a:pt x="78" y="103"/>
                  <a:pt x="76" y="104"/>
                  <a:pt x="75" y="105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5" y="103"/>
                  <a:pt x="72" y="103"/>
                  <a:pt x="71" y="104"/>
                </a:cubicBezTo>
                <a:cubicBezTo>
                  <a:pt x="71" y="103"/>
                  <a:pt x="70" y="102"/>
                  <a:pt x="70" y="101"/>
                </a:cubicBezTo>
                <a:cubicBezTo>
                  <a:pt x="69" y="99"/>
                  <a:pt x="64" y="100"/>
                  <a:pt x="65" y="102"/>
                </a:cubicBezTo>
                <a:cubicBezTo>
                  <a:pt x="65" y="105"/>
                  <a:pt x="66" y="107"/>
                  <a:pt x="67" y="110"/>
                </a:cubicBezTo>
                <a:cubicBezTo>
                  <a:pt x="66" y="110"/>
                  <a:pt x="64" y="111"/>
                  <a:pt x="63" y="112"/>
                </a:cubicBezTo>
                <a:cubicBezTo>
                  <a:pt x="63" y="112"/>
                  <a:pt x="63" y="112"/>
                  <a:pt x="63" y="111"/>
                </a:cubicBezTo>
                <a:cubicBezTo>
                  <a:pt x="63" y="111"/>
                  <a:pt x="63" y="111"/>
                  <a:pt x="62" y="111"/>
                </a:cubicBezTo>
                <a:cubicBezTo>
                  <a:pt x="62" y="106"/>
                  <a:pt x="61" y="102"/>
                  <a:pt x="61" y="98"/>
                </a:cubicBezTo>
                <a:cubicBezTo>
                  <a:pt x="61" y="97"/>
                  <a:pt x="56" y="98"/>
                  <a:pt x="56" y="100"/>
                </a:cubicBezTo>
                <a:cubicBezTo>
                  <a:pt x="56" y="105"/>
                  <a:pt x="57" y="111"/>
                  <a:pt x="57" y="116"/>
                </a:cubicBezTo>
                <a:cubicBezTo>
                  <a:pt x="56" y="117"/>
                  <a:pt x="54" y="118"/>
                  <a:pt x="53" y="119"/>
                </a:cubicBezTo>
                <a:cubicBezTo>
                  <a:pt x="52" y="120"/>
                  <a:pt x="51" y="120"/>
                  <a:pt x="50" y="121"/>
                </a:cubicBezTo>
                <a:cubicBezTo>
                  <a:pt x="50" y="121"/>
                  <a:pt x="50" y="120"/>
                  <a:pt x="50" y="120"/>
                </a:cubicBezTo>
                <a:cubicBezTo>
                  <a:pt x="52" y="118"/>
                  <a:pt x="53" y="116"/>
                  <a:pt x="54" y="113"/>
                </a:cubicBezTo>
                <a:cubicBezTo>
                  <a:pt x="54" y="112"/>
                  <a:pt x="52" y="112"/>
                  <a:pt x="50" y="112"/>
                </a:cubicBezTo>
                <a:cubicBezTo>
                  <a:pt x="50" y="108"/>
                  <a:pt x="50" y="104"/>
                  <a:pt x="51" y="100"/>
                </a:cubicBezTo>
                <a:cubicBezTo>
                  <a:pt x="51" y="98"/>
                  <a:pt x="45" y="99"/>
                  <a:pt x="45" y="101"/>
                </a:cubicBezTo>
                <a:cubicBezTo>
                  <a:pt x="45" y="107"/>
                  <a:pt x="45" y="114"/>
                  <a:pt x="45" y="121"/>
                </a:cubicBezTo>
                <a:cubicBezTo>
                  <a:pt x="45" y="122"/>
                  <a:pt x="46" y="122"/>
                  <a:pt x="46" y="122"/>
                </a:cubicBezTo>
                <a:cubicBezTo>
                  <a:pt x="44" y="122"/>
                  <a:pt x="41" y="122"/>
                  <a:pt x="38" y="122"/>
                </a:cubicBezTo>
                <a:cubicBezTo>
                  <a:pt x="38" y="122"/>
                  <a:pt x="38" y="122"/>
                  <a:pt x="38" y="122"/>
                </a:cubicBezTo>
                <a:cubicBezTo>
                  <a:pt x="40" y="121"/>
                  <a:pt x="38" y="121"/>
                  <a:pt x="36" y="121"/>
                </a:cubicBezTo>
                <a:cubicBezTo>
                  <a:pt x="37" y="111"/>
                  <a:pt x="42" y="101"/>
                  <a:pt x="45" y="92"/>
                </a:cubicBezTo>
                <a:cubicBezTo>
                  <a:pt x="45" y="90"/>
                  <a:pt x="40" y="91"/>
                  <a:pt x="40" y="92"/>
                </a:cubicBezTo>
                <a:cubicBezTo>
                  <a:pt x="37" y="101"/>
                  <a:pt x="33" y="110"/>
                  <a:pt x="31" y="119"/>
                </a:cubicBezTo>
                <a:cubicBezTo>
                  <a:pt x="28" y="116"/>
                  <a:pt x="28" y="113"/>
                  <a:pt x="30" y="108"/>
                </a:cubicBezTo>
                <a:cubicBezTo>
                  <a:pt x="35" y="100"/>
                  <a:pt x="38" y="90"/>
                  <a:pt x="38" y="81"/>
                </a:cubicBezTo>
                <a:cubicBezTo>
                  <a:pt x="37" y="58"/>
                  <a:pt x="21" y="42"/>
                  <a:pt x="6" y="27"/>
                </a:cubicBezTo>
                <a:cubicBezTo>
                  <a:pt x="5" y="26"/>
                  <a:pt x="0" y="28"/>
                  <a:pt x="1" y="29"/>
                </a:cubicBezTo>
                <a:cubicBezTo>
                  <a:pt x="19" y="47"/>
                  <a:pt x="34" y="66"/>
                  <a:pt x="32" y="89"/>
                </a:cubicBezTo>
                <a:cubicBezTo>
                  <a:pt x="31" y="83"/>
                  <a:pt x="31" y="78"/>
                  <a:pt x="31" y="73"/>
                </a:cubicBezTo>
                <a:cubicBezTo>
                  <a:pt x="30" y="72"/>
                  <a:pt x="25" y="73"/>
                  <a:pt x="25" y="74"/>
                </a:cubicBezTo>
                <a:cubicBezTo>
                  <a:pt x="26" y="80"/>
                  <a:pt x="26" y="86"/>
                  <a:pt x="27" y="91"/>
                </a:cubicBezTo>
                <a:cubicBezTo>
                  <a:pt x="27" y="92"/>
                  <a:pt x="30" y="92"/>
                  <a:pt x="32" y="91"/>
                </a:cubicBezTo>
                <a:cubicBezTo>
                  <a:pt x="31" y="97"/>
                  <a:pt x="28" y="103"/>
                  <a:pt x="24" y="110"/>
                </a:cubicBezTo>
                <a:cubicBezTo>
                  <a:pt x="21" y="116"/>
                  <a:pt x="25" y="121"/>
                  <a:pt x="30" y="124"/>
                </a:cubicBezTo>
                <a:cubicBezTo>
                  <a:pt x="30" y="124"/>
                  <a:pt x="30" y="125"/>
                  <a:pt x="30" y="125"/>
                </a:cubicBezTo>
                <a:cubicBezTo>
                  <a:pt x="30" y="126"/>
                  <a:pt x="31" y="126"/>
                  <a:pt x="33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40" y="128"/>
                  <a:pt x="47" y="127"/>
                  <a:pt x="54" y="122"/>
                </a:cubicBezTo>
                <a:cubicBezTo>
                  <a:pt x="70" y="111"/>
                  <a:pt x="100" y="101"/>
                  <a:pt x="103" y="79"/>
                </a:cubicBezTo>
                <a:close/>
                <a:moveTo>
                  <a:pt x="83" y="21"/>
                </a:moveTo>
                <a:cubicBezTo>
                  <a:pt x="83" y="25"/>
                  <a:pt x="83" y="28"/>
                  <a:pt x="84" y="32"/>
                </a:cubicBezTo>
                <a:cubicBezTo>
                  <a:pt x="83" y="29"/>
                  <a:pt x="82" y="25"/>
                  <a:pt x="83" y="2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5830114" y="3700146"/>
            <a:ext cx="155235" cy="281208"/>
          </a:xfrm>
          <a:custGeom>
            <a:avLst/>
            <a:gdLst>
              <a:gd name="T0" fmla="*/ 6 w 43"/>
              <a:gd name="T1" fmla="*/ 2 h 78"/>
              <a:gd name="T2" fmla="*/ 14 w 43"/>
              <a:gd name="T3" fmla="*/ 32 h 78"/>
              <a:gd name="T4" fmla="*/ 29 w 43"/>
              <a:gd name="T5" fmla="*/ 48 h 78"/>
              <a:gd name="T6" fmla="*/ 24 w 43"/>
              <a:gd name="T7" fmla="*/ 71 h 78"/>
              <a:gd name="T8" fmla="*/ 21 w 43"/>
              <a:gd name="T9" fmla="*/ 75 h 78"/>
              <a:gd name="T10" fmla="*/ 39 w 43"/>
              <a:gd name="T11" fmla="*/ 58 h 78"/>
              <a:gd name="T12" fmla="*/ 11 w 43"/>
              <a:gd name="T13" fmla="*/ 3 h 78"/>
              <a:gd name="T14" fmla="*/ 6 w 43"/>
              <a:gd name="T15" fmla="*/ 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78">
                <a:moveTo>
                  <a:pt x="6" y="2"/>
                </a:moveTo>
                <a:cubicBezTo>
                  <a:pt x="0" y="14"/>
                  <a:pt x="6" y="23"/>
                  <a:pt x="14" y="32"/>
                </a:cubicBezTo>
                <a:cubicBezTo>
                  <a:pt x="19" y="37"/>
                  <a:pt x="25" y="42"/>
                  <a:pt x="29" y="48"/>
                </a:cubicBezTo>
                <a:cubicBezTo>
                  <a:pt x="33" y="54"/>
                  <a:pt x="43" y="76"/>
                  <a:pt x="24" y="71"/>
                </a:cubicBezTo>
                <a:cubicBezTo>
                  <a:pt x="22" y="71"/>
                  <a:pt x="18" y="74"/>
                  <a:pt x="21" y="75"/>
                </a:cubicBezTo>
                <a:cubicBezTo>
                  <a:pt x="35" y="78"/>
                  <a:pt x="43" y="72"/>
                  <a:pt x="39" y="58"/>
                </a:cubicBezTo>
                <a:cubicBezTo>
                  <a:pt x="35" y="38"/>
                  <a:pt x="0" y="24"/>
                  <a:pt x="11" y="3"/>
                </a:cubicBezTo>
                <a:cubicBezTo>
                  <a:pt x="13" y="0"/>
                  <a:pt x="7" y="0"/>
                  <a:pt x="6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440754" y="3696329"/>
            <a:ext cx="72528" cy="162872"/>
          </a:xfrm>
          <a:custGeom>
            <a:avLst/>
            <a:gdLst>
              <a:gd name="T0" fmla="*/ 6 w 20"/>
              <a:gd name="T1" fmla="*/ 1 h 45"/>
              <a:gd name="T2" fmla="*/ 0 w 20"/>
              <a:gd name="T3" fmla="*/ 2 h 45"/>
              <a:gd name="T4" fmla="*/ 11 w 20"/>
              <a:gd name="T5" fmla="*/ 20 h 45"/>
              <a:gd name="T6" fmla="*/ 2 w 20"/>
              <a:gd name="T7" fmla="*/ 44 h 45"/>
              <a:gd name="T8" fmla="*/ 7 w 20"/>
              <a:gd name="T9" fmla="*/ 44 h 45"/>
              <a:gd name="T10" fmla="*/ 18 w 20"/>
              <a:gd name="T11" fmla="*/ 22 h 45"/>
              <a:gd name="T12" fmla="*/ 6 w 20"/>
              <a:gd name="T13" fmla="*/ 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45">
                <a:moveTo>
                  <a:pt x="6" y="1"/>
                </a:moveTo>
                <a:cubicBezTo>
                  <a:pt x="5" y="0"/>
                  <a:pt x="0" y="1"/>
                  <a:pt x="0" y="2"/>
                </a:cubicBezTo>
                <a:cubicBezTo>
                  <a:pt x="1" y="10"/>
                  <a:pt x="7" y="14"/>
                  <a:pt x="11" y="20"/>
                </a:cubicBezTo>
                <a:cubicBezTo>
                  <a:pt x="18" y="29"/>
                  <a:pt x="8" y="38"/>
                  <a:pt x="2" y="44"/>
                </a:cubicBezTo>
                <a:cubicBezTo>
                  <a:pt x="1" y="45"/>
                  <a:pt x="6" y="45"/>
                  <a:pt x="7" y="44"/>
                </a:cubicBezTo>
                <a:cubicBezTo>
                  <a:pt x="14" y="37"/>
                  <a:pt x="20" y="32"/>
                  <a:pt x="18" y="22"/>
                </a:cubicBezTo>
                <a:cubicBezTo>
                  <a:pt x="16" y="13"/>
                  <a:pt x="6" y="10"/>
                  <a:pt x="6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5484016" y="3491466"/>
            <a:ext cx="393178" cy="385548"/>
          </a:xfrm>
          <a:custGeom>
            <a:avLst/>
            <a:gdLst>
              <a:gd name="T0" fmla="*/ 38 w 109"/>
              <a:gd name="T1" fmla="*/ 100 h 107"/>
              <a:gd name="T2" fmla="*/ 55 w 109"/>
              <a:gd name="T3" fmla="*/ 76 h 107"/>
              <a:gd name="T4" fmla="*/ 61 w 109"/>
              <a:gd name="T5" fmla="*/ 68 h 107"/>
              <a:gd name="T6" fmla="*/ 71 w 109"/>
              <a:gd name="T7" fmla="*/ 59 h 107"/>
              <a:gd name="T8" fmla="*/ 74 w 109"/>
              <a:gd name="T9" fmla="*/ 62 h 107"/>
              <a:gd name="T10" fmla="*/ 79 w 109"/>
              <a:gd name="T11" fmla="*/ 58 h 107"/>
              <a:gd name="T12" fmla="*/ 85 w 109"/>
              <a:gd name="T13" fmla="*/ 58 h 107"/>
              <a:gd name="T14" fmla="*/ 102 w 109"/>
              <a:gd name="T15" fmla="*/ 47 h 107"/>
              <a:gd name="T16" fmla="*/ 89 w 109"/>
              <a:gd name="T17" fmla="*/ 7 h 107"/>
              <a:gd name="T18" fmla="*/ 84 w 109"/>
              <a:gd name="T19" fmla="*/ 4 h 107"/>
              <a:gd name="T20" fmla="*/ 78 w 109"/>
              <a:gd name="T21" fmla="*/ 5 h 107"/>
              <a:gd name="T22" fmla="*/ 93 w 109"/>
              <a:gd name="T23" fmla="*/ 40 h 107"/>
              <a:gd name="T24" fmla="*/ 92 w 109"/>
              <a:gd name="T25" fmla="*/ 51 h 107"/>
              <a:gd name="T26" fmla="*/ 91 w 109"/>
              <a:gd name="T27" fmla="*/ 53 h 107"/>
              <a:gd name="T28" fmla="*/ 86 w 109"/>
              <a:gd name="T29" fmla="*/ 52 h 107"/>
              <a:gd name="T30" fmla="*/ 78 w 109"/>
              <a:gd name="T31" fmla="*/ 49 h 107"/>
              <a:gd name="T32" fmla="*/ 78 w 109"/>
              <a:gd name="T33" fmla="*/ 56 h 107"/>
              <a:gd name="T34" fmla="*/ 75 w 109"/>
              <a:gd name="T35" fmla="*/ 56 h 107"/>
              <a:gd name="T36" fmla="*/ 65 w 109"/>
              <a:gd name="T37" fmla="*/ 49 h 107"/>
              <a:gd name="T38" fmla="*/ 65 w 109"/>
              <a:gd name="T39" fmla="*/ 57 h 107"/>
              <a:gd name="T40" fmla="*/ 64 w 109"/>
              <a:gd name="T41" fmla="*/ 57 h 107"/>
              <a:gd name="T42" fmla="*/ 63 w 109"/>
              <a:gd name="T43" fmla="*/ 52 h 107"/>
              <a:gd name="T44" fmla="*/ 58 w 109"/>
              <a:gd name="T45" fmla="*/ 57 h 107"/>
              <a:gd name="T46" fmla="*/ 59 w 109"/>
              <a:gd name="T47" fmla="*/ 61 h 107"/>
              <a:gd name="T48" fmla="*/ 51 w 109"/>
              <a:gd name="T49" fmla="*/ 60 h 107"/>
              <a:gd name="T50" fmla="*/ 51 w 109"/>
              <a:gd name="T51" fmla="*/ 72 h 107"/>
              <a:gd name="T52" fmla="*/ 47 w 109"/>
              <a:gd name="T53" fmla="*/ 83 h 107"/>
              <a:gd name="T54" fmla="*/ 36 w 109"/>
              <a:gd name="T55" fmla="*/ 65 h 107"/>
              <a:gd name="T56" fmla="*/ 43 w 109"/>
              <a:gd name="T57" fmla="*/ 88 h 107"/>
              <a:gd name="T58" fmla="*/ 31 w 109"/>
              <a:gd name="T59" fmla="*/ 99 h 107"/>
              <a:gd name="T60" fmla="*/ 21 w 109"/>
              <a:gd name="T61" fmla="*/ 86 h 107"/>
              <a:gd name="T62" fmla="*/ 21 w 109"/>
              <a:gd name="T63" fmla="*/ 99 h 107"/>
              <a:gd name="T64" fmla="*/ 10 w 109"/>
              <a:gd name="T65" fmla="*/ 88 h 107"/>
              <a:gd name="T66" fmla="*/ 7 w 109"/>
              <a:gd name="T67" fmla="*/ 94 h 107"/>
              <a:gd name="T68" fmla="*/ 98 w 109"/>
              <a:gd name="T69" fmla="*/ 42 h 107"/>
              <a:gd name="T70" fmla="*/ 98 w 109"/>
              <a:gd name="T71" fmla="*/ 38 h 107"/>
              <a:gd name="T72" fmla="*/ 98 w 109"/>
              <a:gd name="T73" fmla="*/ 42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9" h="107">
                <a:moveTo>
                  <a:pt x="3" y="97"/>
                </a:moveTo>
                <a:cubicBezTo>
                  <a:pt x="13" y="102"/>
                  <a:pt x="27" y="107"/>
                  <a:pt x="38" y="100"/>
                </a:cubicBezTo>
                <a:cubicBezTo>
                  <a:pt x="44" y="97"/>
                  <a:pt x="48" y="93"/>
                  <a:pt x="51" y="87"/>
                </a:cubicBezTo>
                <a:cubicBezTo>
                  <a:pt x="53" y="83"/>
                  <a:pt x="54" y="80"/>
                  <a:pt x="55" y="76"/>
                </a:cubicBezTo>
                <a:cubicBezTo>
                  <a:pt x="56" y="76"/>
                  <a:pt x="58" y="76"/>
                  <a:pt x="59" y="75"/>
                </a:cubicBezTo>
                <a:cubicBezTo>
                  <a:pt x="60" y="72"/>
                  <a:pt x="60" y="70"/>
                  <a:pt x="61" y="68"/>
                </a:cubicBezTo>
                <a:cubicBezTo>
                  <a:pt x="61" y="67"/>
                  <a:pt x="61" y="66"/>
                  <a:pt x="60" y="66"/>
                </a:cubicBezTo>
                <a:cubicBezTo>
                  <a:pt x="62" y="63"/>
                  <a:pt x="65" y="60"/>
                  <a:pt x="71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60"/>
                  <a:pt x="73" y="61"/>
                  <a:pt x="74" y="62"/>
                </a:cubicBezTo>
                <a:cubicBezTo>
                  <a:pt x="75" y="63"/>
                  <a:pt x="78" y="62"/>
                  <a:pt x="79" y="61"/>
                </a:cubicBezTo>
                <a:cubicBezTo>
                  <a:pt x="79" y="60"/>
                  <a:pt x="79" y="59"/>
                  <a:pt x="79" y="58"/>
                </a:cubicBezTo>
                <a:cubicBezTo>
                  <a:pt x="81" y="58"/>
                  <a:pt x="83" y="58"/>
                  <a:pt x="85" y="58"/>
                </a:cubicBezTo>
                <a:cubicBezTo>
                  <a:pt x="85" y="58"/>
                  <a:pt x="85" y="58"/>
                  <a:pt x="85" y="58"/>
                </a:cubicBezTo>
                <a:cubicBezTo>
                  <a:pt x="86" y="59"/>
                  <a:pt x="89" y="58"/>
                  <a:pt x="90" y="57"/>
                </a:cubicBezTo>
                <a:cubicBezTo>
                  <a:pt x="94" y="56"/>
                  <a:pt x="99" y="53"/>
                  <a:pt x="102" y="47"/>
                </a:cubicBezTo>
                <a:cubicBezTo>
                  <a:pt x="109" y="34"/>
                  <a:pt x="99" y="16"/>
                  <a:pt x="89" y="7"/>
                </a:cubicBezTo>
                <a:cubicBezTo>
                  <a:pt x="89" y="7"/>
                  <a:pt x="89" y="7"/>
                  <a:pt x="89" y="7"/>
                </a:cubicBezTo>
                <a:cubicBezTo>
                  <a:pt x="88" y="6"/>
                  <a:pt x="88" y="5"/>
                  <a:pt x="87" y="4"/>
                </a:cubicBezTo>
                <a:cubicBezTo>
                  <a:pt x="87" y="4"/>
                  <a:pt x="85" y="4"/>
                  <a:pt x="84" y="4"/>
                </a:cubicBezTo>
                <a:cubicBezTo>
                  <a:pt x="84" y="4"/>
                  <a:pt x="83" y="3"/>
                  <a:pt x="82" y="2"/>
                </a:cubicBezTo>
                <a:cubicBezTo>
                  <a:pt x="81" y="0"/>
                  <a:pt x="76" y="3"/>
                  <a:pt x="78" y="5"/>
                </a:cubicBezTo>
                <a:cubicBezTo>
                  <a:pt x="87" y="15"/>
                  <a:pt x="92" y="27"/>
                  <a:pt x="93" y="40"/>
                </a:cubicBezTo>
                <a:cubicBezTo>
                  <a:pt x="93" y="40"/>
                  <a:pt x="93" y="40"/>
                  <a:pt x="93" y="40"/>
                </a:cubicBezTo>
                <a:cubicBezTo>
                  <a:pt x="91" y="38"/>
                  <a:pt x="87" y="40"/>
                  <a:pt x="87" y="42"/>
                </a:cubicBezTo>
                <a:cubicBezTo>
                  <a:pt x="89" y="45"/>
                  <a:pt x="91" y="48"/>
                  <a:pt x="92" y="51"/>
                </a:cubicBezTo>
                <a:cubicBezTo>
                  <a:pt x="92" y="51"/>
                  <a:pt x="92" y="52"/>
                  <a:pt x="93" y="52"/>
                </a:cubicBezTo>
                <a:cubicBezTo>
                  <a:pt x="92" y="52"/>
                  <a:pt x="92" y="52"/>
                  <a:pt x="91" y="53"/>
                </a:cubicBezTo>
                <a:cubicBezTo>
                  <a:pt x="91" y="52"/>
                  <a:pt x="91" y="52"/>
                  <a:pt x="91" y="52"/>
                </a:cubicBezTo>
                <a:cubicBezTo>
                  <a:pt x="91" y="50"/>
                  <a:pt x="87" y="50"/>
                  <a:pt x="86" y="52"/>
                </a:cubicBezTo>
                <a:cubicBezTo>
                  <a:pt x="85" y="50"/>
                  <a:pt x="84" y="49"/>
                  <a:pt x="84" y="48"/>
                </a:cubicBezTo>
                <a:cubicBezTo>
                  <a:pt x="83" y="46"/>
                  <a:pt x="77" y="47"/>
                  <a:pt x="78" y="49"/>
                </a:cubicBezTo>
                <a:cubicBezTo>
                  <a:pt x="79" y="51"/>
                  <a:pt x="81" y="53"/>
                  <a:pt x="82" y="55"/>
                </a:cubicBezTo>
                <a:cubicBezTo>
                  <a:pt x="81" y="55"/>
                  <a:pt x="79" y="55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7" y="56"/>
                  <a:pt x="76" y="56"/>
                  <a:pt x="75" y="56"/>
                </a:cubicBezTo>
                <a:cubicBezTo>
                  <a:pt x="73" y="53"/>
                  <a:pt x="71" y="51"/>
                  <a:pt x="70" y="48"/>
                </a:cubicBezTo>
                <a:cubicBezTo>
                  <a:pt x="69" y="46"/>
                  <a:pt x="64" y="48"/>
                  <a:pt x="65" y="49"/>
                </a:cubicBezTo>
                <a:cubicBezTo>
                  <a:pt x="66" y="52"/>
                  <a:pt x="67" y="54"/>
                  <a:pt x="69" y="57"/>
                </a:cubicBezTo>
                <a:cubicBezTo>
                  <a:pt x="67" y="57"/>
                  <a:pt x="66" y="57"/>
                  <a:pt x="65" y="57"/>
                </a:cubicBezTo>
                <a:cubicBezTo>
                  <a:pt x="65" y="57"/>
                  <a:pt x="64" y="57"/>
                  <a:pt x="6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3" y="56"/>
                  <a:pt x="63" y="54"/>
                  <a:pt x="63" y="52"/>
                </a:cubicBezTo>
                <a:cubicBezTo>
                  <a:pt x="63" y="51"/>
                  <a:pt x="58" y="52"/>
                  <a:pt x="58" y="54"/>
                </a:cubicBezTo>
                <a:cubicBezTo>
                  <a:pt x="58" y="55"/>
                  <a:pt x="58" y="56"/>
                  <a:pt x="58" y="57"/>
                </a:cubicBezTo>
                <a:cubicBezTo>
                  <a:pt x="58" y="58"/>
                  <a:pt x="58" y="60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7" y="62"/>
                  <a:pt x="56" y="64"/>
                  <a:pt x="54" y="66"/>
                </a:cubicBezTo>
                <a:cubicBezTo>
                  <a:pt x="53" y="64"/>
                  <a:pt x="52" y="62"/>
                  <a:pt x="51" y="60"/>
                </a:cubicBezTo>
                <a:cubicBezTo>
                  <a:pt x="50" y="58"/>
                  <a:pt x="45" y="60"/>
                  <a:pt x="46" y="62"/>
                </a:cubicBezTo>
                <a:cubicBezTo>
                  <a:pt x="48" y="65"/>
                  <a:pt x="50" y="69"/>
                  <a:pt x="51" y="72"/>
                </a:cubicBezTo>
                <a:cubicBezTo>
                  <a:pt x="51" y="73"/>
                  <a:pt x="51" y="73"/>
                  <a:pt x="50" y="74"/>
                </a:cubicBezTo>
                <a:cubicBezTo>
                  <a:pt x="49" y="77"/>
                  <a:pt x="48" y="80"/>
                  <a:pt x="47" y="83"/>
                </a:cubicBezTo>
                <a:cubicBezTo>
                  <a:pt x="47" y="83"/>
                  <a:pt x="46" y="83"/>
                  <a:pt x="46" y="83"/>
                </a:cubicBezTo>
                <a:cubicBezTo>
                  <a:pt x="42" y="77"/>
                  <a:pt x="39" y="71"/>
                  <a:pt x="36" y="65"/>
                </a:cubicBezTo>
                <a:cubicBezTo>
                  <a:pt x="35" y="63"/>
                  <a:pt x="30" y="65"/>
                  <a:pt x="31" y="67"/>
                </a:cubicBezTo>
                <a:cubicBezTo>
                  <a:pt x="34" y="74"/>
                  <a:pt x="38" y="81"/>
                  <a:pt x="43" y="88"/>
                </a:cubicBezTo>
                <a:cubicBezTo>
                  <a:pt x="43" y="89"/>
                  <a:pt x="44" y="89"/>
                  <a:pt x="45" y="88"/>
                </a:cubicBezTo>
                <a:cubicBezTo>
                  <a:pt x="42" y="94"/>
                  <a:pt x="37" y="97"/>
                  <a:pt x="31" y="99"/>
                </a:cubicBezTo>
                <a:cubicBezTo>
                  <a:pt x="29" y="94"/>
                  <a:pt x="27" y="89"/>
                  <a:pt x="27" y="84"/>
                </a:cubicBezTo>
                <a:cubicBezTo>
                  <a:pt x="26" y="83"/>
                  <a:pt x="21" y="84"/>
                  <a:pt x="21" y="86"/>
                </a:cubicBezTo>
                <a:cubicBezTo>
                  <a:pt x="22" y="90"/>
                  <a:pt x="23" y="95"/>
                  <a:pt x="25" y="99"/>
                </a:cubicBezTo>
                <a:cubicBezTo>
                  <a:pt x="24" y="99"/>
                  <a:pt x="22" y="99"/>
                  <a:pt x="21" y="99"/>
                </a:cubicBezTo>
                <a:cubicBezTo>
                  <a:pt x="19" y="94"/>
                  <a:pt x="17" y="90"/>
                  <a:pt x="16" y="86"/>
                </a:cubicBezTo>
                <a:cubicBezTo>
                  <a:pt x="15" y="84"/>
                  <a:pt x="9" y="86"/>
                  <a:pt x="10" y="88"/>
                </a:cubicBezTo>
                <a:cubicBezTo>
                  <a:pt x="12" y="91"/>
                  <a:pt x="13" y="94"/>
                  <a:pt x="14" y="97"/>
                </a:cubicBezTo>
                <a:cubicBezTo>
                  <a:pt x="12" y="96"/>
                  <a:pt x="9" y="95"/>
                  <a:pt x="7" y="94"/>
                </a:cubicBezTo>
                <a:cubicBezTo>
                  <a:pt x="5" y="93"/>
                  <a:pt x="0" y="95"/>
                  <a:pt x="3" y="97"/>
                </a:cubicBezTo>
                <a:close/>
                <a:moveTo>
                  <a:pt x="98" y="42"/>
                </a:moveTo>
                <a:cubicBezTo>
                  <a:pt x="98" y="41"/>
                  <a:pt x="98" y="40"/>
                  <a:pt x="98" y="39"/>
                </a:cubicBezTo>
                <a:cubicBezTo>
                  <a:pt x="98" y="38"/>
                  <a:pt x="98" y="38"/>
                  <a:pt x="98" y="38"/>
                </a:cubicBezTo>
                <a:cubicBezTo>
                  <a:pt x="98" y="39"/>
                  <a:pt x="98" y="40"/>
                  <a:pt x="98" y="40"/>
                </a:cubicBezTo>
                <a:cubicBezTo>
                  <a:pt x="98" y="41"/>
                  <a:pt x="98" y="41"/>
                  <a:pt x="98" y="4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5959901" y="3472380"/>
            <a:ext cx="305381" cy="188321"/>
          </a:xfrm>
          <a:custGeom>
            <a:avLst/>
            <a:gdLst>
              <a:gd name="T0" fmla="*/ 6 w 85"/>
              <a:gd name="T1" fmla="*/ 49 h 52"/>
              <a:gd name="T2" fmla="*/ 84 w 85"/>
              <a:gd name="T3" fmla="*/ 2 h 52"/>
              <a:gd name="T4" fmla="*/ 79 w 85"/>
              <a:gd name="T5" fmla="*/ 2 h 52"/>
              <a:gd name="T6" fmla="*/ 0 w 85"/>
              <a:gd name="T7" fmla="*/ 50 h 52"/>
              <a:gd name="T8" fmla="*/ 6 w 85"/>
              <a:gd name="T9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52">
                <a:moveTo>
                  <a:pt x="6" y="49"/>
                </a:moveTo>
                <a:cubicBezTo>
                  <a:pt x="8" y="15"/>
                  <a:pt x="68" y="29"/>
                  <a:pt x="84" y="2"/>
                </a:cubicBezTo>
                <a:cubicBezTo>
                  <a:pt x="85" y="0"/>
                  <a:pt x="80" y="0"/>
                  <a:pt x="79" y="2"/>
                </a:cubicBezTo>
                <a:cubicBezTo>
                  <a:pt x="63" y="29"/>
                  <a:pt x="3" y="13"/>
                  <a:pt x="0" y="50"/>
                </a:cubicBezTo>
                <a:cubicBezTo>
                  <a:pt x="0" y="52"/>
                  <a:pt x="6" y="51"/>
                  <a:pt x="6" y="49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6085871" y="3577992"/>
            <a:ext cx="234125" cy="385548"/>
          </a:xfrm>
          <a:custGeom>
            <a:avLst/>
            <a:gdLst>
              <a:gd name="T0" fmla="*/ 39 w 65"/>
              <a:gd name="T1" fmla="*/ 90 h 107"/>
              <a:gd name="T2" fmla="*/ 64 w 65"/>
              <a:gd name="T3" fmla="*/ 65 h 107"/>
              <a:gd name="T4" fmla="*/ 38 w 65"/>
              <a:gd name="T5" fmla="*/ 42 h 107"/>
              <a:gd name="T6" fmla="*/ 14 w 65"/>
              <a:gd name="T7" fmla="*/ 32 h 107"/>
              <a:gd name="T8" fmla="*/ 42 w 65"/>
              <a:gd name="T9" fmla="*/ 3 h 107"/>
              <a:gd name="T10" fmla="*/ 44 w 65"/>
              <a:gd name="T11" fmla="*/ 0 h 107"/>
              <a:gd name="T12" fmla="*/ 8 w 65"/>
              <a:gd name="T13" fmla="*/ 22 h 107"/>
              <a:gd name="T14" fmla="*/ 40 w 65"/>
              <a:gd name="T15" fmla="*/ 46 h 107"/>
              <a:gd name="T16" fmla="*/ 56 w 65"/>
              <a:gd name="T17" fmla="*/ 77 h 107"/>
              <a:gd name="T18" fmla="*/ 21 w 65"/>
              <a:gd name="T19" fmla="*/ 86 h 107"/>
              <a:gd name="T20" fmla="*/ 3 w 65"/>
              <a:gd name="T21" fmla="*/ 105 h 107"/>
              <a:gd name="T22" fmla="*/ 8 w 65"/>
              <a:gd name="T23" fmla="*/ 104 h 107"/>
              <a:gd name="T24" fmla="*/ 39 w 65"/>
              <a:gd name="T25" fmla="*/ 9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107">
                <a:moveTo>
                  <a:pt x="39" y="90"/>
                </a:moveTo>
                <a:cubicBezTo>
                  <a:pt x="53" y="88"/>
                  <a:pt x="63" y="78"/>
                  <a:pt x="64" y="65"/>
                </a:cubicBezTo>
                <a:cubicBezTo>
                  <a:pt x="65" y="49"/>
                  <a:pt x="49" y="45"/>
                  <a:pt x="38" y="42"/>
                </a:cubicBezTo>
                <a:cubicBezTo>
                  <a:pt x="29" y="40"/>
                  <a:pt x="20" y="39"/>
                  <a:pt x="14" y="32"/>
                </a:cubicBezTo>
                <a:cubicBezTo>
                  <a:pt x="1" y="18"/>
                  <a:pt x="32" y="3"/>
                  <a:pt x="42" y="3"/>
                </a:cubicBezTo>
                <a:cubicBezTo>
                  <a:pt x="43" y="3"/>
                  <a:pt x="47" y="0"/>
                  <a:pt x="44" y="0"/>
                </a:cubicBezTo>
                <a:cubicBezTo>
                  <a:pt x="29" y="1"/>
                  <a:pt x="14" y="8"/>
                  <a:pt x="8" y="22"/>
                </a:cubicBezTo>
                <a:cubicBezTo>
                  <a:pt x="0" y="40"/>
                  <a:pt x="30" y="44"/>
                  <a:pt x="40" y="46"/>
                </a:cubicBezTo>
                <a:cubicBezTo>
                  <a:pt x="55" y="50"/>
                  <a:pt x="64" y="62"/>
                  <a:pt x="56" y="77"/>
                </a:cubicBezTo>
                <a:cubicBezTo>
                  <a:pt x="48" y="91"/>
                  <a:pt x="34" y="87"/>
                  <a:pt x="21" y="86"/>
                </a:cubicBezTo>
                <a:cubicBezTo>
                  <a:pt x="7" y="84"/>
                  <a:pt x="0" y="90"/>
                  <a:pt x="3" y="105"/>
                </a:cubicBezTo>
                <a:cubicBezTo>
                  <a:pt x="3" y="107"/>
                  <a:pt x="9" y="106"/>
                  <a:pt x="8" y="104"/>
                </a:cubicBezTo>
                <a:cubicBezTo>
                  <a:pt x="4" y="81"/>
                  <a:pt x="26" y="92"/>
                  <a:pt x="39" y="90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6255102" y="3249703"/>
            <a:ext cx="564954" cy="349920"/>
          </a:xfrm>
          <a:custGeom>
            <a:avLst/>
            <a:gdLst>
              <a:gd name="T0" fmla="*/ 133 w 157"/>
              <a:gd name="T1" fmla="*/ 13 h 97"/>
              <a:gd name="T2" fmla="*/ 151 w 157"/>
              <a:gd name="T3" fmla="*/ 44 h 97"/>
              <a:gd name="T4" fmla="*/ 154 w 157"/>
              <a:gd name="T5" fmla="*/ 40 h 97"/>
              <a:gd name="T6" fmla="*/ 139 w 157"/>
              <a:gd name="T7" fmla="*/ 11 h 97"/>
              <a:gd name="T8" fmla="*/ 135 w 157"/>
              <a:gd name="T9" fmla="*/ 10 h 97"/>
              <a:gd name="T10" fmla="*/ 138 w 157"/>
              <a:gd name="T11" fmla="*/ 2 h 97"/>
              <a:gd name="T12" fmla="*/ 133 w 157"/>
              <a:gd name="T13" fmla="*/ 3 h 97"/>
              <a:gd name="T14" fmla="*/ 107 w 157"/>
              <a:gd name="T15" fmla="*/ 19 h 97"/>
              <a:gd name="T16" fmla="*/ 94 w 157"/>
              <a:gd name="T17" fmla="*/ 18 h 97"/>
              <a:gd name="T18" fmla="*/ 80 w 157"/>
              <a:gd name="T19" fmla="*/ 24 h 97"/>
              <a:gd name="T20" fmla="*/ 79 w 157"/>
              <a:gd name="T21" fmla="*/ 23 h 97"/>
              <a:gd name="T22" fmla="*/ 74 w 157"/>
              <a:gd name="T23" fmla="*/ 25 h 97"/>
              <a:gd name="T24" fmla="*/ 79 w 157"/>
              <a:gd name="T25" fmla="*/ 32 h 97"/>
              <a:gd name="T26" fmla="*/ 80 w 157"/>
              <a:gd name="T27" fmla="*/ 32 h 97"/>
              <a:gd name="T28" fmla="*/ 83 w 157"/>
              <a:gd name="T29" fmla="*/ 40 h 97"/>
              <a:gd name="T30" fmla="*/ 79 w 157"/>
              <a:gd name="T31" fmla="*/ 42 h 97"/>
              <a:gd name="T32" fmla="*/ 80 w 157"/>
              <a:gd name="T33" fmla="*/ 44 h 97"/>
              <a:gd name="T34" fmla="*/ 78 w 157"/>
              <a:gd name="T35" fmla="*/ 45 h 97"/>
              <a:gd name="T36" fmla="*/ 82 w 157"/>
              <a:gd name="T37" fmla="*/ 50 h 97"/>
              <a:gd name="T38" fmla="*/ 87 w 157"/>
              <a:gd name="T39" fmla="*/ 49 h 97"/>
              <a:gd name="T40" fmla="*/ 85 w 157"/>
              <a:gd name="T41" fmla="*/ 63 h 97"/>
              <a:gd name="T42" fmla="*/ 85 w 157"/>
              <a:gd name="T43" fmla="*/ 62 h 97"/>
              <a:gd name="T44" fmla="*/ 84 w 157"/>
              <a:gd name="T45" fmla="*/ 62 h 97"/>
              <a:gd name="T46" fmla="*/ 81 w 157"/>
              <a:gd name="T47" fmla="*/ 60 h 97"/>
              <a:gd name="T48" fmla="*/ 80 w 157"/>
              <a:gd name="T49" fmla="*/ 59 h 97"/>
              <a:gd name="T50" fmla="*/ 76 w 157"/>
              <a:gd name="T51" fmla="*/ 54 h 97"/>
              <a:gd name="T52" fmla="*/ 71 w 157"/>
              <a:gd name="T53" fmla="*/ 56 h 97"/>
              <a:gd name="T54" fmla="*/ 75 w 157"/>
              <a:gd name="T55" fmla="*/ 61 h 97"/>
              <a:gd name="T56" fmla="*/ 79 w 157"/>
              <a:gd name="T57" fmla="*/ 65 h 97"/>
              <a:gd name="T58" fmla="*/ 84 w 157"/>
              <a:gd name="T59" fmla="*/ 65 h 97"/>
              <a:gd name="T60" fmla="*/ 72 w 157"/>
              <a:gd name="T61" fmla="*/ 75 h 97"/>
              <a:gd name="T62" fmla="*/ 52 w 157"/>
              <a:gd name="T63" fmla="*/ 86 h 97"/>
              <a:gd name="T64" fmla="*/ 31 w 157"/>
              <a:gd name="T65" fmla="*/ 90 h 97"/>
              <a:gd name="T66" fmla="*/ 29 w 157"/>
              <a:gd name="T67" fmla="*/ 87 h 97"/>
              <a:gd name="T68" fmla="*/ 24 w 157"/>
              <a:gd name="T69" fmla="*/ 88 h 97"/>
              <a:gd name="T70" fmla="*/ 7 w 157"/>
              <a:gd name="T71" fmla="*/ 82 h 97"/>
              <a:gd name="T72" fmla="*/ 3 w 157"/>
              <a:gd name="T73" fmla="*/ 85 h 97"/>
              <a:gd name="T74" fmla="*/ 26 w 157"/>
              <a:gd name="T75" fmla="*/ 93 h 97"/>
              <a:gd name="T76" fmla="*/ 30 w 157"/>
              <a:gd name="T77" fmla="*/ 96 h 97"/>
              <a:gd name="T78" fmla="*/ 33 w 157"/>
              <a:gd name="T79" fmla="*/ 96 h 97"/>
              <a:gd name="T80" fmla="*/ 35 w 157"/>
              <a:gd name="T81" fmla="*/ 94 h 97"/>
              <a:gd name="T82" fmla="*/ 35 w 157"/>
              <a:gd name="T83" fmla="*/ 94 h 97"/>
              <a:gd name="T84" fmla="*/ 51 w 157"/>
              <a:gd name="T85" fmla="*/ 90 h 97"/>
              <a:gd name="T86" fmla="*/ 91 w 157"/>
              <a:gd name="T87" fmla="*/ 60 h 97"/>
              <a:gd name="T88" fmla="*/ 88 w 157"/>
              <a:gd name="T89" fmla="*/ 37 h 97"/>
              <a:gd name="T90" fmla="*/ 85 w 157"/>
              <a:gd name="T91" fmla="*/ 28 h 97"/>
              <a:gd name="T92" fmla="*/ 113 w 157"/>
              <a:gd name="T93" fmla="*/ 25 h 97"/>
              <a:gd name="T94" fmla="*/ 133 w 157"/>
              <a:gd name="T95" fmla="*/ 1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7" h="97">
                <a:moveTo>
                  <a:pt x="133" y="13"/>
                </a:moveTo>
                <a:cubicBezTo>
                  <a:pt x="134" y="26"/>
                  <a:pt x="136" y="40"/>
                  <a:pt x="151" y="44"/>
                </a:cubicBezTo>
                <a:cubicBezTo>
                  <a:pt x="153" y="44"/>
                  <a:pt x="157" y="41"/>
                  <a:pt x="154" y="40"/>
                </a:cubicBezTo>
                <a:cubicBezTo>
                  <a:pt x="140" y="36"/>
                  <a:pt x="139" y="24"/>
                  <a:pt x="139" y="11"/>
                </a:cubicBezTo>
                <a:cubicBezTo>
                  <a:pt x="139" y="9"/>
                  <a:pt x="136" y="9"/>
                  <a:pt x="135" y="10"/>
                </a:cubicBezTo>
                <a:cubicBezTo>
                  <a:pt x="136" y="7"/>
                  <a:pt x="137" y="5"/>
                  <a:pt x="138" y="2"/>
                </a:cubicBezTo>
                <a:cubicBezTo>
                  <a:pt x="139" y="0"/>
                  <a:pt x="133" y="1"/>
                  <a:pt x="133" y="3"/>
                </a:cubicBezTo>
                <a:cubicBezTo>
                  <a:pt x="128" y="16"/>
                  <a:pt x="123" y="25"/>
                  <a:pt x="107" y="19"/>
                </a:cubicBezTo>
                <a:cubicBezTo>
                  <a:pt x="103" y="18"/>
                  <a:pt x="98" y="17"/>
                  <a:pt x="94" y="18"/>
                </a:cubicBezTo>
                <a:cubicBezTo>
                  <a:pt x="88" y="19"/>
                  <a:pt x="83" y="21"/>
                  <a:pt x="80" y="24"/>
                </a:cubicBezTo>
                <a:cubicBezTo>
                  <a:pt x="80" y="24"/>
                  <a:pt x="79" y="23"/>
                  <a:pt x="79" y="23"/>
                </a:cubicBezTo>
                <a:cubicBezTo>
                  <a:pt x="78" y="21"/>
                  <a:pt x="73" y="23"/>
                  <a:pt x="74" y="25"/>
                </a:cubicBezTo>
                <a:cubicBezTo>
                  <a:pt x="76" y="27"/>
                  <a:pt x="78" y="29"/>
                  <a:pt x="79" y="32"/>
                </a:cubicBezTo>
                <a:cubicBezTo>
                  <a:pt x="79" y="32"/>
                  <a:pt x="80" y="32"/>
                  <a:pt x="80" y="32"/>
                </a:cubicBezTo>
                <a:cubicBezTo>
                  <a:pt x="81" y="35"/>
                  <a:pt x="82" y="37"/>
                  <a:pt x="83" y="40"/>
                </a:cubicBezTo>
                <a:cubicBezTo>
                  <a:pt x="81" y="40"/>
                  <a:pt x="79" y="41"/>
                  <a:pt x="79" y="42"/>
                </a:cubicBezTo>
                <a:cubicBezTo>
                  <a:pt x="80" y="42"/>
                  <a:pt x="80" y="43"/>
                  <a:pt x="80" y="44"/>
                </a:cubicBezTo>
                <a:cubicBezTo>
                  <a:pt x="79" y="44"/>
                  <a:pt x="78" y="45"/>
                  <a:pt x="78" y="45"/>
                </a:cubicBezTo>
                <a:cubicBezTo>
                  <a:pt x="79" y="47"/>
                  <a:pt x="80" y="49"/>
                  <a:pt x="82" y="50"/>
                </a:cubicBezTo>
                <a:cubicBezTo>
                  <a:pt x="83" y="51"/>
                  <a:pt x="86" y="50"/>
                  <a:pt x="87" y="49"/>
                </a:cubicBezTo>
                <a:cubicBezTo>
                  <a:pt x="89" y="54"/>
                  <a:pt x="87" y="59"/>
                  <a:pt x="85" y="63"/>
                </a:cubicBezTo>
                <a:cubicBezTo>
                  <a:pt x="85" y="63"/>
                  <a:pt x="85" y="63"/>
                  <a:pt x="85" y="62"/>
                </a:cubicBezTo>
                <a:cubicBezTo>
                  <a:pt x="85" y="62"/>
                  <a:pt x="85" y="61"/>
                  <a:pt x="84" y="62"/>
                </a:cubicBezTo>
                <a:cubicBezTo>
                  <a:pt x="86" y="60"/>
                  <a:pt x="83" y="59"/>
                  <a:pt x="81" y="60"/>
                </a:cubicBezTo>
                <a:cubicBezTo>
                  <a:pt x="80" y="59"/>
                  <a:pt x="80" y="59"/>
                  <a:pt x="80" y="59"/>
                </a:cubicBezTo>
                <a:cubicBezTo>
                  <a:pt x="79" y="57"/>
                  <a:pt x="77" y="55"/>
                  <a:pt x="76" y="54"/>
                </a:cubicBezTo>
                <a:cubicBezTo>
                  <a:pt x="75" y="52"/>
                  <a:pt x="70" y="54"/>
                  <a:pt x="71" y="56"/>
                </a:cubicBezTo>
                <a:cubicBezTo>
                  <a:pt x="72" y="58"/>
                  <a:pt x="74" y="59"/>
                  <a:pt x="75" y="61"/>
                </a:cubicBezTo>
                <a:cubicBezTo>
                  <a:pt x="76" y="63"/>
                  <a:pt x="77" y="64"/>
                  <a:pt x="79" y="65"/>
                </a:cubicBezTo>
                <a:cubicBezTo>
                  <a:pt x="81" y="66"/>
                  <a:pt x="82" y="66"/>
                  <a:pt x="84" y="65"/>
                </a:cubicBezTo>
                <a:cubicBezTo>
                  <a:pt x="80" y="69"/>
                  <a:pt x="76" y="72"/>
                  <a:pt x="72" y="75"/>
                </a:cubicBezTo>
                <a:cubicBezTo>
                  <a:pt x="66" y="79"/>
                  <a:pt x="58" y="82"/>
                  <a:pt x="52" y="86"/>
                </a:cubicBezTo>
                <a:cubicBezTo>
                  <a:pt x="44" y="90"/>
                  <a:pt x="37" y="91"/>
                  <a:pt x="31" y="90"/>
                </a:cubicBezTo>
                <a:cubicBezTo>
                  <a:pt x="30" y="89"/>
                  <a:pt x="30" y="88"/>
                  <a:pt x="29" y="87"/>
                </a:cubicBezTo>
                <a:cubicBezTo>
                  <a:pt x="29" y="86"/>
                  <a:pt x="24" y="87"/>
                  <a:pt x="24" y="88"/>
                </a:cubicBezTo>
                <a:cubicBezTo>
                  <a:pt x="19" y="87"/>
                  <a:pt x="13" y="84"/>
                  <a:pt x="7" y="82"/>
                </a:cubicBezTo>
                <a:cubicBezTo>
                  <a:pt x="5" y="81"/>
                  <a:pt x="0" y="84"/>
                  <a:pt x="3" y="85"/>
                </a:cubicBezTo>
                <a:cubicBezTo>
                  <a:pt x="10" y="87"/>
                  <a:pt x="18" y="91"/>
                  <a:pt x="26" y="93"/>
                </a:cubicBezTo>
                <a:cubicBezTo>
                  <a:pt x="27" y="94"/>
                  <a:pt x="29" y="95"/>
                  <a:pt x="30" y="96"/>
                </a:cubicBezTo>
                <a:cubicBezTo>
                  <a:pt x="31" y="97"/>
                  <a:pt x="32" y="96"/>
                  <a:pt x="33" y="96"/>
                </a:cubicBezTo>
                <a:cubicBezTo>
                  <a:pt x="34" y="96"/>
                  <a:pt x="36" y="95"/>
                  <a:pt x="35" y="94"/>
                </a:cubicBezTo>
                <a:cubicBezTo>
                  <a:pt x="35" y="94"/>
                  <a:pt x="35" y="94"/>
                  <a:pt x="35" y="94"/>
                </a:cubicBezTo>
                <a:cubicBezTo>
                  <a:pt x="40" y="94"/>
                  <a:pt x="46" y="93"/>
                  <a:pt x="51" y="90"/>
                </a:cubicBezTo>
                <a:cubicBezTo>
                  <a:pt x="64" y="82"/>
                  <a:pt x="86" y="76"/>
                  <a:pt x="91" y="60"/>
                </a:cubicBezTo>
                <a:cubicBezTo>
                  <a:pt x="94" y="51"/>
                  <a:pt x="92" y="45"/>
                  <a:pt x="88" y="37"/>
                </a:cubicBezTo>
                <a:cubicBezTo>
                  <a:pt x="87" y="34"/>
                  <a:pt x="85" y="32"/>
                  <a:pt x="85" y="28"/>
                </a:cubicBezTo>
                <a:cubicBezTo>
                  <a:pt x="81" y="14"/>
                  <a:pt x="108" y="24"/>
                  <a:pt x="113" y="25"/>
                </a:cubicBezTo>
                <a:cubicBezTo>
                  <a:pt x="122" y="28"/>
                  <a:pt x="129" y="21"/>
                  <a:pt x="133" y="1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6589749" y="2945591"/>
            <a:ext cx="115790" cy="339741"/>
          </a:xfrm>
          <a:custGeom>
            <a:avLst/>
            <a:gdLst>
              <a:gd name="T0" fmla="*/ 2 w 32"/>
              <a:gd name="T1" fmla="*/ 47 h 94"/>
              <a:gd name="T2" fmla="*/ 3 w 32"/>
              <a:gd name="T3" fmla="*/ 58 h 94"/>
              <a:gd name="T4" fmla="*/ 9 w 32"/>
              <a:gd name="T5" fmla="*/ 92 h 94"/>
              <a:gd name="T6" fmla="*/ 15 w 32"/>
              <a:gd name="T7" fmla="*/ 92 h 94"/>
              <a:gd name="T8" fmla="*/ 14 w 32"/>
              <a:gd name="T9" fmla="*/ 65 h 94"/>
              <a:gd name="T10" fmla="*/ 8 w 32"/>
              <a:gd name="T11" fmla="*/ 56 h 94"/>
              <a:gd name="T12" fmla="*/ 17 w 32"/>
              <a:gd name="T13" fmla="*/ 37 h 94"/>
              <a:gd name="T14" fmla="*/ 12 w 32"/>
              <a:gd name="T15" fmla="*/ 1 h 94"/>
              <a:gd name="T16" fmla="*/ 7 w 32"/>
              <a:gd name="T17" fmla="*/ 3 h 94"/>
              <a:gd name="T18" fmla="*/ 18 w 32"/>
              <a:gd name="T19" fmla="*/ 30 h 94"/>
              <a:gd name="T20" fmla="*/ 2 w 32"/>
              <a:gd name="T21" fmla="*/ 4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94">
                <a:moveTo>
                  <a:pt x="2" y="47"/>
                </a:moveTo>
                <a:cubicBezTo>
                  <a:pt x="0" y="51"/>
                  <a:pt x="1" y="55"/>
                  <a:pt x="3" y="58"/>
                </a:cubicBezTo>
                <a:cubicBezTo>
                  <a:pt x="12" y="69"/>
                  <a:pt x="10" y="80"/>
                  <a:pt x="9" y="92"/>
                </a:cubicBezTo>
                <a:cubicBezTo>
                  <a:pt x="9" y="94"/>
                  <a:pt x="15" y="93"/>
                  <a:pt x="15" y="92"/>
                </a:cubicBezTo>
                <a:cubicBezTo>
                  <a:pt x="15" y="82"/>
                  <a:pt x="16" y="73"/>
                  <a:pt x="14" y="65"/>
                </a:cubicBezTo>
                <a:cubicBezTo>
                  <a:pt x="13" y="61"/>
                  <a:pt x="10" y="59"/>
                  <a:pt x="8" y="56"/>
                </a:cubicBezTo>
                <a:cubicBezTo>
                  <a:pt x="2" y="49"/>
                  <a:pt x="11" y="41"/>
                  <a:pt x="17" y="37"/>
                </a:cubicBezTo>
                <a:cubicBezTo>
                  <a:pt x="32" y="25"/>
                  <a:pt x="25" y="11"/>
                  <a:pt x="12" y="1"/>
                </a:cubicBezTo>
                <a:cubicBezTo>
                  <a:pt x="10" y="0"/>
                  <a:pt x="5" y="2"/>
                  <a:pt x="7" y="3"/>
                </a:cubicBezTo>
                <a:cubicBezTo>
                  <a:pt x="16" y="9"/>
                  <a:pt x="25" y="18"/>
                  <a:pt x="18" y="30"/>
                </a:cubicBezTo>
                <a:cubicBezTo>
                  <a:pt x="15" y="37"/>
                  <a:pt x="6" y="40"/>
                  <a:pt x="2" y="47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4399915" y="2394626"/>
            <a:ext cx="3504243" cy="2323469"/>
          </a:xfrm>
          <a:custGeom>
            <a:avLst/>
            <a:gdLst>
              <a:gd name="T0" fmla="*/ 848 w 973"/>
              <a:gd name="T1" fmla="*/ 197 h 644"/>
              <a:gd name="T2" fmla="*/ 820 w 973"/>
              <a:gd name="T3" fmla="*/ 183 h 644"/>
              <a:gd name="T4" fmla="*/ 779 w 973"/>
              <a:gd name="T5" fmla="*/ 356 h 644"/>
              <a:gd name="T6" fmla="*/ 657 w 973"/>
              <a:gd name="T7" fmla="*/ 347 h 644"/>
              <a:gd name="T8" fmla="*/ 763 w 973"/>
              <a:gd name="T9" fmla="*/ 440 h 644"/>
              <a:gd name="T10" fmla="*/ 618 w 973"/>
              <a:gd name="T11" fmla="*/ 429 h 644"/>
              <a:gd name="T12" fmla="*/ 520 w 973"/>
              <a:gd name="T13" fmla="*/ 453 h 644"/>
              <a:gd name="T14" fmla="*/ 550 w 973"/>
              <a:gd name="T15" fmla="*/ 414 h 644"/>
              <a:gd name="T16" fmla="*/ 446 w 973"/>
              <a:gd name="T17" fmla="*/ 515 h 644"/>
              <a:gd name="T18" fmla="*/ 404 w 973"/>
              <a:gd name="T19" fmla="*/ 515 h 644"/>
              <a:gd name="T20" fmla="*/ 397 w 973"/>
              <a:gd name="T21" fmla="*/ 297 h 644"/>
              <a:gd name="T22" fmla="*/ 484 w 973"/>
              <a:gd name="T23" fmla="*/ 289 h 644"/>
              <a:gd name="T24" fmla="*/ 348 w 973"/>
              <a:gd name="T25" fmla="*/ 132 h 644"/>
              <a:gd name="T26" fmla="*/ 311 w 973"/>
              <a:gd name="T27" fmla="*/ 297 h 644"/>
              <a:gd name="T28" fmla="*/ 313 w 973"/>
              <a:gd name="T29" fmla="*/ 226 h 644"/>
              <a:gd name="T30" fmla="*/ 260 w 973"/>
              <a:gd name="T31" fmla="*/ 340 h 644"/>
              <a:gd name="T32" fmla="*/ 218 w 973"/>
              <a:gd name="T33" fmla="*/ 430 h 644"/>
              <a:gd name="T34" fmla="*/ 72 w 973"/>
              <a:gd name="T35" fmla="*/ 430 h 644"/>
              <a:gd name="T36" fmla="*/ 134 w 973"/>
              <a:gd name="T37" fmla="*/ 467 h 644"/>
              <a:gd name="T38" fmla="*/ 155 w 973"/>
              <a:gd name="T39" fmla="*/ 488 h 644"/>
              <a:gd name="T40" fmla="*/ 104 w 973"/>
              <a:gd name="T41" fmla="*/ 192 h 644"/>
              <a:gd name="T42" fmla="*/ 813 w 973"/>
              <a:gd name="T43" fmla="*/ 160 h 644"/>
              <a:gd name="T44" fmla="*/ 317 w 973"/>
              <a:gd name="T45" fmla="*/ 540 h 644"/>
              <a:gd name="T46" fmla="*/ 641 w 973"/>
              <a:gd name="T47" fmla="*/ 615 h 644"/>
              <a:gd name="T48" fmla="*/ 555 w 973"/>
              <a:gd name="T49" fmla="*/ 267 h 644"/>
              <a:gd name="T50" fmla="*/ 342 w 973"/>
              <a:gd name="T51" fmla="*/ 213 h 644"/>
              <a:gd name="T52" fmla="*/ 248 w 973"/>
              <a:gd name="T53" fmla="*/ 293 h 644"/>
              <a:gd name="T54" fmla="*/ 113 w 973"/>
              <a:gd name="T55" fmla="*/ 449 h 644"/>
              <a:gd name="T56" fmla="*/ 308 w 973"/>
              <a:gd name="T57" fmla="*/ 329 h 644"/>
              <a:gd name="T58" fmla="*/ 416 w 973"/>
              <a:gd name="T59" fmla="*/ 293 h 644"/>
              <a:gd name="T60" fmla="*/ 323 w 973"/>
              <a:gd name="T61" fmla="*/ 318 h 644"/>
              <a:gd name="T62" fmla="*/ 93 w 973"/>
              <a:gd name="T63" fmla="*/ 502 h 644"/>
              <a:gd name="T64" fmla="*/ 142 w 973"/>
              <a:gd name="T65" fmla="*/ 499 h 644"/>
              <a:gd name="T66" fmla="*/ 548 w 973"/>
              <a:gd name="T67" fmla="*/ 469 h 644"/>
              <a:gd name="T68" fmla="*/ 823 w 973"/>
              <a:gd name="T69" fmla="*/ 416 h 644"/>
              <a:gd name="T70" fmla="*/ 880 w 973"/>
              <a:gd name="T71" fmla="*/ 367 h 644"/>
              <a:gd name="T72" fmla="*/ 926 w 973"/>
              <a:gd name="T73" fmla="*/ 306 h 644"/>
              <a:gd name="T74" fmla="*/ 671 w 973"/>
              <a:gd name="T75" fmla="*/ 477 h 644"/>
              <a:gd name="T76" fmla="*/ 842 w 973"/>
              <a:gd name="T77" fmla="*/ 554 h 644"/>
              <a:gd name="T78" fmla="*/ 882 w 973"/>
              <a:gd name="T79" fmla="*/ 416 h 644"/>
              <a:gd name="T80" fmla="*/ 831 w 973"/>
              <a:gd name="T81" fmla="*/ 461 h 644"/>
              <a:gd name="T82" fmla="*/ 653 w 973"/>
              <a:gd name="T83" fmla="*/ 484 h 644"/>
              <a:gd name="T84" fmla="*/ 663 w 973"/>
              <a:gd name="T85" fmla="*/ 486 h 644"/>
              <a:gd name="T86" fmla="*/ 847 w 973"/>
              <a:gd name="T87" fmla="*/ 440 h 644"/>
              <a:gd name="T88" fmla="*/ 628 w 973"/>
              <a:gd name="T89" fmla="*/ 493 h 644"/>
              <a:gd name="T90" fmla="*/ 832 w 973"/>
              <a:gd name="T91" fmla="*/ 567 h 644"/>
              <a:gd name="T92" fmla="*/ 932 w 973"/>
              <a:gd name="T93" fmla="*/ 392 h 644"/>
              <a:gd name="T94" fmla="*/ 680 w 973"/>
              <a:gd name="T95" fmla="*/ 443 h 644"/>
              <a:gd name="T96" fmla="*/ 639 w 973"/>
              <a:gd name="T97" fmla="*/ 542 h 644"/>
              <a:gd name="T98" fmla="*/ 631 w 973"/>
              <a:gd name="T99" fmla="*/ 559 h 644"/>
              <a:gd name="T100" fmla="*/ 742 w 973"/>
              <a:gd name="T101" fmla="*/ 593 h 644"/>
              <a:gd name="T102" fmla="*/ 744 w 973"/>
              <a:gd name="T103" fmla="*/ 540 h 644"/>
              <a:gd name="T104" fmla="*/ 893 w 973"/>
              <a:gd name="T105" fmla="*/ 413 h 644"/>
              <a:gd name="T106" fmla="*/ 896 w 973"/>
              <a:gd name="T107" fmla="*/ 255 h 644"/>
              <a:gd name="T108" fmla="*/ 821 w 973"/>
              <a:gd name="T109" fmla="*/ 348 h 644"/>
              <a:gd name="T110" fmla="*/ 784 w 973"/>
              <a:gd name="T111" fmla="*/ 358 h 644"/>
              <a:gd name="T112" fmla="*/ 526 w 973"/>
              <a:gd name="T113" fmla="*/ 480 h 644"/>
              <a:gd name="T114" fmla="*/ 519 w 973"/>
              <a:gd name="T115" fmla="*/ 537 h 644"/>
              <a:gd name="T116" fmla="*/ 542 w 973"/>
              <a:gd name="T117" fmla="*/ 525 h 644"/>
              <a:gd name="T118" fmla="*/ 589 w 973"/>
              <a:gd name="T119" fmla="*/ 589 h 644"/>
              <a:gd name="T120" fmla="*/ 707 w 973"/>
              <a:gd name="T121" fmla="*/ 620 h 644"/>
              <a:gd name="T122" fmla="*/ 779 w 973"/>
              <a:gd name="T123" fmla="*/ 602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73" h="644">
                <a:moveTo>
                  <a:pt x="967" y="397"/>
                </a:moveTo>
                <a:cubicBezTo>
                  <a:pt x="967" y="388"/>
                  <a:pt x="964" y="379"/>
                  <a:pt x="961" y="370"/>
                </a:cubicBezTo>
                <a:cubicBezTo>
                  <a:pt x="961" y="369"/>
                  <a:pt x="961" y="368"/>
                  <a:pt x="961" y="367"/>
                </a:cubicBezTo>
                <a:cubicBezTo>
                  <a:pt x="961" y="366"/>
                  <a:pt x="962" y="366"/>
                  <a:pt x="962" y="366"/>
                </a:cubicBezTo>
                <a:cubicBezTo>
                  <a:pt x="963" y="361"/>
                  <a:pt x="963" y="357"/>
                  <a:pt x="963" y="353"/>
                </a:cubicBezTo>
                <a:cubicBezTo>
                  <a:pt x="963" y="353"/>
                  <a:pt x="963" y="353"/>
                  <a:pt x="963" y="353"/>
                </a:cubicBezTo>
                <a:cubicBezTo>
                  <a:pt x="964" y="352"/>
                  <a:pt x="964" y="352"/>
                  <a:pt x="964" y="351"/>
                </a:cubicBezTo>
                <a:cubicBezTo>
                  <a:pt x="964" y="351"/>
                  <a:pt x="964" y="350"/>
                  <a:pt x="963" y="350"/>
                </a:cubicBezTo>
                <a:cubicBezTo>
                  <a:pt x="963" y="348"/>
                  <a:pt x="963" y="347"/>
                  <a:pt x="963" y="346"/>
                </a:cubicBezTo>
                <a:cubicBezTo>
                  <a:pt x="963" y="346"/>
                  <a:pt x="963" y="346"/>
                  <a:pt x="963" y="346"/>
                </a:cubicBezTo>
                <a:cubicBezTo>
                  <a:pt x="963" y="344"/>
                  <a:pt x="964" y="342"/>
                  <a:pt x="965" y="341"/>
                </a:cubicBezTo>
                <a:cubicBezTo>
                  <a:pt x="973" y="318"/>
                  <a:pt x="962" y="302"/>
                  <a:pt x="948" y="287"/>
                </a:cubicBezTo>
                <a:cubicBezTo>
                  <a:pt x="948" y="287"/>
                  <a:pt x="948" y="287"/>
                  <a:pt x="948" y="287"/>
                </a:cubicBezTo>
                <a:cubicBezTo>
                  <a:pt x="947" y="285"/>
                  <a:pt x="945" y="283"/>
                  <a:pt x="944" y="282"/>
                </a:cubicBezTo>
                <a:cubicBezTo>
                  <a:pt x="943" y="280"/>
                  <a:pt x="942" y="279"/>
                  <a:pt x="941" y="277"/>
                </a:cubicBezTo>
                <a:cubicBezTo>
                  <a:pt x="941" y="277"/>
                  <a:pt x="940" y="277"/>
                  <a:pt x="939" y="277"/>
                </a:cubicBezTo>
                <a:cubicBezTo>
                  <a:pt x="937" y="275"/>
                  <a:pt x="934" y="272"/>
                  <a:pt x="932" y="270"/>
                </a:cubicBezTo>
                <a:cubicBezTo>
                  <a:pt x="932" y="269"/>
                  <a:pt x="930" y="269"/>
                  <a:pt x="929" y="270"/>
                </a:cubicBezTo>
                <a:cubicBezTo>
                  <a:pt x="928" y="269"/>
                  <a:pt x="927" y="268"/>
                  <a:pt x="926" y="268"/>
                </a:cubicBezTo>
                <a:cubicBezTo>
                  <a:pt x="927" y="268"/>
                  <a:pt x="927" y="267"/>
                  <a:pt x="927" y="267"/>
                </a:cubicBezTo>
                <a:cubicBezTo>
                  <a:pt x="927" y="263"/>
                  <a:pt x="926" y="260"/>
                  <a:pt x="926" y="257"/>
                </a:cubicBezTo>
                <a:cubicBezTo>
                  <a:pt x="926" y="257"/>
                  <a:pt x="926" y="256"/>
                  <a:pt x="926" y="256"/>
                </a:cubicBezTo>
                <a:cubicBezTo>
                  <a:pt x="925" y="255"/>
                  <a:pt x="925" y="255"/>
                  <a:pt x="925" y="255"/>
                </a:cubicBezTo>
                <a:cubicBezTo>
                  <a:pt x="924" y="253"/>
                  <a:pt x="923" y="251"/>
                  <a:pt x="922" y="249"/>
                </a:cubicBezTo>
                <a:cubicBezTo>
                  <a:pt x="915" y="232"/>
                  <a:pt x="917" y="206"/>
                  <a:pt x="896" y="201"/>
                </a:cubicBezTo>
                <a:cubicBezTo>
                  <a:pt x="888" y="199"/>
                  <a:pt x="881" y="198"/>
                  <a:pt x="876" y="191"/>
                </a:cubicBezTo>
                <a:cubicBezTo>
                  <a:pt x="870" y="185"/>
                  <a:pt x="867" y="178"/>
                  <a:pt x="863" y="171"/>
                </a:cubicBezTo>
                <a:cubicBezTo>
                  <a:pt x="857" y="163"/>
                  <a:pt x="848" y="159"/>
                  <a:pt x="841" y="152"/>
                </a:cubicBezTo>
                <a:cubicBezTo>
                  <a:pt x="842" y="152"/>
                  <a:pt x="845" y="151"/>
                  <a:pt x="844" y="149"/>
                </a:cubicBezTo>
                <a:cubicBezTo>
                  <a:pt x="833" y="130"/>
                  <a:pt x="812" y="121"/>
                  <a:pt x="800" y="103"/>
                </a:cubicBezTo>
                <a:cubicBezTo>
                  <a:pt x="799" y="102"/>
                  <a:pt x="793" y="104"/>
                  <a:pt x="795" y="105"/>
                </a:cubicBezTo>
                <a:cubicBezTo>
                  <a:pt x="804" y="118"/>
                  <a:pt x="818" y="127"/>
                  <a:pt x="829" y="138"/>
                </a:cubicBezTo>
                <a:cubicBezTo>
                  <a:pt x="827" y="139"/>
                  <a:pt x="826" y="140"/>
                  <a:pt x="827" y="141"/>
                </a:cubicBezTo>
                <a:cubicBezTo>
                  <a:pt x="830" y="151"/>
                  <a:pt x="839" y="158"/>
                  <a:pt x="848" y="164"/>
                </a:cubicBezTo>
                <a:cubicBezTo>
                  <a:pt x="860" y="174"/>
                  <a:pt x="864" y="189"/>
                  <a:pt x="876" y="199"/>
                </a:cubicBezTo>
                <a:cubicBezTo>
                  <a:pt x="887" y="207"/>
                  <a:pt x="900" y="202"/>
                  <a:pt x="906" y="215"/>
                </a:cubicBezTo>
                <a:cubicBezTo>
                  <a:pt x="906" y="216"/>
                  <a:pt x="905" y="217"/>
                  <a:pt x="905" y="218"/>
                </a:cubicBezTo>
                <a:cubicBezTo>
                  <a:pt x="905" y="218"/>
                  <a:pt x="905" y="219"/>
                  <a:pt x="906" y="219"/>
                </a:cubicBezTo>
                <a:cubicBezTo>
                  <a:pt x="905" y="219"/>
                  <a:pt x="904" y="219"/>
                  <a:pt x="904" y="220"/>
                </a:cubicBezTo>
                <a:cubicBezTo>
                  <a:pt x="904" y="220"/>
                  <a:pt x="903" y="220"/>
                  <a:pt x="903" y="220"/>
                </a:cubicBezTo>
                <a:cubicBezTo>
                  <a:pt x="903" y="220"/>
                  <a:pt x="903" y="220"/>
                  <a:pt x="903" y="220"/>
                </a:cubicBezTo>
                <a:cubicBezTo>
                  <a:pt x="903" y="220"/>
                  <a:pt x="902" y="220"/>
                  <a:pt x="901" y="220"/>
                </a:cubicBezTo>
                <a:cubicBezTo>
                  <a:pt x="901" y="220"/>
                  <a:pt x="901" y="219"/>
                  <a:pt x="901" y="218"/>
                </a:cubicBezTo>
                <a:cubicBezTo>
                  <a:pt x="902" y="215"/>
                  <a:pt x="896" y="216"/>
                  <a:pt x="896" y="218"/>
                </a:cubicBezTo>
                <a:cubicBezTo>
                  <a:pt x="896" y="225"/>
                  <a:pt x="896" y="231"/>
                  <a:pt x="895" y="237"/>
                </a:cubicBezTo>
                <a:cubicBezTo>
                  <a:pt x="893" y="236"/>
                  <a:pt x="890" y="234"/>
                  <a:pt x="888" y="233"/>
                </a:cubicBezTo>
                <a:cubicBezTo>
                  <a:pt x="888" y="233"/>
                  <a:pt x="889" y="233"/>
                  <a:pt x="890" y="233"/>
                </a:cubicBezTo>
                <a:cubicBezTo>
                  <a:pt x="891" y="232"/>
                  <a:pt x="891" y="231"/>
                  <a:pt x="892" y="231"/>
                </a:cubicBezTo>
                <a:cubicBezTo>
                  <a:pt x="894" y="229"/>
                  <a:pt x="892" y="228"/>
                  <a:pt x="890" y="227"/>
                </a:cubicBezTo>
                <a:cubicBezTo>
                  <a:pt x="890" y="223"/>
                  <a:pt x="890" y="219"/>
                  <a:pt x="890" y="215"/>
                </a:cubicBezTo>
                <a:cubicBezTo>
                  <a:pt x="890" y="212"/>
                  <a:pt x="885" y="213"/>
                  <a:pt x="885" y="216"/>
                </a:cubicBezTo>
                <a:cubicBezTo>
                  <a:pt x="885" y="221"/>
                  <a:pt x="885" y="226"/>
                  <a:pt x="885" y="231"/>
                </a:cubicBezTo>
                <a:cubicBezTo>
                  <a:pt x="885" y="231"/>
                  <a:pt x="885" y="231"/>
                  <a:pt x="885" y="231"/>
                </a:cubicBezTo>
                <a:cubicBezTo>
                  <a:pt x="877" y="227"/>
                  <a:pt x="870" y="222"/>
                  <a:pt x="864" y="216"/>
                </a:cubicBezTo>
                <a:cubicBezTo>
                  <a:pt x="857" y="209"/>
                  <a:pt x="851" y="202"/>
                  <a:pt x="844" y="196"/>
                </a:cubicBezTo>
                <a:cubicBezTo>
                  <a:pt x="845" y="196"/>
                  <a:pt x="846" y="196"/>
                  <a:pt x="846" y="196"/>
                </a:cubicBezTo>
                <a:cubicBezTo>
                  <a:pt x="847" y="196"/>
                  <a:pt x="847" y="195"/>
                  <a:pt x="848" y="195"/>
                </a:cubicBezTo>
                <a:cubicBezTo>
                  <a:pt x="848" y="196"/>
                  <a:pt x="848" y="196"/>
                  <a:pt x="848" y="197"/>
                </a:cubicBezTo>
                <a:cubicBezTo>
                  <a:pt x="848" y="198"/>
                  <a:pt x="853" y="197"/>
                  <a:pt x="853" y="195"/>
                </a:cubicBezTo>
                <a:cubicBezTo>
                  <a:pt x="853" y="187"/>
                  <a:pt x="853" y="179"/>
                  <a:pt x="853" y="171"/>
                </a:cubicBezTo>
                <a:cubicBezTo>
                  <a:pt x="853" y="169"/>
                  <a:pt x="848" y="170"/>
                  <a:pt x="848" y="172"/>
                </a:cubicBezTo>
                <a:cubicBezTo>
                  <a:pt x="848" y="179"/>
                  <a:pt x="848" y="186"/>
                  <a:pt x="848" y="193"/>
                </a:cubicBezTo>
                <a:cubicBezTo>
                  <a:pt x="847" y="193"/>
                  <a:pt x="846" y="193"/>
                  <a:pt x="846" y="193"/>
                </a:cubicBezTo>
                <a:cubicBezTo>
                  <a:pt x="844" y="193"/>
                  <a:pt x="844" y="191"/>
                  <a:pt x="844" y="190"/>
                </a:cubicBezTo>
                <a:cubicBezTo>
                  <a:pt x="844" y="188"/>
                  <a:pt x="839" y="189"/>
                  <a:pt x="839" y="191"/>
                </a:cubicBezTo>
                <a:cubicBezTo>
                  <a:pt x="837" y="190"/>
                  <a:pt x="836" y="189"/>
                  <a:pt x="834" y="188"/>
                </a:cubicBezTo>
                <a:cubicBezTo>
                  <a:pt x="836" y="188"/>
                  <a:pt x="838" y="187"/>
                  <a:pt x="839" y="186"/>
                </a:cubicBezTo>
                <a:cubicBezTo>
                  <a:pt x="839" y="184"/>
                  <a:pt x="840" y="182"/>
                  <a:pt x="840" y="180"/>
                </a:cubicBezTo>
                <a:cubicBezTo>
                  <a:pt x="840" y="180"/>
                  <a:pt x="840" y="179"/>
                  <a:pt x="839" y="179"/>
                </a:cubicBezTo>
                <a:cubicBezTo>
                  <a:pt x="840" y="175"/>
                  <a:pt x="839" y="170"/>
                  <a:pt x="839" y="165"/>
                </a:cubicBezTo>
                <a:cubicBezTo>
                  <a:pt x="839" y="164"/>
                  <a:pt x="834" y="165"/>
                  <a:pt x="834" y="167"/>
                </a:cubicBezTo>
                <a:cubicBezTo>
                  <a:pt x="834" y="173"/>
                  <a:pt x="835" y="180"/>
                  <a:pt x="833" y="187"/>
                </a:cubicBezTo>
                <a:cubicBezTo>
                  <a:pt x="833" y="187"/>
                  <a:pt x="833" y="187"/>
                  <a:pt x="833" y="187"/>
                </a:cubicBezTo>
                <a:cubicBezTo>
                  <a:pt x="832" y="186"/>
                  <a:pt x="830" y="185"/>
                  <a:pt x="828" y="183"/>
                </a:cubicBezTo>
                <a:cubicBezTo>
                  <a:pt x="827" y="183"/>
                  <a:pt x="827" y="182"/>
                  <a:pt x="827" y="181"/>
                </a:cubicBezTo>
                <a:cubicBezTo>
                  <a:pt x="828" y="181"/>
                  <a:pt x="828" y="181"/>
                  <a:pt x="828" y="180"/>
                </a:cubicBezTo>
                <a:cubicBezTo>
                  <a:pt x="828" y="172"/>
                  <a:pt x="829" y="163"/>
                  <a:pt x="830" y="155"/>
                </a:cubicBezTo>
                <a:cubicBezTo>
                  <a:pt x="830" y="154"/>
                  <a:pt x="828" y="154"/>
                  <a:pt x="826" y="154"/>
                </a:cubicBezTo>
                <a:cubicBezTo>
                  <a:pt x="826" y="151"/>
                  <a:pt x="826" y="149"/>
                  <a:pt x="826" y="146"/>
                </a:cubicBezTo>
                <a:cubicBezTo>
                  <a:pt x="826" y="143"/>
                  <a:pt x="821" y="144"/>
                  <a:pt x="821" y="146"/>
                </a:cubicBezTo>
                <a:cubicBezTo>
                  <a:pt x="821" y="153"/>
                  <a:pt x="821" y="160"/>
                  <a:pt x="820" y="166"/>
                </a:cubicBezTo>
                <a:cubicBezTo>
                  <a:pt x="819" y="167"/>
                  <a:pt x="819" y="167"/>
                  <a:pt x="819" y="167"/>
                </a:cubicBezTo>
                <a:cubicBezTo>
                  <a:pt x="818" y="169"/>
                  <a:pt x="818" y="171"/>
                  <a:pt x="818" y="172"/>
                </a:cubicBezTo>
                <a:cubicBezTo>
                  <a:pt x="818" y="175"/>
                  <a:pt x="822" y="174"/>
                  <a:pt x="823" y="172"/>
                </a:cubicBezTo>
                <a:cubicBezTo>
                  <a:pt x="823" y="174"/>
                  <a:pt x="823" y="175"/>
                  <a:pt x="823" y="176"/>
                </a:cubicBezTo>
                <a:cubicBezTo>
                  <a:pt x="823" y="176"/>
                  <a:pt x="822" y="177"/>
                  <a:pt x="822" y="177"/>
                </a:cubicBezTo>
                <a:cubicBezTo>
                  <a:pt x="822" y="178"/>
                  <a:pt x="822" y="179"/>
                  <a:pt x="822" y="181"/>
                </a:cubicBezTo>
                <a:cubicBezTo>
                  <a:pt x="820" y="180"/>
                  <a:pt x="819" y="179"/>
                  <a:pt x="817" y="179"/>
                </a:cubicBezTo>
                <a:cubicBezTo>
                  <a:pt x="817" y="177"/>
                  <a:pt x="817" y="176"/>
                  <a:pt x="817" y="175"/>
                </a:cubicBezTo>
                <a:cubicBezTo>
                  <a:pt x="818" y="173"/>
                  <a:pt x="812" y="173"/>
                  <a:pt x="812" y="175"/>
                </a:cubicBezTo>
                <a:cubicBezTo>
                  <a:pt x="812" y="176"/>
                  <a:pt x="812" y="177"/>
                  <a:pt x="812" y="178"/>
                </a:cubicBezTo>
                <a:cubicBezTo>
                  <a:pt x="810" y="177"/>
                  <a:pt x="808" y="177"/>
                  <a:pt x="806" y="177"/>
                </a:cubicBezTo>
                <a:cubicBezTo>
                  <a:pt x="805" y="173"/>
                  <a:pt x="805" y="167"/>
                  <a:pt x="805" y="165"/>
                </a:cubicBezTo>
                <a:cubicBezTo>
                  <a:pt x="805" y="162"/>
                  <a:pt x="800" y="163"/>
                  <a:pt x="800" y="165"/>
                </a:cubicBezTo>
                <a:cubicBezTo>
                  <a:pt x="800" y="168"/>
                  <a:pt x="799" y="173"/>
                  <a:pt x="800" y="177"/>
                </a:cubicBezTo>
                <a:cubicBezTo>
                  <a:pt x="796" y="177"/>
                  <a:pt x="792" y="178"/>
                  <a:pt x="789" y="180"/>
                </a:cubicBezTo>
                <a:cubicBezTo>
                  <a:pt x="789" y="179"/>
                  <a:pt x="789" y="179"/>
                  <a:pt x="789" y="179"/>
                </a:cubicBezTo>
                <a:cubicBezTo>
                  <a:pt x="789" y="178"/>
                  <a:pt x="787" y="178"/>
                  <a:pt x="787" y="179"/>
                </a:cubicBezTo>
                <a:cubicBezTo>
                  <a:pt x="786" y="179"/>
                  <a:pt x="786" y="179"/>
                  <a:pt x="786" y="179"/>
                </a:cubicBezTo>
                <a:cubicBezTo>
                  <a:pt x="784" y="175"/>
                  <a:pt x="783" y="172"/>
                  <a:pt x="783" y="168"/>
                </a:cubicBezTo>
                <a:cubicBezTo>
                  <a:pt x="783" y="167"/>
                  <a:pt x="778" y="168"/>
                  <a:pt x="778" y="169"/>
                </a:cubicBezTo>
                <a:cubicBezTo>
                  <a:pt x="778" y="174"/>
                  <a:pt x="780" y="179"/>
                  <a:pt x="782" y="183"/>
                </a:cubicBezTo>
                <a:cubicBezTo>
                  <a:pt x="782" y="184"/>
                  <a:pt x="783" y="184"/>
                  <a:pt x="783" y="184"/>
                </a:cubicBezTo>
                <a:cubicBezTo>
                  <a:pt x="780" y="187"/>
                  <a:pt x="778" y="192"/>
                  <a:pt x="778" y="198"/>
                </a:cubicBezTo>
                <a:cubicBezTo>
                  <a:pt x="779" y="221"/>
                  <a:pt x="812" y="236"/>
                  <a:pt x="798" y="261"/>
                </a:cubicBezTo>
                <a:cubicBezTo>
                  <a:pt x="798" y="262"/>
                  <a:pt x="803" y="261"/>
                  <a:pt x="804" y="260"/>
                </a:cubicBezTo>
                <a:cubicBezTo>
                  <a:pt x="812" y="245"/>
                  <a:pt x="802" y="231"/>
                  <a:pt x="793" y="218"/>
                </a:cubicBezTo>
                <a:cubicBezTo>
                  <a:pt x="789" y="211"/>
                  <a:pt x="785" y="205"/>
                  <a:pt x="783" y="196"/>
                </a:cubicBezTo>
                <a:cubicBezTo>
                  <a:pt x="782" y="184"/>
                  <a:pt x="791" y="180"/>
                  <a:pt x="802" y="180"/>
                </a:cubicBezTo>
                <a:cubicBezTo>
                  <a:pt x="802" y="181"/>
                  <a:pt x="803" y="182"/>
                  <a:pt x="805" y="182"/>
                </a:cubicBezTo>
                <a:cubicBezTo>
                  <a:pt x="806" y="183"/>
                  <a:pt x="809" y="181"/>
                  <a:pt x="809" y="180"/>
                </a:cubicBezTo>
                <a:cubicBezTo>
                  <a:pt x="810" y="180"/>
                  <a:pt x="811" y="180"/>
                  <a:pt x="812" y="181"/>
                </a:cubicBezTo>
                <a:cubicBezTo>
                  <a:pt x="812" y="181"/>
                  <a:pt x="812" y="182"/>
                  <a:pt x="812" y="182"/>
                </a:cubicBezTo>
                <a:cubicBezTo>
                  <a:pt x="812" y="184"/>
                  <a:pt x="815" y="185"/>
                  <a:pt x="816" y="185"/>
                </a:cubicBezTo>
                <a:cubicBezTo>
                  <a:pt x="818" y="185"/>
                  <a:pt x="819" y="185"/>
                  <a:pt x="820" y="183"/>
                </a:cubicBezTo>
                <a:cubicBezTo>
                  <a:pt x="820" y="183"/>
                  <a:pt x="820" y="183"/>
                  <a:pt x="820" y="183"/>
                </a:cubicBezTo>
                <a:cubicBezTo>
                  <a:pt x="821" y="183"/>
                  <a:pt x="821" y="184"/>
                  <a:pt x="822" y="184"/>
                </a:cubicBezTo>
                <a:cubicBezTo>
                  <a:pt x="822" y="185"/>
                  <a:pt x="822" y="185"/>
                  <a:pt x="823" y="186"/>
                </a:cubicBezTo>
                <a:cubicBezTo>
                  <a:pt x="824" y="189"/>
                  <a:pt x="827" y="189"/>
                  <a:pt x="829" y="189"/>
                </a:cubicBezTo>
                <a:cubicBezTo>
                  <a:pt x="830" y="189"/>
                  <a:pt x="830" y="189"/>
                  <a:pt x="831" y="189"/>
                </a:cubicBezTo>
                <a:cubicBezTo>
                  <a:pt x="843" y="199"/>
                  <a:pt x="853" y="213"/>
                  <a:pt x="864" y="223"/>
                </a:cubicBezTo>
                <a:cubicBezTo>
                  <a:pt x="867" y="226"/>
                  <a:pt x="870" y="229"/>
                  <a:pt x="874" y="231"/>
                </a:cubicBezTo>
                <a:cubicBezTo>
                  <a:pt x="869" y="230"/>
                  <a:pt x="865" y="230"/>
                  <a:pt x="859" y="232"/>
                </a:cubicBezTo>
                <a:cubicBezTo>
                  <a:pt x="853" y="236"/>
                  <a:pt x="850" y="240"/>
                  <a:pt x="849" y="244"/>
                </a:cubicBezTo>
                <a:cubicBezTo>
                  <a:pt x="848" y="242"/>
                  <a:pt x="847" y="240"/>
                  <a:pt x="846" y="238"/>
                </a:cubicBezTo>
                <a:cubicBezTo>
                  <a:pt x="845" y="236"/>
                  <a:pt x="840" y="238"/>
                  <a:pt x="841" y="239"/>
                </a:cubicBezTo>
                <a:cubicBezTo>
                  <a:pt x="847" y="252"/>
                  <a:pt x="854" y="266"/>
                  <a:pt x="854" y="281"/>
                </a:cubicBezTo>
                <a:cubicBezTo>
                  <a:pt x="854" y="282"/>
                  <a:pt x="853" y="283"/>
                  <a:pt x="853" y="284"/>
                </a:cubicBezTo>
                <a:cubicBezTo>
                  <a:pt x="853" y="284"/>
                  <a:pt x="852" y="284"/>
                  <a:pt x="852" y="284"/>
                </a:cubicBezTo>
                <a:cubicBezTo>
                  <a:pt x="851" y="281"/>
                  <a:pt x="849" y="277"/>
                  <a:pt x="847" y="274"/>
                </a:cubicBezTo>
                <a:cubicBezTo>
                  <a:pt x="847" y="272"/>
                  <a:pt x="841" y="274"/>
                  <a:pt x="843" y="276"/>
                </a:cubicBezTo>
                <a:cubicBezTo>
                  <a:pt x="845" y="281"/>
                  <a:pt x="847" y="286"/>
                  <a:pt x="849" y="291"/>
                </a:cubicBezTo>
                <a:cubicBezTo>
                  <a:pt x="849" y="292"/>
                  <a:pt x="849" y="292"/>
                  <a:pt x="850" y="292"/>
                </a:cubicBezTo>
                <a:cubicBezTo>
                  <a:pt x="848" y="295"/>
                  <a:pt x="846" y="297"/>
                  <a:pt x="843" y="298"/>
                </a:cubicBezTo>
                <a:cubicBezTo>
                  <a:pt x="844" y="296"/>
                  <a:pt x="844" y="295"/>
                  <a:pt x="844" y="293"/>
                </a:cubicBezTo>
                <a:cubicBezTo>
                  <a:pt x="845" y="291"/>
                  <a:pt x="841" y="292"/>
                  <a:pt x="839" y="293"/>
                </a:cubicBezTo>
                <a:cubicBezTo>
                  <a:pt x="838" y="288"/>
                  <a:pt x="836" y="282"/>
                  <a:pt x="835" y="277"/>
                </a:cubicBezTo>
                <a:cubicBezTo>
                  <a:pt x="834" y="275"/>
                  <a:pt x="829" y="276"/>
                  <a:pt x="829" y="278"/>
                </a:cubicBezTo>
                <a:cubicBezTo>
                  <a:pt x="832" y="285"/>
                  <a:pt x="833" y="293"/>
                  <a:pt x="836" y="300"/>
                </a:cubicBezTo>
                <a:cubicBezTo>
                  <a:pt x="835" y="300"/>
                  <a:pt x="834" y="300"/>
                  <a:pt x="834" y="300"/>
                </a:cubicBezTo>
                <a:cubicBezTo>
                  <a:pt x="831" y="300"/>
                  <a:pt x="827" y="299"/>
                  <a:pt x="824" y="299"/>
                </a:cubicBezTo>
                <a:cubicBezTo>
                  <a:pt x="825" y="299"/>
                  <a:pt x="825" y="299"/>
                  <a:pt x="825" y="299"/>
                </a:cubicBezTo>
                <a:cubicBezTo>
                  <a:pt x="827" y="297"/>
                  <a:pt x="828" y="295"/>
                  <a:pt x="830" y="293"/>
                </a:cubicBezTo>
                <a:cubicBezTo>
                  <a:pt x="831" y="291"/>
                  <a:pt x="828" y="291"/>
                  <a:pt x="826" y="291"/>
                </a:cubicBezTo>
                <a:cubicBezTo>
                  <a:pt x="825" y="287"/>
                  <a:pt x="825" y="283"/>
                  <a:pt x="824" y="279"/>
                </a:cubicBezTo>
                <a:cubicBezTo>
                  <a:pt x="823" y="277"/>
                  <a:pt x="818" y="278"/>
                  <a:pt x="818" y="280"/>
                </a:cubicBezTo>
                <a:cubicBezTo>
                  <a:pt x="820" y="286"/>
                  <a:pt x="820" y="292"/>
                  <a:pt x="821" y="298"/>
                </a:cubicBezTo>
                <a:cubicBezTo>
                  <a:pt x="821" y="298"/>
                  <a:pt x="821" y="299"/>
                  <a:pt x="821" y="299"/>
                </a:cubicBezTo>
                <a:cubicBezTo>
                  <a:pt x="819" y="299"/>
                  <a:pt x="818" y="298"/>
                  <a:pt x="816" y="298"/>
                </a:cubicBezTo>
                <a:cubicBezTo>
                  <a:pt x="816" y="298"/>
                  <a:pt x="816" y="298"/>
                  <a:pt x="817" y="298"/>
                </a:cubicBezTo>
                <a:cubicBezTo>
                  <a:pt x="818" y="296"/>
                  <a:pt x="818" y="294"/>
                  <a:pt x="818" y="292"/>
                </a:cubicBezTo>
                <a:cubicBezTo>
                  <a:pt x="818" y="290"/>
                  <a:pt x="815" y="290"/>
                  <a:pt x="814" y="291"/>
                </a:cubicBezTo>
                <a:cubicBezTo>
                  <a:pt x="813" y="289"/>
                  <a:pt x="813" y="288"/>
                  <a:pt x="813" y="286"/>
                </a:cubicBezTo>
                <a:cubicBezTo>
                  <a:pt x="812" y="284"/>
                  <a:pt x="807" y="286"/>
                  <a:pt x="807" y="288"/>
                </a:cubicBezTo>
                <a:cubicBezTo>
                  <a:pt x="808" y="292"/>
                  <a:pt x="809" y="295"/>
                  <a:pt x="811" y="298"/>
                </a:cubicBezTo>
                <a:cubicBezTo>
                  <a:pt x="808" y="298"/>
                  <a:pt x="804" y="297"/>
                  <a:pt x="800" y="298"/>
                </a:cubicBezTo>
                <a:cubicBezTo>
                  <a:pt x="800" y="294"/>
                  <a:pt x="800" y="289"/>
                  <a:pt x="801" y="285"/>
                </a:cubicBezTo>
                <a:cubicBezTo>
                  <a:pt x="801" y="284"/>
                  <a:pt x="796" y="285"/>
                  <a:pt x="796" y="286"/>
                </a:cubicBezTo>
                <a:cubicBezTo>
                  <a:pt x="795" y="290"/>
                  <a:pt x="795" y="294"/>
                  <a:pt x="795" y="298"/>
                </a:cubicBezTo>
                <a:cubicBezTo>
                  <a:pt x="791" y="299"/>
                  <a:pt x="788" y="301"/>
                  <a:pt x="786" y="304"/>
                </a:cubicBezTo>
                <a:cubicBezTo>
                  <a:pt x="783" y="312"/>
                  <a:pt x="791" y="322"/>
                  <a:pt x="795" y="328"/>
                </a:cubicBezTo>
                <a:cubicBezTo>
                  <a:pt x="795" y="328"/>
                  <a:pt x="795" y="328"/>
                  <a:pt x="795" y="328"/>
                </a:cubicBezTo>
                <a:cubicBezTo>
                  <a:pt x="794" y="329"/>
                  <a:pt x="794" y="330"/>
                  <a:pt x="794" y="331"/>
                </a:cubicBezTo>
                <a:cubicBezTo>
                  <a:pt x="795" y="332"/>
                  <a:pt x="796" y="334"/>
                  <a:pt x="796" y="335"/>
                </a:cubicBezTo>
                <a:cubicBezTo>
                  <a:pt x="795" y="335"/>
                  <a:pt x="794" y="336"/>
                  <a:pt x="794" y="337"/>
                </a:cubicBezTo>
                <a:cubicBezTo>
                  <a:pt x="794" y="340"/>
                  <a:pt x="795" y="342"/>
                  <a:pt x="795" y="345"/>
                </a:cubicBezTo>
                <a:cubicBezTo>
                  <a:pt x="793" y="344"/>
                  <a:pt x="790" y="345"/>
                  <a:pt x="790" y="347"/>
                </a:cubicBezTo>
                <a:cubicBezTo>
                  <a:pt x="788" y="346"/>
                  <a:pt x="785" y="346"/>
                  <a:pt x="784" y="346"/>
                </a:cubicBezTo>
                <a:cubicBezTo>
                  <a:pt x="783" y="345"/>
                  <a:pt x="778" y="348"/>
                  <a:pt x="781" y="348"/>
                </a:cubicBezTo>
                <a:cubicBezTo>
                  <a:pt x="781" y="348"/>
                  <a:pt x="781" y="348"/>
                  <a:pt x="782" y="348"/>
                </a:cubicBezTo>
                <a:cubicBezTo>
                  <a:pt x="782" y="348"/>
                  <a:pt x="782" y="348"/>
                  <a:pt x="782" y="349"/>
                </a:cubicBezTo>
                <a:cubicBezTo>
                  <a:pt x="782" y="350"/>
                  <a:pt x="783" y="351"/>
                  <a:pt x="783" y="352"/>
                </a:cubicBezTo>
                <a:cubicBezTo>
                  <a:pt x="782" y="352"/>
                  <a:pt x="779" y="353"/>
                  <a:pt x="779" y="354"/>
                </a:cubicBezTo>
                <a:cubicBezTo>
                  <a:pt x="779" y="355"/>
                  <a:pt x="779" y="356"/>
                  <a:pt x="779" y="356"/>
                </a:cubicBezTo>
                <a:cubicBezTo>
                  <a:pt x="779" y="356"/>
                  <a:pt x="778" y="356"/>
                  <a:pt x="778" y="356"/>
                </a:cubicBezTo>
                <a:cubicBezTo>
                  <a:pt x="777" y="354"/>
                  <a:pt x="776" y="351"/>
                  <a:pt x="775" y="349"/>
                </a:cubicBezTo>
                <a:cubicBezTo>
                  <a:pt x="774" y="347"/>
                  <a:pt x="769" y="349"/>
                  <a:pt x="769" y="351"/>
                </a:cubicBezTo>
                <a:cubicBezTo>
                  <a:pt x="770" y="352"/>
                  <a:pt x="771" y="354"/>
                  <a:pt x="772" y="356"/>
                </a:cubicBezTo>
                <a:cubicBezTo>
                  <a:pt x="769" y="356"/>
                  <a:pt x="767" y="356"/>
                  <a:pt x="765" y="357"/>
                </a:cubicBezTo>
                <a:cubicBezTo>
                  <a:pt x="765" y="356"/>
                  <a:pt x="764" y="355"/>
                  <a:pt x="764" y="354"/>
                </a:cubicBezTo>
                <a:cubicBezTo>
                  <a:pt x="763" y="352"/>
                  <a:pt x="758" y="354"/>
                  <a:pt x="758" y="355"/>
                </a:cubicBezTo>
                <a:cubicBezTo>
                  <a:pt x="759" y="357"/>
                  <a:pt x="759" y="358"/>
                  <a:pt x="760" y="359"/>
                </a:cubicBezTo>
                <a:cubicBezTo>
                  <a:pt x="759" y="360"/>
                  <a:pt x="757" y="361"/>
                  <a:pt x="756" y="362"/>
                </a:cubicBezTo>
                <a:cubicBezTo>
                  <a:pt x="755" y="360"/>
                  <a:pt x="754" y="357"/>
                  <a:pt x="753" y="355"/>
                </a:cubicBezTo>
                <a:cubicBezTo>
                  <a:pt x="752" y="353"/>
                  <a:pt x="747" y="355"/>
                  <a:pt x="748" y="357"/>
                </a:cubicBezTo>
                <a:cubicBezTo>
                  <a:pt x="749" y="360"/>
                  <a:pt x="751" y="363"/>
                  <a:pt x="752" y="366"/>
                </a:cubicBezTo>
                <a:cubicBezTo>
                  <a:pt x="751" y="368"/>
                  <a:pt x="750" y="370"/>
                  <a:pt x="749" y="372"/>
                </a:cubicBezTo>
                <a:cubicBezTo>
                  <a:pt x="749" y="372"/>
                  <a:pt x="749" y="372"/>
                  <a:pt x="749" y="373"/>
                </a:cubicBezTo>
                <a:cubicBezTo>
                  <a:pt x="748" y="373"/>
                  <a:pt x="747" y="373"/>
                  <a:pt x="746" y="374"/>
                </a:cubicBezTo>
                <a:cubicBezTo>
                  <a:pt x="745" y="370"/>
                  <a:pt x="743" y="366"/>
                  <a:pt x="742" y="362"/>
                </a:cubicBezTo>
                <a:cubicBezTo>
                  <a:pt x="740" y="360"/>
                  <a:pt x="735" y="361"/>
                  <a:pt x="736" y="364"/>
                </a:cubicBezTo>
                <a:cubicBezTo>
                  <a:pt x="739" y="369"/>
                  <a:pt x="740" y="375"/>
                  <a:pt x="743" y="380"/>
                </a:cubicBezTo>
                <a:cubicBezTo>
                  <a:pt x="738" y="382"/>
                  <a:pt x="732" y="381"/>
                  <a:pt x="726" y="381"/>
                </a:cubicBezTo>
                <a:cubicBezTo>
                  <a:pt x="726" y="379"/>
                  <a:pt x="727" y="378"/>
                  <a:pt x="727" y="376"/>
                </a:cubicBezTo>
                <a:cubicBezTo>
                  <a:pt x="727" y="374"/>
                  <a:pt x="724" y="375"/>
                  <a:pt x="723" y="375"/>
                </a:cubicBezTo>
                <a:cubicBezTo>
                  <a:pt x="722" y="373"/>
                  <a:pt x="722" y="371"/>
                  <a:pt x="722" y="368"/>
                </a:cubicBezTo>
                <a:cubicBezTo>
                  <a:pt x="721" y="367"/>
                  <a:pt x="716" y="368"/>
                  <a:pt x="716" y="370"/>
                </a:cubicBezTo>
                <a:cubicBezTo>
                  <a:pt x="717" y="374"/>
                  <a:pt x="717" y="378"/>
                  <a:pt x="719" y="382"/>
                </a:cubicBezTo>
                <a:cubicBezTo>
                  <a:pt x="718" y="383"/>
                  <a:pt x="718" y="383"/>
                  <a:pt x="717" y="383"/>
                </a:cubicBezTo>
                <a:cubicBezTo>
                  <a:pt x="716" y="384"/>
                  <a:pt x="716" y="384"/>
                  <a:pt x="716" y="384"/>
                </a:cubicBezTo>
                <a:cubicBezTo>
                  <a:pt x="715" y="378"/>
                  <a:pt x="715" y="373"/>
                  <a:pt x="713" y="367"/>
                </a:cubicBezTo>
                <a:cubicBezTo>
                  <a:pt x="713" y="365"/>
                  <a:pt x="708" y="367"/>
                  <a:pt x="708" y="369"/>
                </a:cubicBezTo>
                <a:cubicBezTo>
                  <a:pt x="709" y="375"/>
                  <a:pt x="709" y="381"/>
                  <a:pt x="711" y="387"/>
                </a:cubicBezTo>
                <a:cubicBezTo>
                  <a:pt x="710" y="388"/>
                  <a:pt x="708" y="389"/>
                  <a:pt x="707" y="390"/>
                </a:cubicBezTo>
                <a:cubicBezTo>
                  <a:pt x="708" y="389"/>
                  <a:pt x="708" y="389"/>
                  <a:pt x="708" y="389"/>
                </a:cubicBezTo>
                <a:cubicBezTo>
                  <a:pt x="708" y="388"/>
                  <a:pt x="706" y="388"/>
                  <a:pt x="705" y="388"/>
                </a:cubicBezTo>
                <a:cubicBezTo>
                  <a:pt x="705" y="382"/>
                  <a:pt x="704" y="377"/>
                  <a:pt x="702" y="371"/>
                </a:cubicBezTo>
                <a:cubicBezTo>
                  <a:pt x="701" y="370"/>
                  <a:pt x="696" y="371"/>
                  <a:pt x="696" y="373"/>
                </a:cubicBezTo>
                <a:cubicBezTo>
                  <a:pt x="699" y="380"/>
                  <a:pt x="700" y="388"/>
                  <a:pt x="700" y="396"/>
                </a:cubicBezTo>
                <a:cubicBezTo>
                  <a:pt x="699" y="396"/>
                  <a:pt x="698" y="397"/>
                  <a:pt x="697" y="398"/>
                </a:cubicBezTo>
                <a:cubicBezTo>
                  <a:pt x="694" y="400"/>
                  <a:pt x="690" y="400"/>
                  <a:pt x="687" y="399"/>
                </a:cubicBezTo>
                <a:cubicBezTo>
                  <a:pt x="688" y="398"/>
                  <a:pt x="689" y="398"/>
                  <a:pt x="689" y="398"/>
                </a:cubicBezTo>
                <a:cubicBezTo>
                  <a:pt x="691" y="397"/>
                  <a:pt x="691" y="396"/>
                  <a:pt x="692" y="395"/>
                </a:cubicBezTo>
                <a:cubicBezTo>
                  <a:pt x="693" y="393"/>
                  <a:pt x="691" y="393"/>
                  <a:pt x="689" y="394"/>
                </a:cubicBezTo>
                <a:cubicBezTo>
                  <a:pt x="687" y="384"/>
                  <a:pt x="688" y="374"/>
                  <a:pt x="688" y="364"/>
                </a:cubicBezTo>
                <a:cubicBezTo>
                  <a:pt x="688" y="363"/>
                  <a:pt x="683" y="364"/>
                  <a:pt x="683" y="366"/>
                </a:cubicBezTo>
                <a:cubicBezTo>
                  <a:pt x="682" y="376"/>
                  <a:pt x="682" y="387"/>
                  <a:pt x="684" y="397"/>
                </a:cubicBezTo>
                <a:cubicBezTo>
                  <a:pt x="681" y="395"/>
                  <a:pt x="678" y="392"/>
                  <a:pt x="677" y="389"/>
                </a:cubicBezTo>
                <a:cubicBezTo>
                  <a:pt x="679" y="389"/>
                  <a:pt x="681" y="388"/>
                  <a:pt x="680" y="386"/>
                </a:cubicBezTo>
                <a:cubicBezTo>
                  <a:pt x="676" y="377"/>
                  <a:pt x="678" y="366"/>
                  <a:pt x="678" y="356"/>
                </a:cubicBezTo>
                <a:cubicBezTo>
                  <a:pt x="678" y="354"/>
                  <a:pt x="673" y="355"/>
                  <a:pt x="673" y="357"/>
                </a:cubicBezTo>
                <a:cubicBezTo>
                  <a:pt x="673" y="358"/>
                  <a:pt x="673" y="358"/>
                  <a:pt x="673" y="359"/>
                </a:cubicBezTo>
                <a:cubicBezTo>
                  <a:pt x="672" y="359"/>
                  <a:pt x="672" y="358"/>
                  <a:pt x="672" y="358"/>
                </a:cubicBezTo>
                <a:cubicBezTo>
                  <a:pt x="671" y="355"/>
                  <a:pt x="671" y="352"/>
                  <a:pt x="671" y="348"/>
                </a:cubicBezTo>
                <a:cubicBezTo>
                  <a:pt x="670" y="346"/>
                  <a:pt x="665" y="347"/>
                  <a:pt x="665" y="350"/>
                </a:cubicBezTo>
                <a:cubicBezTo>
                  <a:pt x="665" y="351"/>
                  <a:pt x="665" y="351"/>
                  <a:pt x="666" y="352"/>
                </a:cubicBezTo>
                <a:cubicBezTo>
                  <a:pt x="665" y="352"/>
                  <a:pt x="665" y="352"/>
                  <a:pt x="665" y="352"/>
                </a:cubicBezTo>
                <a:cubicBezTo>
                  <a:pt x="664" y="348"/>
                  <a:pt x="663" y="344"/>
                  <a:pt x="663" y="340"/>
                </a:cubicBezTo>
                <a:cubicBezTo>
                  <a:pt x="663" y="337"/>
                  <a:pt x="658" y="338"/>
                  <a:pt x="658" y="340"/>
                </a:cubicBezTo>
                <a:cubicBezTo>
                  <a:pt x="658" y="343"/>
                  <a:pt x="658" y="346"/>
                  <a:pt x="658" y="348"/>
                </a:cubicBezTo>
                <a:cubicBezTo>
                  <a:pt x="658" y="348"/>
                  <a:pt x="658" y="348"/>
                  <a:pt x="657" y="348"/>
                </a:cubicBezTo>
                <a:cubicBezTo>
                  <a:pt x="657" y="348"/>
                  <a:pt x="657" y="347"/>
                  <a:pt x="657" y="347"/>
                </a:cubicBezTo>
                <a:cubicBezTo>
                  <a:pt x="656" y="347"/>
                  <a:pt x="656" y="347"/>
                  <a:pt x="655" y="347"/>
                </a:cubicBezTo>
                <a:cubicBezTo>
                  <a:pt x="654" y="346"/>
                  <a:pt x="653" y="346"/>
                  <a:pt x="653" y="346"/>
                </a:cubicBezTo>
                <a:cubicBezTo>
                  <a:pt x="652" y="345"/>
                  <a:pt x="652" y="344"/>
                  <a:pt x="652" y="343"/>
                </a:cubicBezTo>
                <a:cubicBezTo>
                  <a:pt x="651" y="341"/>
                  <a:pt x="651" y="338"/>
                  <a:pt x="651" y="336"/>
                </a:cubicBezTo>
                <a:cubicBezTo>
                  <a:pt x="652" y="333"/>
                  <a:pt x="646" y="334"/>
                  <a:pt x="646" y="336"/>
                </a:cubicBezTo>
                <a:cubicBezTo>
                  <a:pt x="646" y="339"/>
                  <a:pt x="646" y="341"/>
                  <a:pt x="646" y="344"/>
                </a:cubicBezTo>
                <a:cubicBezTo>
                  <a:pt x="645" y="343"/>
                  <a:pt x="644" y="343"/>
                  <a:pt x="642" y="343"/>
                </a:cubicBezTo>
                <a:cubicBezTo>
                  <a:pt x="641" y="339"/>
                  <a:pt x="641" y="334"/>
                  <a:pt x="641" y="330"/>
                </a:cubicBezTo>
                <a:cubicBezTo>
                  <a:pt x="641" y="328"/>
                  <a:pt x="636" y="328"/>
                  <a:pt x="636" y="331"/>
                </a:cubicBezTo>
                <a:cubicBezTo>
                  <a:pt x="636" y="334"/>
                  <a:pt x="635" y="338"/>
                  <a:pt x="636" y="341"/>
                </a:cubicBezTo>
                <a:cubicBezTo>
                  <a:pt x="629" y="339"/>
                  <a:pt x="623" y="337"/>
                  <a:pt x="618" y="336"/>
                </a:cubicBezTo>
                <a:cubicBezTo>
                  <a:pt x="617" y="335"/>
                  <a:pt x="612" y="337"/>
                  <a:pt x="614" y="338"/>
                </a:cubicBezTo>
                <a:cubicBezTo>
                  <a:pt x="622" y="341"/>
                  <a:pt x="630" y="343"/>
                  <a:pt x="638" y="345"/>
                </a:cubicBezTo>
                <a:cubicBezTo>
                  <a:pt x="638" y="346"/>
                  <a:pt x="638" y="346"/>
                  <a:pt x="639" y="347"/>
                </a:cubicBezTo>
                <a:cubicBezTo>
                  <a:pt x="639" y="348"/>
                  <a:pt x="642" y="348"/>
                  <a:pt x="643" y="347"/>
                </a:cubicBezTo>
                <a:cubicBezTo>
                  <a:pt x="644" y="347"/>
                  <a:pt x="646" y="348"/>
                  <a:pt x="648" y="349"/>
                </a:cubicBezTo>
                <a:cubicBezTo>
                  <a:pt x="649" y="351"/>
                  <a:pt x="651" y="351"/>
                  <a:pt x="653" y="351"/>
                </a:cubicBezTo>
                <a:cubicBezTo>
                  <a:pt x="656" y="352"/>
                  <a:pt x="658" y="353"/>
                  <a:pt x="660" y="354"/>
                </a:cubicBezTo>
                <a:cubicBezTo>
                  <a:pt x="660" y="354"/>
                  <a:pt x="660" y="355"/>
                  <a:pt x="660" y="355"/>
                </a:cubicBezTo>
                <a:cubicBezTo>
                  <a:pt x="660" y="356"/>
                  <a:pt x="661" y="356"/>
                  <a:pt x="662" y="356"/>
                </a:cubicBezTo>
                <a:cubicBezTo>
                  <a:pt x="664" y="357"/>
                  <a:pt x="665" y="358"/>
                  <a:pt x="666" y="360"/>
                </a:cubicBezTo>
                <a:cubicBezTo>
                  <a:pt x="667" y="360"/>
                  <a:pt x="667" y="360"/>
                  <a:pt x="667" y="360"/>
                </a:cubicBezTo>
                <a:cubicBezTo>
                  <a:pt x="667" y="362"/>
                  <a:pt x="667" y="363"/>
                  <a:pt x="667" y="365"/>
                </a:cubicBezTo>
                <a:cubicBezTo>
                  <a:pt x="668" y="366"/>
                  <a:pt x="669" y="367"/>
                  <a:pt x="670" y="366"/>
                </a:cubicBezTo>
                <a:cubicBezTo>
                  <a:pt x="672" y="371"/>
                  <a:pt x="671" y="377"/>
                  <a:pt x="671" y="383"/>
                </a:cubicBezTo>
                <a:cubicBezTo>
                  <a:pt x="671" y="393"/>
                  <a:pt x="679" y="403"/>
                  <a:pt x="690" y="402"/>
                </a:cubicBezTo>
                <a:cubicBezTo>
                  <a:pt x="694" y="402"/>
                  <a:pt x="698" y="400"/>
                  <a:pt x="702" y="397"/>
                </a:cubicBezTo>
                <a:cubicBezTo>
                  <a:pt x="703" y="397"/>
                  <a:pt x="705" y="396"/>
                  <a:pt x="705" y="396"/>
                </a:cubicBezTo>
                <a:cubicBezTo>
                  <a:pt x="705" y="395"/>
                  <a:pt x="705" y="395"/>
                  <a:pt x="706" y="395"/>
                </a:cubicBezTo>
                <a:cubicBezTo>
                  <a:pt x="708" y="392"/>
                  <a:pt x="711" y="390"/>
                  <a:pt x="713" y="388"/>
                </a:cubicBezTo>
                <a:cubicBezTo>
                  <a:pt x="715" y="388"/>
                  <a:pt x="716" y="388"/>
                  <a:pt x="716" y="387"/>
                </a:cubicBezTo>
                <a:cubicBezTo>
                  <a:pt x="718" y="386"/>
                  <a:pt x="719" y="385"/>
                  <a:pt x="721" y="385"/>
                </a:cubicBezTo>
                <a:cubicBezTo>
                  <a:pt x="722" y="385"/>
                  <a:pt x="723" y="385"/>
                  <a:pt x="723" y="385"/>
                </a:cubicBezTo>
                <a:cubicBezTo>
                  <a:pt x="724" y="384"/>
                  <a:pt x="725" y="384"/>
                  <a:pt x="726" y="385"/>
                </a:cubicBezTo>
                <a:cubicBezTo>
                  <a:pt x="727" y="385"/>
                  <a:pt x="727" y="385"/>
                  <a:pt x="727" y="385"/>
                </a:cubicBezTo>
                <a:cubicBezTo>
                  <a:pt x="721" y="387"/>
                  <a:pt x="715" y="391"/>
                  <a:pt x="708" y="395"/>
                </a:cubicBezTo>
                <a:cubicBezTo>
                  <a:pt x="705" y="397"/>
                  <a:pt x="710" y="398"/>
                  <a:pt x="712" y="397"/>
                </a:cubicBezTo>
                <a:cubicBezTo>
                  <a:pt x="717" y="394"/>
                  <a:pt x="723" y="390"/>
                  <a:pt x="728" y="387"/>
                </a:cubicBezTo>
                <a:cubicBezTo>
                  <a:pt x="734" y="384"/>
                  <a:pt x="742" y="386"/>
                  <a:pt x="748" y="387"/>
                </a:cubicBezTo>
                <a:cubicBezTo>
                  <a:pt x="754" y="387"/>
                  <a:pt x="759" y="384"/>
                  <a:pt x="763" y="380"/>
                </a:cubicBezTo>
                <a:cubicBezTo>
                  <a:pt x="765" y="378"/>
                  <a:pt x="766" y="375"/>
                  <a:pt x="767" y="372"/>
                </a:cubicBezTo>
                <a:cubicBezTo>
                  <a:pt x="769" y="372"/>
                  <a:pt x="770" y="371"/>
                  <a:pt x="771" y="370"/>
                </a:cubicBezTo>
                <a:cubicBezTo>
                  <a:pt x="771" y="368"/>
                  <a:pt x="772" y="367"/>
                  <a:pt x="772" y="365"/>
                </a:cubicBezTo>
                <a:cubicBezTo>
                  <a:pt x="773" y="365"/>
                  <a:pt x="774" y="364"/>
                  <a:pt x="776" y="365"/>
                </a:cubicBezTo>
                <a:cubicBezTo>
                  <a:pt x="777" y="365"/>
                  <a:pt x="777" y="366"/>
                  <a:pt x="778" y="367"/>
                </a:cubicBezTo>
                <a:cubicBezTo>
                  <a:pt x="778" y="368"/>
                  <a:pt x="781" y="368"/>
                  <a:pt x="782" y="367"/>
                </a:cubicBezTo>
                <a:cubicBezTo>
                  <a:pt x="795" y="373"/>
                  <a:pt x="787" y="387"/>
                  <a:pt x="781" y="395"/>
                </a:cubicBezTo>
                <a:cubicBezTo>
                  <a:pt x="780" y="394"/>
                  <a:pt x="779" y="393"/>
                  <a:pt x="779" y="391"/>
                </a:cubicBezTo>
                <a:cubicBezTo>
                  <a:pt x="778" y="389"/>
                  <a:pt x="773" y="391"/>
                  <a:pt x="773" y="393"/>
                </a:cubicBezTo>
                <a:cubicBezTo>
                  <a:pt x="777" y="402"/>
                  <a:pt x="783" y="410"/>
                  <a:pt x="787" y="418"/>
                </a:cubicBezTo>
                <a:cubicBezTo>
                  <a:pt x="789" y="423"/>
                  <a:pt x="791" y="427"/>
                  <a:pt x="792" y="432"/>
                </a:cubicBezTo>
                <a:cubicBezTo>
                  <a:pt x="792" y="433"/>
                  <a:pt x="792" y="433"/>
                  <a:pt x="792" y="434"/>
                </a:cubicBezTo>
                <a:cubicBezTo>
                  <a:pt x="789" y="433"/>
                  <a:pt x="786" y="432"/>
                  <a:pt x="782" y="433"/>
                </a:cubicBezTo>
                <a:cubicBezTo>
                  <a:pt x="781" y="433"/>
                  <a:pt x="780" y="433"/>
                  <a:pt x="779" y="433"/>
                </a:cubicBezTo>
                <a:cubicBezTo>
                  <a:pt x="773" y="431"/>
                  <a:pt x="766" y="430"/>
                  <a:pt x="765" y="437"/>
                </a:cubicBezTo>
                <a:cubicBezTo>
                  <a:pt x="763" y="436"/>
                  <a:pt x="763" y="434"/>
                  <a:pt x="762" y="433"/>
                </a:cubicBezTo>
                <a:cubicBezTo>
                  <a:pt x="762" y="431"/>
                  <a:pt x="756" y="432"/>
                  <a:pt x="757" y="434"/>
                </a:cubicBezTo>
                <a:cubicBezTo>
                  <a:pt x="758" y="437"/>
                  <a:pt x="760" y="439"/>
                  <a:pt x="763" y="440"/>
                </a:cubicBezTo>
                <a:cubicBezTo>
                  <a:pt x="758" y="443"/>
                  <a:pt x="754" y="445"/>
                  <a:pt x="750" y="447"/>
                </a:cubicBezTo>
                <a:cubicBezTo>
                  <a:pt x="749" y="448"/>
                  <a:pt x="747" y="448"/>
                  <a:pt x="747" y="449"/>
                </a:cubicBezTo>
                <a:cubicBezTo>
                  <a:pt x="747" y="449"/>
                  <a:pt x="747" y="449"/>
                  <a:pt x="747" y="449"/>
                </a:cubicBezTo>
                <a:cubicBezTo>
                  <a:pt x="746" y="449"/>
                  <a:pt x="745" y="450"/>
                  <a:pt x="744" y="450"/>
                </a:cubicBezTo>
                <a:cubicBezTo>
                  <a:pt x="744" y="450"/>
                  <a:pt x="744" y="450"/>
                  <a:pt x="743" y="450"/>
                </a:cubicBezTo>
                <a:cubicBezTo>
                  <a:pt x="740" y="450"/>
                  <a:pt x="736" y="449"/>
                  <a:pt x="733" y="448"/>
                </a:cubicBezTo>
                <a:cubicBezTo>
                  <a:pt x="733" y="448"/>
                  <a:pt x="733" y="448"/>
                  <a:pt x="733" y="448"/>
                </a:cubicBezTo>
                <a:cubicBezTo>
                  <a:pt x="735" y="447"/>
                  <a:pt x="735" y="445"/>
                  <a:pt x="735" y="443"/>
                </a:cubicBezTo>
                <a:cubicBezTo>
                  <a:pt x="735" y="441"/>
                  <a:pt x="733" y="441"/>
                  <a:pt x="731" y="442"/>
                </a:cubicBezTo>
                <a:cubicBezTo>
                  <a:pt x="730" y="439"/>
                  <a:pt x="728" y="436"/>
                  <a:pt x="727" y="433"/>
                </a:cubicBezTo>
                <a:cubicBezTo>
                  <a:pt x="726" y="430"/>
                  <a:pt x="721" y="432"/>
                  <a:pt x="722" y="434"/>
                </a:cubicBezTo>
                <a:cubicBezTo>
                  <a:pt x="724" y="438"/>
                  <a:pt x="726" y="443"/>
                  <a:pt x="728" y="447"/>
                </a:cubicBezTo>
                <a:cubicBezTo>
                  <a:pt x="726" y="447"/>
                  <a:pt x="724" y="446"/>
                  <a:pt x="722" y="445"/>
                </a:cubicBezTo>
                <a:cubicBezTo>
                  <a:pt x="722" y="445"/>
                  <a:pt x="723" y="444"/>
                  <a:pt x="723" y="444"/>
                </a:cubicBezTo>
                <a:cubicBezTo>
                  <a:pt x="724" y="442"/>
                  <a:pt x="721" y="441"/>
                  <a:pt x="719" y="442"/>
                </a:cubicBezTo>
                <a:cubicBezTo>
                  <a:pt x="717" y="438"/>
                  <a:pt x="715" y="434"/>
                  <a:pt x="713" y="429"/>
                </a:cubicBezTo>
                <a:cubicBezTo>
                  <a:pt x="712" y="427"/>
                  <a:pt x="706" y="429"/>
                  <a:pt x="707" y="431"/>
                </a:cubicBezTo>
                <a:cubicBezTo>
                  <a:pt x="709" y="434"/>
                  <a:pt x="711" y="438"/>
                  <a:pt x="713" y="442"/>
                </a:cubicBezTo>
                <a:cubicBezTo>
                  <a:pt x="711" y="441"/>
                  <a:pt x="709" y="441"/>
                  <a:pt x="707" y="440"/>
                </a:cubicBezTo>
                <a:cubicBezTo>
                  <a:pt x="703" y="436"/>
                  <a:pt x="701" y="429"/>
                  <a:pt x="700" y="424"/>
                </a:cubicBezTo>
                <a:cubicBezTo>
                  <a:pt x="699" y="422"/>
                  <a:pt x="694" y="424"/>
                  <a:pt x="694" y="425"/>
                </a:cubicBezTo>
                <a:cubicBezTo>
                  <a:pt x="695" y="428"/>
                  <a:pt x="696" y="431"/>
                  <a:pt x="697" y="434"/>
                </a:cubicBezTo>
                <a:cubicBezTo>
                  <a:pt x="696" y="434"/>
                  <a:pt x="696" y="434"/>
                  <a:pt x="695" y="434"/>
                </a:cubicBezTo>
                <a:cubicBezTo>
                  <a:pt x="693" y="430"/>
                  <a:pt x="691" y="426"/>
                  <a:pt x="690" y="421"/>
                </a:cubicBezTo>
                <a:cubicBezTo>
                  <a:pt x="689" y="418"/>
                  <a:pt x="684" y="420"/>
                  <a:pt x="685" y="422"/>
                </a:cubicBezTo>
                <a:cubicBezTo>
                  <a:pt x="686" y="427"/>
                  <a:pt x="688" y="432"/>
                  <a:pt x="690" y="436"/>
                </a:cubicBezTo>
                <a:cubicBezTo>
                  <a:pt x="689" y="436"/>
                  <a:pt x="686" y="436"/>
                  <a:pt x="686" y="437"/>
                </a:cubicBezTo>
                <a:cubicBezTo>
                  <a:pt x="680" y="432"/>
                  <a:pt x="678" y="424"/>
                  <a:pt x="677" y="417"/>
                </a:cubicBezTo>
                <a:cubicBezTo>
                  <a:pt x="677" y="416"/>
                  <a:pt x="671" y="417"/>
                  <a:pt x="671" y="419"/>
                </a:cubicBezTo>
                <a:cubicBezTo>
                  <a:pt x="672" y="425"/>
                  <a:pt x="675" y="433"/>
                  <a:pt x="680" y="438"/>
                </a:cubicBezTo>
                <a:cubicBezTo>
                  <a:pt x="679" y="438"/>
                  <a:pt x="678" y="439"/>
                  <a:pt x="677" y="439"/>
                </a:cubicBezTo>
                <a:cubicBezTo>
                  <a:pt x="677" y="439"/>
                  <a:pt x="677" y="439"/>
                  <a:pt x="677" y="439"/>
                </a:cubicBezTo>
                <a:cubicBezTo>
                  <a:pt x="672" y="433"/>
                  <a:pt x="670" y="426"/>
                  <a:pt x="671" y="419"/>
                </a:cubicBezTo>
                <a:cubicBezTo>
                  <a:pt x="672" y="416"/>
                  <a:pt x="666" y="417"/>
                  <a:pt x="666" y="419"/>
                </a:cubicBezTo>
                <a:cubicBezTo>
                  <a:pt x="665" y="427"/>
                  <a:pt x="667" y="435"/>
                  <a:pt x="672" y="441"/>
                </a:cubicBezTo>
                <a:cubicBezTo>
                  <a:pt x="672" y="441"/>
                  <a:pt x="672" y="441"/>
                  <a:pt x="672" y="441"/>
                </a:cubicBezTo>
                <a:cubicBezTo>
                  <a:pt x="672" y="442"/>
                  <a:pt x="671" y="442"/>
                  <a:pt x="671" y="442"/>
                </a:cubicBezTo>
                <a:cubicBezTo>
                  <a:pt x="662" y="440"/>
                  <a:pt x="661" y="424"/>
                  <a:pt x="650" y="425"/>
                </a:cubicBezTo>
                <a:cubicBezTo>
                  <a:pt x="646" y="425"/>
                  <a:pt x="642" y="426"/>
                  <a:pt x="638" y="428"/>
                </a:cubicBezTo>
                <a:cubicBezTo>
                  <a:pt x="637" y="428"/>
                  <a:pt x="637" y="428"/>
                  <a:pt x="636" y="428"/>
                </a:cubicBezTo>
                <a:cubicBezTo>
                  <a:pt x="637" y="427"/>
                  <a:pt x="636" y="425"/>
                  <a:pt x="635" y="424"/>
                </a:cubicBezTo>
                <a:cubicBezTo>
                  <a:pt x="635" y="423"/>
                  <a:pt x="633" y="423"/>
                  <a:pt x="632" y="423"/>
                </a:cubicBezTo>
                <a:cubicBezTo>
                  <a:pt x="632" y="424"/>
                  <a:pt x="630" y="424"/>
                  <a:pt x="630" y="425"/>
                </a:cubicBezTo>
                <a:cubicBezTo>
                  <a:pt x="630" y="425"/>
                  <a:pt x="630" y="425"/>
                  <a:pt x="630" y="425"/>
                </a:cubicBezTo>
                <a:cubicBezTo>
                  <a:pt x="629" y="425"/>
                  <a:pt x="627" y="425"/>
                  <a:pt x="626" y="426"/>
                </a:cubicBezTo>
                <a:cubicBezTo>
                  <a:pt x="626" y="426"/>
                  <a:pt x="626" y="426"/>
                  <a:pt x="626" y="426"/>
                </a:cubicBezTo>
                <a:cubicBezTo>
                  <a:pt x="625" y="424"/>
                  <a:pt x="625" y="422"/>
                  <a:pt x="625" y="419"/>
                </a:cubicBezTo>
                <a:cubicBezTo>
                  <a:pt x="626" y="417"/>
                  <a:pt x="620" y="418"/>
                  <a:pt x="620" y="420"/>
                </a:cubicBezTo>
                <a:cubicBezTo>
                  <a:pt x="619" y="424"/>
                  <a:pt x="620" y="427"/>
                  <a:pt x="622" y="431"/>
                </a:cubicBezTo>
                <a:cubicBezTo>
                  <a:pt x="623" y="432"/>
                  <a:pt x="625" y="431"/>
                  <a:pt x="626" y="431"/>
                </a:cubicBezTo>
                <a:cubicBezTo>
                  <a:pt x="627" y="430"/>
                  <a:pt x="629" y="429"/>
                  <a:pt x="630" y="427"/>
                </a:cubicBezTo>
                <a:cubicBezTo>
                  <a:pt x="631" y="427"/>
                  <a:pt x="631" y="427"/>
                  <a:pt x="631" y="427"/>
                </a:cubicBezTo>
                <a:cubicBezTo>
                  <a:pt x="631" y="428"/>
                  <a:pt x="631" y="428"/>
                  <a:pt x="631" y="429"/>
                </a:cubicBezTo>
                <a:cubicBezTo>
                  <a:pt x="631" y="430"/>
                  <a:pt x="630" y="430"/>
                  <a:pt x="630" y="430"/>
                </a:cubicBezTo>
                <a:cubicBezTo>
                  <a:pt x="629" y="430"/>
                  <a:pt x="627" y="431"/>
                  <a:pt x="627" y="432"/>
                </a:cubicBezTo>
                <a:cubicBezTo>
                  <a:pt x="624" y="432"/>
                  <a:pt x="622" y="433"/>
                  <a:pt x="619" y="432"/>
                </a:cubicBezTo>
                <a:cubicBezTo>
                  <a:pt x="619" y="432"/>
                  <a:pt x="620" y="431"/>
                  <a:pt x="620" y="430"/>
                </a:cubicBezTo>
                <a:cubicBezTo>
                  <a:pt x="620" y="429"/>
                  <a:pt x="619" y="429"/>
                  <a:pt x="618" y="429"/>
                </a:cubicBezTo>
                <a:cubicBezTo>
                  <a:pt x="618" y="426"/>
                  <a:pt x="618" y="422"/>
                  <a:pt x="618" y="418"/>
                </a:cubicBezTo>
                <a:cubicBezTo>
                  <a:pt x="618" y="417"/>
                  <a:pt x="613" y="418"/>
                  <a:pt x="613" y="419"/>
                </a:cubicBezTo>
                <a:cubicBezTo>
                  <a:pt x="613" y="423"/>
                  <a:pt x="613" y="427"/>
                  <a:pt x="613" y="431"/>
                </a:cubicBezTo>
                <a:cubicBezTo>
                  <a:pt x="612" y="431"/>
                  <a:pt x="611" y="431"/>
                  <a:pt x="611" y="430"/>
                </a:cubicBezTo>
                <a:cubicBezTo>
                  <a:pt x="611" y="430"/>
                  <a:pt x="611" y="430"/>
                  <a:pt x="611" y="430"/>
                </a:cubicBezTo>
                <a:cubicBezTo>
                  <a:pt x="612" y="428"/>
                  <a:pt x="610" y="428"/>
                  <a:pt x="609" y="428"/>
                </a:cubicBezTo>
                <a:cubicBezTo>
                  <a:pt x="608" y="425"/>
                  <a:pt x="608" y="421"/>
                  <a:pt x="608" y="417"/>
                </a:cubicBezTo>
                <a:cubicBezTo>
                  <a:pt x="608" y="415"/>
                  <a:pt x="603" y="416"/>
                  <a:pt x="603" y="418"/>
                </a:cubicBezTo>
                <a:cubicBezTo>
                  <a:pt x="603" y="421"/>
                  <a:pt x="603" y="423"/>
                  <a:pt x="603" y="425"/>
                </a:cubicBezTo>
                <a:cubicBezTo>
                  <a:pt x="601" y="424"/>
                  <a:pt x="600" y="423"/>
                  <a:pt x="599" y="422"/>
                </a:cubicBezTo>
                <a:cubicBezTo>
                  <a:pt x="599" y="418"/>
                  <a:pt x="600" y="413"/>
                  <a:pt x="601" y="409"/>
                </a:cubicBezTo>
                <a:cubicBezTo>
                  <a:pt x="602" y="407"/>
                  <a:pt x="597" y="408"/>
                  <a:pt x="596" y="410"/>
                </a:cubicBezTo>
                <a:cubicBezTo>
                  <a:pt x="595" y="413"/>
                  <a:pt x="595" y="416"/>
                  <a:pt x="594" y="419"/>
                </a:cubicBezTo>
                <a:cubicBezTo>
                  <a:pt x="593" y="420"/>
                  <a:pt x="591" y="421"/>
                  <a:pt x="592" y="421"/>
                </a:cubicBezTo>
                <a:cubicBezTo>
                  <a:pt x="592" y="422"/>
                  <a:pt x="593" y="423"/>
                  <a:pt x="594" y="423"/>
                </a:cubicBezTo>
                <a:cubicBezTo>
                  <a:pt x="594" y="425"/>
                  <a:pt x="593" y="427"/>
                  <a:pt x="593" y="429"/>
                </a:cubicBezTo>
                <a:cubicBezTo>
                  <a:pt x="593" y="430"/>
                  <a:pt x="594" y="430"/>
                  <a:pt x="594" y="430"/>
                </a:cubicBezTo>
                <a:cubicBezTo>
                  <a:pt x="596" y="430"/>
                  <a:pt x="597" y="430"/>
                  <a:pt x="598" y="430"/>
                </a:cubicBezTo>
                <a:cubicBezTo>
                  <a:pt x="598" y="430"/>
                  <a:pt x="599" y="430"/>
                  <a:pt x="599" y="430"/>
                </a:cubicBezTo>
                <a:cubicBezTo>
                  <a:pt x="599" y="430"/>
                  <a:pt x="600" y="429"/>
                  <a:pt x="600" y="429"/>
                </a:cubicBezTo>
                <a:cubicBezTo>
                  <a:pt x="601" y="430"/>
                  <a:pt x="602" y="431"/>
                  <a:pt x="604" y="431"/>
                </a:cubicBezTo>
                <a:cubicBezTo>
                  <a:pt x="604" y="432"/>
                  <a:pt x="604" y="433"/>
                  <a:pt x="604" y="434"/>
                </a:cubicBezTo>
                <a:cubicBezTo>
                  <a:pt x="605" y="435"/>
                  <a:pt x="607" y="435"/>
                  <a:pt x="609" y="434"/>
                </a:cubicBezTo>
                <a:cubicBezTo>
                  <a:pt x="617" y="437"/>
                  <a:pt x="626" y="437"/>
                  <a:pt x="634" y="432"/>
                </a:cubicBezTo>
                <a:cubicBezTo>
                  <a:pt x="646" y="425"/>
                  <a:pt x="651" y="428"/>
                  <a:pt x="656" y="434"/>
                </a:cubicBezTo>
                <a:cubicBezTo>
                  <a:pt x="656" y="435"/>
                  <a:pt x="656" y="435"/>
                  <a:pt x="656" y="435"/>
                </a:cubicBezTo>
                <a:cubicBezTo>
                  <a:pt x="657" y="437"/>
                  <a:pt x="658" y="438"/>
                  <a:pt x="658" y="440"/>
                </a:cubicBezTo>
                <a:cubicBezTo>
                  <a:pt x="658" y="440"/>
                  <a:pt x="657" y="440"/>
                  <a:pt x="657" y="440"/>
                </a:cubicBezTo>
                <a:cubicBezTo>
                  <a:pt x="656" y="441"/>
                  <a:pt x="655" y="442"/>
                  <a:pt x="656" y="443"/>
                </a:cubicBezTo>
                <a:cubicBezTo>
                  <a:pt x="658" y="444"/>
                  <a:pt x="659" y="445"/>
                  <a:pt x="660" y="445"/>
                </a:cubicBezTo>
                <a:cubicBezTo>
                  <a:pt x="658" y="447"/>
                  <a:pt x="657" y="450"/>
                  <a:pt x="657" y="454"/>
                </a:cubicBezTo>
                <a:cubicBezTo>
                  <a:pt x="648" y="459"/>
                  <a:pt x="640" y="466"/>
                  <a:pt x="631" y="470"/>
                </a:cubicBezTo>
                <a:cubicBezTo>
                  <a:pt x="630" y="469"/>
                  <a:pt x="626" y="469"/>
                  <a:pt x="626" y="471"/>
                </a:cubicBezTo>
                <a:cubicBezTo>
                  <a:pt x="624" y="470"/>
                  <a:pt x="623" y="470"/>
                  <a:pt x="621" y="470"/>
                </a:cubicBezTo>
                <a:cubicBezTo>
                  <a:pt x="621" y="469"/>
                  <a:pt x="621" y="469"/>
                  <a:pt x="621" y="468"/>
                </a:cubicBezTo>
                <a:cubicBezTo>
                  <a:pt x="621" y="468"/>
                  <a:pt x="620" y="468"/>
                  <a:pt x="620" y="468"/>
                </a:cubicBezTo>
                <a:cubicBezTo>
                  <a:pt x="620" y="468"/>
                  <a:pt x="620" y="468"/>
                  <a:pt x="620" y="467"/>
                </a:cubicBezTo>
                <a:cubicBezTo>
                  <a:pt x="620" y="466"/>
                  <a:pt x="615" y="467"/>
                  <a:pt x="615" y="469"/>
                </a:cubicBezTo>
                <a:cubicBezTo>
                  <a:pt x="608" y="467"/>
                  <a:pt x="601" y="464"/>
                  <a:pt x="595" y="460"/>
                </a:cubicBezTo>
                <a:cubicBezTo>
                  <a:pt x="596" y="460"/>
                  <a:pt x="596" y="460"/>
                  <a:pt x="596" y="459"/>
                </a:cubicBezTo>
                <a:cubicBezTo>
                  <a:pt x="594" y="454"/>
                  <a:pt x="592" y="450"/>
                  <a:pt x="592" y="444"/>
                </a:cubicBezTo>
                <a:cubicBezTo>
                  <a:pt x="592" y="443"/>
                  <a:pt x="587" y="444"/>
                  <a:pt x="587" y="446"/>
                </a:cubicBezTo>
                <a:cubicBezTo>
                  <a:pt x="587" y="450"/>
                  <a:pt x="588" y="453"/>
                  <a:pt x="589" y="457"/>
                </a:cubicBezTo>
                <a:cubicBezTo>
                  <a:pt x="589" y="457"/>
                  <a:pt x="589" y="457"/>
                  <a:pt x="589" y="457"/>
                </a:cubicBezTo>
                <a:cubicBezTo>
                  <a:pt x="588" y="456"/>
                  <a:pt x="587" y="456"/>
                  <a:pt x="586" y="457"/>
                </a:cubicBezTo>
                <a:cubicBezTo>
                  <a:pt x="585" y="457"/>
                  <a:pt x="585" y="456"/>
                  <a:pt x="584" y="456"/>
                </a:cubicBezTo>
                <a:cubicBezTo>
                  <a:pt x="582" y="456"/>
                  <a:pt x="579" y="456"/>
                  <a:pt x="577" y="456"/>
                </a:cubicBezTo>
                <a:cubicBezTo>
                  <a:pt x="577" y="455"/>
                  <a:pt x="577" y="455"/>
                  <a:pt x="577" y="454"/>
                </a:cubicBezTo>
                <a:cubicBezTo>
                  <a:pt x="576" y="451"/>
                  <a:pt x="576" y="448"/>
                  <a:pt x="576" y="445"/>
                </a:cubicBezTo>
                <a:cubicBezTo>
                  <a:pt x="575" y="444"/>
                  <a:pt x="570" y="445"/>
                  <a:pt x="570" y="447"/>
                </a:cubicBezTo>
                <a:cubicBezTo>
                  <a:pt x="571" y="450"/>
                  <a:pt x="571" y="453"/>
                  <a:pt x="572" y="456"/>
                </a:cubicBezTo>
                <a:cubicBezTo>
                  <a:pt x="572" y="457"/>
                  <a:pt x="572" y="457"/>
                  <a:pt x="572" y="457"/>
                </a:cubicBezTo>
                <a:cubicBezTo>
                  <a:pt x="569" y="458"/>
                  <a:pt x="567" y="458"/>
                  <a:pt x="565" y="459"/>
                </a:cubicBezTo>
                <a:cubicBezTo>
                  <a:pt x="561" y="459"/>
                  <a:pt x="558" y="460"/>
                  <a:pt x="555" y="460"/>
                </a:cubicBezTo>
                <a:cubicBezTo>
                  <a:pt x="552" y="460"/>
                  <a:pt x="548" y="459"/>
                  <a:pt x="545" y="457"/>
                </a:cubicBezTo>
                <a:cubicBezTo>
                  <a:pt x="536" y="450"/>
                  <a:pt x="532" y="453"/>
                  <a:pt x="522" y="456"/>
                </a:cubicBezTo>
                <a:cubicBezTo>
                  <a:pt x="521" y="456"/>
                  <a:pt x="521" y="457"/>
                  <a:pt x="520" y="457"/>
                </a:cubicBezTo>
                <a:cubicBezTo>
                  <a:pt x="521" y="456"/>
                  <a:pt x="521" y="455"/>
                  <a:pt x="520" y="453"/>
                </a:cubicBezTo>
                <a:cubicBezTo>
                  <a:pt x="520" y="453"/>
                  <a:pt x="520" y="453"/>
                  <a:pt x="520" y="453"/>
                </a:cubicBezTo>
                <a:cubicBezTo>
                  <a:pt x="520" y="453"/>
                  <a:pt x="520" y="453"/>
                  <a:pt x="520" y="453"/>
                </a:cubicBezTo>
                <a:cubicBezTo>
                  <a:pt x="519" y="452"/>
                  <a:pt x="517" y="452"/>
                  <a:pt x="515" y="454"/>
                </a:cubicBezTo>
                <a:cubicBezTo>
                  <a:pt x="515" y="454"/>
                  <a:pt x="515" y="454"/>
                  <a:pt x="515" y="454"/>
                </a:cubicBezTo>
                <a:cubicBezTo>
                  <a:pt x="515" y="454"/>
                  <a:pt x="515" y="454"/>
                  <a:pt x="515" y="454"/>
                </a:cubicBezTo>
                <a:cubicBezTo>
                  <a:pt x="515" y="454"/>
                  <a:pt x="515" y="454"/>
                  <a:pt x="515" y="454"/>
                </a:cubicBezTo>
                <a:cubicBezTo>
                  <a:pt x="515" y="456"/>
                  <a:pt x="514" y="458"/>
                  <a:pt x="514" y="460"/>
                </a:cubicBezTo>
                <a:cubicBezTo>
                  <a:pt x="512" y="460"/>
                  <a:pt x="510" y="461"/>
                  <a:pt x="509" y="461"/>
                </a:cubicBezTo>
                <a:cubicBezTo>
                  <a:pt x="508" y="461"/>
                  <a:pt x="508" y="461"/>
                  <a:pt x="508" y="461"/>
                </a:cubicBezTo>
                <a:cubicBezTo>
                  <a:pt x="508" y="461"/>
                  <a:pt x="508" y="460"/>
                  <a:pt x="508" y="460"/>
                </a:cubicBezTo>
                <a:cubicBezTo>
                  <a:pt x="507" y="458"/>
                  <a:pt x="502" y="459"/>
                  <a:pt x="503" y="462"/>
                </a:cubicBezTo>
                <a:cubicBezTo>
                  <a:pt x="503" y="462"/>
                  <a:pt x="503" y="462"/>
                  <a:pt x="503" y="463"/>
                </a:cubicBezTo>
                <a:cubicBezTo>
                  <a:pt x="503" y="463"/>
                  <a:pt x="503" y="464"/>
                  <a:pt x="502" y="464"/>
                </a:cubicBezTo>
                <a:cubicBezTo>
                  <a:pt x="502" y="465"/>
                  <a:pt x="502" y="465"/>
                  <a:pt x="501" y="465"/>
                </a:cubicBezTo>
                <a:cubicBezTo>
                  <a:pt x="501" y="464"/>
                  <a:pt x="500" y="462"/>
                  <a:pt x="500" y="460"/>
                </a:cubicBezTo>
                <a:cubicBezTo>
                  <a:pt x="499" y="458"/>
                  <a:pt x="493" y="459"/>
                  <a:pt x="494" y="462"/>
                </a:cubicBezTo>
                <a:cubicBezTo>
                  <a:pt x="495" y="464"/>
                  <a:pt x="496" y="467"/>
                  <a:pt x="496" y="469"/>
                </a:cubicBezTo>
                <a:cubicBezTo>
                  <a:pt x="495" y="471"/>
                  <a:pt x="494" y="472"/>
                  <a:pt x="493" y="474"/>
                </a:cubicBezTo>
                <a:cubicBezTo>
                  <a:pt x="491" y="476"/>
                  <a:pt x="493" y="477"/>
                  <a:pt x="495" y="476"/>
                </a:cubicBezTo>
                <a:cubicBezTo>
                  <a:pt x="493" y="479"/>
                  <a:pt x="491" y="481"/>
                  <a:pt x="489" y="483"/>
                </a:cubicBezTo>
                <a:cubicBezTo>
                  <a:pt x="488" y="482"/>
                  <a:pt x="488" y="480"/>
                  <a:pt x="488" y="479"/>
                </a:cubicBezTo>
                <a:cubicBezTo>
                  <a:pt x="487" y="476"/>
                  <a:pt x="486" y="473"/>
                  <a:pt x="485" y="471"/>
                </a:cubicBezTo>
                <a:cubicBezTo>
                  <a:pt x="486" y="468"/>
                  <a:pt x="488" y="465"/>
                  <a:pt x="490" y="462"/>
                </a:cubicBezTo>
                <a:cubicBezTo>
                  <a:pt x="491" y="461"/>
                  <a:pt x="492" y="461"/>
                  <a:pt x="492" y="460"/>
                </a:cubicBezTo>
                <a:cubicBezTo>
                  <a:pt x="493" y="459"/>
                  <a:pt x="493" y="457"/>
                  <a:pt x="494" y="456"/>
                </a:cubicBezTo>
                <a:cubicBezTo>
                  <a:pt x="497" y="451"/>
                  <a:pt x="501" y="447"/>
                  <a:pt x="505" y="443"/>
                </a:cubicBezTo>
                <a:cubicBezTo>
                  <a:pt x="509" y="440"/>
                  <a:pt x="514" y="438"/>
                  <a:pt x="518" y="438"/>
                </a:cubicBezTo>
                <a:cubicBezTo>
                  <a:pt x="519" y="438"/>
                  <a:pt x="520" y="438"/>
                  <a:pt x="521" y="437"/>
                </a:cubicBezTo>
                <a:cubicBezTo>
                  <a:pt x="529" y="436"/>
                  <a:pt x="537" y="437"/>
                  <a:pt x="545" y="436"/>
                </a:cubicBezTo>
                <a:cubicBezTo>
                  <a:pt x="545" y="436"/>
                  <a:pt x="546" y="435"/>
                  <a:pt x="546" y="435"/>
                </a:cubicBezTo>
                <a:cubicBezTo>
                  <a:pt x="546" y="435"/>
                  <a:pt x="546" y="436"/>
                  <a:pt x="547" y="436"/>
                </a:cubicBezTo>
                <a:cubicBezTo>
                  <a:pt x="548" y="436"/>
                  <a:pt x="550" y="435"/>
                  <a:pt x="551" y="434"/>
                </a:cubicBezTo>
                <a:cubicBezTo>
                  <a:pt x="563" y="430"/>
                  <a:pt x="571" y="421"/>
                  <a:pt x="576" y="408"/>
                </a:cubicBezTo>
                <a:cubicBezTo>
                  <a:pt x="585" y="384"/>
                  <a:pt x="575" y="357"/>
                  <a:pt x="546" y="365"/>
                </a:cubicBezTo>
                <a:cubicBezTo>
                  <a:pt x="543" y="366"/>
                  <a:pt x="544" y="370"/>
                  <a:pt x="547" y="369"/>
                </a:cubicBezTo>
                <a:cubicBezTo>
                  <a:pt x="554" y="367"/>
                  <a:pt x="560" y="367"/>
                  <a:pt x="564" y="369"/>
                </a:cubicBezTo>
                <a:cubicBezTo>
                  <a:pt x="562" y="369"/>
                  <a:pt x="560" y="370"/>
                  <a:pt x="560" y="371"/>
                </a:cubicBezTo>
                <a:cubicBezTo>
                  <a:pt x="561" y="376"/>
                  <a:pt x="563" y="379"/>
                  <a:pt x="566" y="382"/>
                </a:cubicBezTo>
                <a:cubicBezTo>
                  <a:pt x="565" y="383"/>
                  <a:pt x="565" y="383"/>
                  <a:pt x="565" y="383"/>
                </a:cubicBezTo>
                <a:cubicBezTo>
                  <a:pt x="565" y="384"/>
                  <a:pt x="566" y="386"/>
                  <a:pt x="566" y="387"/>
                </a:cubicBezTo>
                <a:cubicBezTo>
                  <a:pt x="566" y="387"/>
                  <a:pt x="566" y="387"/>
                  <a:pt x="566" y="387"/>
                </a:cubicBezTo>
                <a:cubicBezTo>
                  <a:pt x="566" y="389"/>
                  <a:pt x="567" y="391"/>
                  <a:pt x="568" y="392"/>
                </a:cubicBezTo>
                <a:cubicBezTo>
                  <a:pt x="568" y="394"/>
                  <a:pt x="569" y="395"/>
                  <a:pt x="569" y="396"/>
                </a:cubicBezTo>
                <a:cubicBezTo>
                  <a:pt x="570" y="397"/>
                  <a:pt x="571" y="397"/>
                  <a:pt x="573" y="397"/>
                </a:cubicBezTo>
                <a:cubicBezTo>
                  <a:pt x="572" y="399"/>
                  <a:pt x="571" y="402"/>
                  <a:pt x="570" y="405"/>
                </a:cubicBezTo>
                <a:cubicBezTo>
                  <a:pt x="570" y="405"/>
                  <a:pt x="570" y="405"/>
                  <a:pt x="570" y="405"/>
                </a:cubicBezTo>
                <a:cubicBezTo>
                  <a:pt x="570" y="403"/>
                  <a:pt x="569" y="401"/>
                  <a:pt x="568" y="399"/>
                </a:cubicBezTo>
                <a:cubicBezTo>
                  <a:pt x="568" y="397"/>
                  <a:pt x="563" y="399"/>
                  <a:pt x="563" y="401"/>
                </a:cubicBezTo>
                <a:cubicBezTo>
                  <a:pt x="564" y="404"/>
                  <a:pt x="565" y="406"/>
                  <a:pt x="566" y="409"/>
                </a:cubicBezTo>
                <a:cubicBezTo>
                  <a:pt x="566" y="410"/>
                  <a:pt x="566" y="411"/>
                  <a:pt x="567" y="412"/>
                </a:cubicBezTo>
                <a:cubicBezTo>
                  <a:pt x="567" y="412"/>
                  <a:pt x="567" y="413"/>
                  <a:pt x="568" y="413"/>
                </a:cubicBezTo>
                <a:cubicBezTo>
                  <a:pt x="566" y="416"/>
                  <a:pt x="564" y="420"/>
                  <a:pt x="562" y="422"/>
                </a:cubicBezTo>
                <a:cubicBezTo>
                  <a:pt x="561" y="422"/>
                  <a:pt x="561" y="422"/>
                  <a:pt x="561" y="422"/>
                </a:cubicBezTo>
                <a:cubicBezTo>
                  <a:pt x="561" y="422"/>
                  <a:pt x="561" y="422"/>
                  <a:pt x="561" y="422"/>
                </a:cubicBezTo>
                <a:cubicBezTo>
                  <a:pt x="560" y="422"/>
                  <a:pt x="560" y="422"/>
                  <a:pt x="560" y="422"/>
                </a:cubicBezTo>
                <a:cubicBezTo>
                  <a:pt x="559" y="421"/>
                  <a:pt x="559" y="420"/>
                  <a:pt x="558" y="419"/>
                </a:cubicBezTo>
                <a:cubicBezTo>
                  <a:pt x="557" y="417"/>
                  <a:pt x="556" y="415"/>
                  <a:pt x="556" y="412"/>
                </a:cubicBezTo>
                <a:cubicBezTo>
                  <a:pt x="555" y="410"/>
                  <a:pt x="549" y="412"/>
                  <a:pt x="550" y="414"/>
                </a:cubicBezTo>
                <a:cubicBezTo>
                  <a:pt x="552" y="418"/>
                  <a:pt x="554" y="425"/>
                  <a:pt x="558" y="426"/>
                </a:cubicBezTo>
                <a:cubicBezTo>
                  <a:pt x="556" y="428"/>
                  <a:pt x="554" y="429"/>
                  <a:pt x="551" y="430"/>
                </a:cubicBezTo>
                <a:cubicBezTo>
                  <a:pt x="550" y="430"/>
                  <a:pt x="549" y="429"/>
                  <a:pt x="548" y="430"/>
                </a:cubicBezTo>
                <a:cubicBezTo>
                  <a:pt x="548" y="428"/>
                  <a:pt x="547" y="425"/>
                  <a:pt x="547" y="424"/>
                </a:cubicBezTo>
                <a:cubicBezTo>
                  <a:pt x="545" y="421"/>
                  <a:pt x="544" y="418"/>
                  <a:pt x="543" y="414"/>
                </a:cubicBezTo>
                <a:cubicBezTo>
                  <a:pt x="542" y="412"/>
                  <a:pt x="536" y="413"/>
                  <a:pt x="537" y="416"/>
                </a:cubicBezTo>
                <a:cubicBezTo>
                  <a:pt x="539" y="420"/>
                  <a:pt x="541" y="424"/>
                  <a:pt x="542" y="428"/>
                </a:cubicBezTo>
                <a:cubicBezTo>
                  <a:pt x="543" y="429"/>
                  <a:pt x="543" y="431"/>
                  <a:pt x="544" y="432"/>
                </a:cubicBezTo>
                <a:cubicBezTo>
                  <a:pt x="541" y="433"/>
                  <a:pt x="539" y="433"/>
                  <a:pt x="536" y="433"/>
                </a:cubicBezTo>
                <a:cubicBezTo>
                  <a:pt x="536" y="433"/>
                  <a:pt x="536" y="432"/>
                  <a:pt x="536" y="432"/>
                </a:cubicBezTo>
                <a:cubicBezTo>
                  <a:pt x="534" y="431"/>
                  <a:pt x="533" y="429"/>
                  <a:pt x="532" y="427"/>
                </a:cubicBezTo>
                <a:cubicBezTo>
                  <a:pt x="531" y="425"/>
                  <a:pt x="530" y="422"/>
                  <a:pt x="530" y="420"/>
                </a:cubicBezTo>
                <a:cubicBezTo>
                  <a:pt x="529" y="417"/>
                  <a:pt x="524" y="419"/>
                  <a:pt x="524" y="421"/>
                </a:cubicBezTo>
                <a:cubicBezTo>
                  <a:pt x="525" y="424"/>
                  <a:pt x="526" y="427"/>
                  <a:pt x="528" y="430"/>
                </a:cubicBezTo>
                <a:cubicBezTo>
                  <a:pt x="528" y="431"/>
                  <a:pt x="529" y="432"/>
                  <a:pt x="530" y="433"/>
                </a:cubicBezTo>
                <a:cubicBezTo>
                  <a:pt x="527" y="434"/>
                  <a:pt x="524" y="434"/>
                  <a:pt x="521" y="434"/>
                </a:cubicBezTo>
                <a:cubicBezTo>
                  <a:pt x="521" y="433"/>
                  <a:pt x="520" y="432"/>
                  <a:pt x="520" y="431"/>
                </a:cubicBezTo>
                <a:cubicBezTo>
                  <a:pt x="519" y="430"/>
                  <a:pt x="518" y="428"/>
                  <a:pt x="518" y="426"/>
                </a:cubicBezTo>
                <a:cubicBezTo>
                  <a:pt x="517" y="424"/>
                  <a:pt x="512" y="425"/>
                  <a:pt x="513" y="428"/>
                </a:cubicBezTo>
                <a:cubicBezTo>
                  <a:pt x="513" y="430"/>
                  <a:pt x="514" y="433"/>
                  <a:pt x="515" y="435"/>
                </a:cubicBezTo>
                <a:cubicBezTo>
                  <a:pt x="512" y="436"/>
                  <a:pt x="509" y="436"/>
                  <a:pt x="507" y="438"/>
                </a:cubicBezTo>
                <a:cubicBezTo>
                  <a:pt x="506" y="435"/>
                  <a:pt x="505" y="433"/>
                  <a:pt x="504" y="431"/>
                </a:cubicBezTo>
                <a:cubicBezTo>
                  <a:pt x="503" y="429"/>
                  <a:pt x="498" y="431"/>
                  <a:pt x="499" y="432"/>
                </a:cubicBezTo>
                <a:cubicBezTo>
                  <a:pt x="500" y="435"/>
                  <a:pt x="501" y="438"/>
                  <a:pt x="501" y="440"/>
                </a:cubicBezTo>
                <a:cubicBezTo>
                  <a:pt x="502" y="440"/>
                  <a:pt x="502" y="441"/>
                  <a:pt x="502" y="441"/>
                </a:cubicBezTo>
                <a:cubicBezTo>
                  <a:pt x="499" y="442"/>
                  <a:pt x="497" y="445"/>
                  <a:pt x="494" y="447"/>
                </a:cubicBezTo>
                <a:cubicBezTo>
                  <a:pt x="494" y="444"/>
                  <a:pt x="494" y="442"/>
                  <a:pt x="494" y="439"/>
                </a:cubicBezTo>
                <a:cubicBezTo>
                  <a:pt x="494" y="438"/>
                  <a:pt x="489" y="439"/>
                  <a:pt x="489" y="440"/>
                </a:cubicBezTo>
                <a:cubicBezTo>
                  <a:pt x="489" y="445"/>
                  <a:pt x="489" y="450"/>
                  <a:pt x="489" y="454"/>
                </a:cubicBezTo>
                <a:cubicBezTo>
                  <a:pt x="485" y="460"/>
                  <a:pt x="482" y="466"/>
                  <a:pt x="479" y="472"/>
                </a:cubicBezTo>
                <a:cubicBezTo>
                  <a:pt x="478" y="473"/>
                  <a:pt x="479" y="473"/>
                  <a:pt x="480" y="474"/>
                </a:cubicBezTo>
                <a:cubicBezTo>
                  <a:pt x="481" y="475"/>
                  <a:pt x="481" y="477"/>
                  <a:pt x="482" y="479"/>
                </a:cubicBezTo>
                <a:cubicBezTo>
                  <a:pt x="483" y="482"/>
                  <a:pt x="483" y="485"/>
                  <a:pt x="484" y="487"/>
                </a:cubicBezTo>
                <a:cubicBezTo>
                  <a:pt x="484" y="487"/>
                  <a:pt x="484" y="487"/>
                  <a:pt x="484" y="487"/>
                </a:cubicBezTo>
                <a:cubicBezTo>
                  <a:pt x="483" y="488"/>
                  <a:pt x="481" y="489"/>
                  <a:pt x="480" y="490"/>
                </a:cubicBezTo>
                <a:cubicBezTo>
                  <a:pt x="480" y="490"/>
                  <a:pt x="480" y="490"/>
                  <a:pt x="480" y="490"/>
                </a:cubicBezTo>
                <a:cubicBezTo>
                  <a:pt x="480" y="488"/>
                  <a:pt x="479" y="488"/>
                  <a:pt x="478" y="488"/>
                </a:cubicBezTo>
                <a:cubicBezTo>
                  <a:pt x="477" y="485"/>
                  <a:pt x="477" y="481"/>
                  <a:pt x="476" y="478"/>
                </a:cubicBezTo>
                <a:cubicBezTo>
                  <a:pt x="476" y="475"/>
                  <a:pt x="471" y="477"/>
                  <a:pt x="471" y="479"/>
                </a:cubicBezTo>
                <a:cubicBezTo>
                  <a:pt x="472" y="484"/>
                  <a:pt x="472" y="489"/>
                  <a:pt x="474" y="494"/>
                </a:cubicBezTo>
                <a:cubicBezTo>
                  <a:pt x="474" y="494"/>
                  <a:pt x="474" y="494"/>
                  <a:pt x="474" y="494"/>
                </a:cubicBezTo>
                <a:cubicBezTo>
                  <a:pt x="471" y="496"/>
                  <a:pt x="468" y="498"/>
                  <a:pt x="465" y="499"/>
                </a:cubicBezTo>
                <a:cubicBezTo>
                  <a:pt x="464" y="500"/>
                  <a:pt x="464" y="500"/>
                  <a:pt x="464" y="500"/>
                </a:cubicBezTo>
                <a:cubicBezTo>
                  <a:pt x="464" y="500"/>
                  <a:pt x="464" y="499"/>
                  <a:pt x="464" y="499"/>
                </a:cubicBezTo>
                <a:cubicBezTo>
                  <a:pt x="464" y="499"/>
                  <a:pt x="464" y="499"/>
                  <a:pt x="464" y="498"/>
                </a:cubicBezTo>
                <a:cubicBezTo>
                  <a:pt x="463" y="495"/>
                  <a:pt x="462" y="492"/>
                  <a:pt x="460" y="490"/>
                </a:cubicBezTo>
                <a:cubicBezTo>
                  <a:pt x="459" y="489"/>
                  <a:pt x="454" y="490"/>
                  <a:pt x="455" y="492"/>
                </a:cubicBezTo>
                <a:cubicBezTo>
                  <a:pt x="457" y="495"/>
                  <a:pt x="459" y="499"/>
                  <a:pt x="459" y="502"/>
                </a:cubicBezTo>
                <a:cubicBezTo>
                  <a:pt x="459" y="502"/>
                  <a:pt x="459" y="503"/>
                  <a:pt x="459" y="503"/>
                </a:cubicBezTo>
                <a:cubicBezTo>
                  <a:pt x="458" y="504"/>
                  <a:pt x="456" y="505"/>
                  <a:pt x="455" y="507"/>
                </a:cubicBezTo>
                <a:cubicBezTo>
                  <a:pt x="455" y="506"/>
                  <a:pt x="454" y="506"/>
                  <a:pt x="453" y="506"/>
                </a:cubicBezTo>
                <a:cubicBezTo>
                  <a:pt x="453" y="506"/>
                  <a:pt x="453" y="506"/>
                  <a:pt x="453" y="506"/>
                </a:cubicBezTo>
                <a:cubicBezTo>
                  <a:pt x="452" y="503"/>
                  <a:pt x="451" y="500"/>
                  <a:pt x="451" y="497"/>
                </a:cubicBezTo>
                <a:cubicBezTo>
                  <a:pt x="451" y="496"/>
                  <a:pt x="445" y="497"/>
                  <a:pt x="445" y="499"/>
                </a:cubicBezTo>
                <a:cubicBezTo>
                  <a:pt x="446" y="503"/>
                  <a:pt x="448" y="507"/>
                  <a:pt x="449" y="510"/>
                </a:cubicBezTo>
                <a:cubicBezTo>
                  <a:pt x="449" y="511"/>
                  <a:pt x="450" y="511"/>
                  <a:pt x="451" y="511"/>
                </a:cubicBezTo>
                <a:cubicBezTo>
                  <a:pt x="450" y="512"/>
                  <a:pt x="449" y="513"/>
                  <a:pt x="448" y="515"/>
                </a:cubicBezTo>
                <a:cubicBezTo>
                  <a:pt x="447" y="515"/>
                  <a:pt x="447" y="515"/>
                  <a:pt x="446" y="515"/>
                </a:cubicBezTo>
                <a:cubicBezTo>
                  <a:pt x="445" y="513"/>
                  <a:pt x="445" y="511"/>
                  <a:pt x="444" y="508"/>
                </a:cubicBezTo>
                <a:cubicBezTo>
                  <a:pt x="443" y="506"/>
                  <a:pt x="438" y="507"/>
                  <a:pt x="439" y="510"/>
                </a:cubicBezTo>
                <a:cubicBezTo>
                  <a:pt x="439" y="512"/>
                  <a:pt x="440" y="514"/>
                  <a:pt x="441" y="516"/>
                </a:cubicBezTo>
                <a:cubicBezTo>
                  <a:pt x="440" y="516"/>
                  <a:pt x="440" y="516"/>
                  <a:pt x="440" y="517"/>
                </a:cubicBezTo>
                <a:cubicBezTo>
                  <a:pt x="440" y="518"/>
                  <a:pt x="441" y="518"/>
                  <a:pt x="442" y="519"/>
                </a:cubicBezTo>
                <a:cubicBezTo>
                  <a:pt x="441" y="520"/>
                  <a:pt x="441" y="520"/>
                  <a:pt x="440" y="520"/>
                </a:cubicBezTo>
                <a:cubicBezTo>
                  <a:pt x="439" y="522"/>
                  <a:pt x="441" y="522"/>
                  <a:pt x="442" y="522"/>
                </a:cubicBezTo>
                <a:cubicBezTo>
                  <a:pt x="441" y="524"/>
                  <a:pt x="440" y="526"/>
                  <a:pt x="439" y="528"/>
                </a:cubicBezTo>
                <a:cubicBezTo>
                  <a:pt x="438" y="527"/>
                  <a:pt x="437" y="525"/>
                  <a:pt x="436" y="524"/>
                </a:cubicBezTo>
                <a:cubicBezTo>
                  <a:pt x="435" y="521"/>
                  <a:pt x="434" y="518"/>
                  <a:pt x="433" y="516"/>
                </a:cubicBezTo>
                <a:cubicBezTo>
                  <a:pt x="432" y="514"/>
                  <a:pt x="427" y="516"/>
                  <a:pt x="428" y="517"/>
                </a:cubicBezTo>
                <a:cubicBezTo>
                  <a:pt x="429" y="520"/>
                  <a:pt x="430" y="523"/>
                  <a:pt x="431" y="526"/>
                </a:cubicBezTo>
                <a:cubicBezTo>
                  <a:pt x="432" y="528"/>
                  <a:pt x="433" y="530"/>
                  <a:pt x="435" y="532"/>
                </a:cubicBezTo>
                <a:cubicBezTo>
                  <a:pt x="435" y="532"/>
                  <a:pt x="435" y="532"/>
                  <a:pt x="436" y="532"/>
                </a:cubicBezTo>
                <a:cubicBezTo>
                  <a:pt x="434" y="534"/>
                  <a:pt x="433" y="535"/>
                  <a:pt x="431" y="537"/>
                </a:cubicBezTo>
                <a:cubicBezTo>
                  <a:pt x="431" y="537"/>
                  <a:pt x="431" y="537"/>
                  <a:pt x="431" y="536"/>
                </a:cubicBezTo>
                <a:cubicBezTo>
                  <a:pt x="427" y="534"/>
                  <a:pt x="427" y="528"/>
                  <a:pt x="426" y="525"/>
                </a:cubicBezTo>
                <a:cubicBezTo>
                  <a:pt x="426" y="522"/>
                  <a:pt x="420" y="524"/>
                  <a:pt x="421" y="526"/>
                </a:cubicBezTo>
                <a:cubicBezTo>
                  <a:pt x="421" y="531"/>
                  <a:pt x="423" y="537"/>
                  <a:pt x="427" y="540"/>
                </a:cubicBezTo>
                <a:cubicBezTo>
                  <a:pt x="427" y="540"/>
                  <a:pt x="428" y="540"/>
                  <a:pt x="428" y="540"/>
                </a:cubicBezTo>
                <a:cubicBezTo>
                  <a:pt x="427" y="541"/>
                  <a:pt x="425" y="543"/>
                  <a:pt x="423" y="544"/>
                </a:cubicBezTo>
                <a:cubicBezTo>
                  <a:pt x="423" y="544"/>
                  <a:pt x="423" y="544"/>
                  <a:pt x="423" y="543"/>
                </a:cubicBezTo>
                <a:cubicBezTo>
                  <a:pt x="423" y="543"/>
                  <a:pt x="423" y="542"/>
                  <a:pt x="423" y="542"/>
                </a:cubicBezTo>
                <a:cubicBezTo>
                  <a:pt x="424" y="541"/>
                  <a:pt x="421" y="541"/>
                  <a:pt x="421" y="541"/>
                </a:cubicBezTo>
                <a:cubicBezTo>
                  <a:pt x="421" y="541"/>
                  <a:pt x="420" y="541"/>
                  <a:pt x="420" y="541"/>
                </a:cubicBezTo>
                <a:cubicBezTo>
                  <a:pt x="418" y="538"/>
                  <a:pt x="417" y="534"/>
                  <a:pt x="415" y="531"/>
                </a:cubicBezTo>
                <a:cubicBezTo>
                  <a:pt x="415" y="531"/>
                  <a:pt x="415" y="531"/>
                  <a:pt x="415" y="531"/>
                </a:cubicBezTo>
                <a:cubicBezTo>
                  <a:pt x="415" y="530"/>
                  <a:pt x="416" y="530"/>
                  <a:pt x="417" y="529"/>
                </a:cubicBezTo>
                <a:cubicBezTo>
                  <a:pt x="419" y="526"/>
                  <a:pt x="413" y="526"/>
                  <a:pt x="412" y="528"/>
                </a:cubicBezTo>
                <a:cubicBezTo>
                  <a:pt x="407" y="535"/>
                  <a:pt x="397" y="543"/>
                  <a:pt x="388" y="540"/>
                </a:cubicBezTo>
                <a:cubicBezTo>
                  <a:pt x="389" y="539"/>
                  <a:pt x="390" y="538"/>
                  <a:pt x="390" y="537"/>
                </a:cubicBezTo>
                <a:cubicBezTo>
                  <a:pt x="397" y="530"/>
                  <a:pt x="403" y="522"/>
                  <a:pt x="410" y="515"/>
                </a:cubicBezTo>
                <a:cubicBezTo>
                  <a:pt x="415" y="511"/>
                  <a:pt x="420" y="508"/>
                  <a:pt x="425" y="505"/>
                </a:cubicBezTo>
                <a:cubicBezTo>
                  <a:pt x="429" y="501"/>
                  <a:pt x="431" y="496"/>
                  <a:pt x="431" y="491"/>
                </a:cubicBezTo>
                <a:cubicBezTo>
                  <a:pt x="432" y="491"/>
                  <a:pt x="433" y="490"/>
                  <a:pt x="433" y="490"/>
                </a:cubicBezTo>
                <a:cubicBezTo>
                  <a:pt x="434" y="489"/>
                  <a:pt x="434" y="488"/>
                  <a:pt x="434" y="487"/>
                </a:cubicBezTo>
                <a:cubicBezTo>
                  <a:pt x="434" y="486"/>
                  <a:pt x="434" y="486"/>
                  <a:pt x="434" y="485"/>
                </a:cubicBezTo>
                <a:cubicBezTo>
                  <a:pt x="435" y="483"/>
                  <a:pt x="432" y="483"/>
                  <a:pt x="430" y="483"/>
                </a:cubicBezTo>
                <a:cubicBezTo>
                  <a:pt x="430" y="483"/>
                  <a:pt x="430" y="483"/>
                  <a:pt x="430" y="483"/>
                </a:cubicBezTo>
                <a:cubicBezTo>
                  <a:pt x="429" y="481"/>
                  <a:pt x="429" y="480"/>
                  <a:pt x="429" y="478"/>
                </a:cubicBezTo>
                <a:cubicBezTo>
                  <a:pt x="428" y="476"/>
                  <a:pt x="423" y="478"/>
                  <a:pt x="423" y="479"/>
                </a:cubicBezTo>
                <a:cubicBezTo>
                  <a:pt x="423" y="480"/>
                  <a:pt x="424" y="480"/>
                  <a:pt x="424" y="481"/>
                </a:cubicBezTo>
                <a:cubicBezTo>
                  <a:pt x="423" y="481"/>
                  <a:pt x="423" y="481"/>
                  <a:pt x="423" y="482"/>
                </a:cubicBezTo>
                <a:cubicBezTo>
                  <a:pt x="424" y="483"/>
                  <a:pt x="424" y="483"/>
                  <a:pt x="424" y="484"/>
                </a:cubicBezTo>
                <a:cubicBezTo>
                  <a:pt x="425" y="488"/>
                  <a:pt x="425" y="491"/>
                  <a:pt x="425" y="494"/>
                </a:cubicBezTo>
                <a:cubicBezTo>
                  <a:pt x="424" y="494"/>
                  <a:pt x="422" y="494"/>
                  <a:pt x="421" y="495"/>
                </a:cubicBezTo>
                <a:cubicBezTo>
                  <a:pt x="421" y="495"/>
                  <a:pt x="421" y="495"/>
                  <a:pt x="421" y="495"/>
                </a:cubicBezTo>
                <a:cubicBezTo>
                  <a:pt x="420" y="494"/>
                  <a:pt x="419" y="493"/>
                  <a:pt x="419" y="491"/>
                </a:cubicBezTo>
                <a:cubicBezTo>
                  <a:pt x="418" y="489"/>
                  <a:pt x="412" y="491"/>
                  <a:pt x="413" y="493"/>
                </a:cubicBezTo>
                <a:cubicBezTo>
                  <a:pt x="414" y="496"/>
                  <a:pt x="417" y="498"/>
                  <a:pt x="419" y="501"/>
                </a:cubicBezTo>
                <a:cubicBezTo>
                  <a:pt x="420" y="501"/>
                  <a:pt x="421" y="501"/>
                  <a:pt x="422" y="501"/>
                </a:cubicBezTo>
                <a:cubicBezTo>
                  <a:pt x="420" y="504"/>
                  <a:pt x="418" y="506"/>
                  <a:pt x="413" y="509"/>
                </a:cubicBezTo>
                <a:cubicBezTo>
                  <a:pt x="411" y="510"/>
                  <a:pt x="409" y="512"/>
                  <a:pt x="407" y="513"/>
                </a:cubicBezTo>
                <a:cubicBezTo>
                  <a:pt x="408" y="512"/>
                  <a:pt x="407" y="511"/>
                  <a:pt x="406" y="511"/>
                </a:cubicBezTo>
                <a:cubicBezTo>
                  <a:pt x="405" y="511"/>
                  <a:pt x="405" y="511"/>
                  <a:pt x="404" y="511"/>
                </a:cubicBezTo>
                <a:cubicBezTo>
                  <a:pt x="404" y="510"/>
                  <a:pt x="403" y="508"/>
                  <a:pt x="403" y="507"/>
                </a:cubicBezTo>
                <a:cubicBezTo>
                  <a:pt x="402" y="505"/>
                  <a:pt x="397" y="506"/>
                  <a:pt x="398" y="508"/>
                </a:cubicBezTo>
                <a:cubicBezTo>
                  <a:pt x="399" y="512"/>
                  <a:pt x="400" y="515"/>
                  <a:pt x="404" y="515"/>
                </a:cubicBezTo>
                <a:cubicBezTo>
                  <a:pt x="405" y="515"/>
                  <a:pt x="405" y="515"/>
                  <a:pt x="406" y="515"/>
                </a:cubicBezTo>
                <a:cubicBezTo>
                  <a:pt x="400" y="520"/>
                  <a:pt x="396" y="525"/>
                  <a:pt x="391" y="531"/>
                </a:cubicBezTo>
                <a:cubicBezTo>
                  <a:pt x="382" y="542"/>
                  <a:pt x="371" y="549"/>
                  <a:pt x="355" y="546"/>
                </a:cubicBezTo>
                <a:cubicBezTo>
                  <a:pt x="348" y="545"/>
                  <a:pt x="340" y="542"/>
                  <a:pt x="333" y="540"/>
                </a:cubicBezTo>
                <a:cubicBezTo>
                  <a:pt x="324" y="537"/>
                  <a:pt x="315" y="536"/>
                  <a:pt x="306" y="537"/>
                </a:cubicBezTo>
                <a:cubicBezTo>
                  <a:pt x="300" y="536"/>
                  <a:pt x="296" y="526"/>
                  <a:pt x="293" y="522"/>
                </a:cubicBezTo>
                <a:cubicBezTo>
                  <a:pt x="292" y="520"/>
                  <a:pt x="287" y="522"/>
                  <a:pt x="287" y="523"/>
                </a:cubicBezTo>
                <a:cubicBezTo>
                  <a:pt x="291" y="528"/>
                  <a:pt x="293" y="534"/>
                  <a:pt x="298" y="537"/>
                </a:cubicBezTo>
                <a:cubicBezTo>
                  <a:pt x="297" y="537"/>
                  <a:pt x="296" y="537"/>
                  <a:pt x="294" y="538"/>
                </a:cubicBezTo>
                <a:cubicBezTo>
                  <a:pt x="295" y="537"/>
                  <a:pt x="295" y="537"/>
                  <a:pt x="294" y="537"/>
                </a:cubicBezTo>
                <a:cubicBezTo>
                  <a:pt x="286" y="534"/>
                  <a:pt x="283" y="524"/>
                  <a:pt x="281" y="517"/>
                </a:cubicBezTo>
                <a:cubicBezTo>
                  <a:pt x="280" y="515"/>
                  <a:pt x="275" y="517"/>
                  <a:pt x="275" y="519"/>
                </a:cubicBezTo>
                <a:cubicBezTo>
                  <a:pt x="278" y="525"/>
                  <a:pt x="281" y="534"/>
                  <a:pt x="288" y="538"/>
                </a:cubicBezTo>
                <a:cubicBezTo>
                  <a:pt x="284" y="538"/>
                  <a:pt x="281" y="538"/>
                  <a:pt x="278" y="537"/>
                </a:cubicBezTo>
                <a:cubicBezTo>
                  <a:pt x="278" y="537"/>
                  <a:pt x="278" y="536"/>
                  <a:pt x="278" y="536"/>
                </a:cubicBezTo>
                <a:cubicBezTo>
                  <a:pt x="273" y="528"/>
                  <a:pt x="268" y="521"/>
                  <a:pt x="265" y="512"/>
                </a:cubicBezTo>
                <a:cubicBezTo>
                  <a:pt x="264" y="510"/>
                  <a:pt x="259" y="512"/>
                  <a:pt x="260" y="514"/>
                </a:cubicBezTo>
                <a:cubicBezTo>
                  <a:pt x="263" y="522"/>
                  <a:pt x="267" y="528"/>
                  <a:pt x="271" y="535"/>
                </a:cubicBezTo>
                <a:cubicBezTo>
                  <a:pt x="270" y="535"/>
                  <a:pt x="268" y="534"/>
                  <a:pt x="267" y="533"/>
                </a:cubicBezTo>
                <a:cubicBezTo>
                  <a:pt x="265" y="532"/>
                  <a:pt x="263" y="531"/>
                  <a:pt x="262" y="529"/>
                </a:cubicBezTo>
                <a:cubicBezTo>
                  <a:pt x="263" y="530"/>
                  <a:pt x="267" y="528"/>
                  <a:pt x="266" y="527"/>
                </a:cubicBezTo>
                <a:cubicBezTo>
                  <a:pt x="259" y="522"/>
                  <a:pt x="256" y="515"/>
                  <a:pt x="256" y="507"/>
                </a:cubicBezTo>
                <a:cubicBezTo>
                  <a:pt x="256" y="505"/>
                  <a:pt x="251" y="506"/>
                  <a:pt x="251" y="508"/>
                </a:cubicBezTo>
                <a:cubicBezTo>
                  <a:pt x="251" y="512"/>
                  <a:pt x="252" y="516"/>
                  <a:pt x="253" y="519"/>
                </a:cubicBezTo>
                <a:cubicBezTo>
                  <a:pt x="252" y="518"/>
                  <a:pt x="252" y="518"/>
                  <a:pt x="251" y="517"/>
                </a:cubicBezTo>
                <a:cubicBezTo>
                  <a:pt x="249" y="514"/>
                  <a:pt x="247" y="510"/>
                  <a:pt x="245" y="507"/>
                </a:cubicBezTo>
                <a:cubicBezTo>
                  <a:pt x="245" y="506"/>
                  <a:pt x="245" y="505"/>
                  <a:pt x="245" y="504"/>
                </a:cubicBezTo>
                <a:cubicBezTo>
                  <a:pt x="245" y="504"/>
                  <a:pt x="245" y="504"/>
                  <a:pt x="244" y="504"/>
                </a:cubicBezTo>
                <a:cubicBezTo>
                  <a:pt x="244" y="503"/>
                  <a:pt x="243" y="502"/>
                  <a:pt x="243" y="501"/>
                </a:cubicBezTo>
                <a:cubicBezTo>
                  <a:pt x="242" y="498"/>
                  <a:pt x="241" y="495"/>
                  <a:pt x="240" y="492"/>
                </a:cubicBezTo>
                <a:cubicBezTo>
                  <a:pt x="242" y="489"/>
                  <a:pt x="244" y="487"/>
                  <a:pt x="245" y="483"/>
                </a:cubicBezTo>
                <a:cubicBezTo>
                  <a:pt x="246" y="480"/>
                  <a:pt x="241" y="480"/>
                  <a:pt x="240" y="482"/>
                </a:cubicBezTo>
                <a:cubicBezTo>
                  <a:pt x="239" y="484"/>
                  <a:pt x="239" y="485"/>
                  <a:pt x="238" y="486"/>
                </a:cubicBezTo>
                <a:cubicBezTo>
                  <a:pt x="234" y="467"/>
                  <a:pt x="233" y="446"/>
                  <a:pt x="233" y="427"/>
                </a:cubicBezTo>
                <a:cubicBezTo>
                  <a:pt x="233" y="427"/>
                  <a:pt x="232" y="426"/>
                  <a:pt x="232" y="426"/>
                </a:cubicBezTo>
                <a:cubicBezTo>
                  <a:pt x="232" y="426"/>
                  <a:pt x="232" y="426"/>
                  <a:pt x="232" y="426"/>
                </a:cubicBezTo>
                <a:cubicBezTo>
                  <a:pt x="237" y="400"/>
                  <a:pt x="251" y="375"/>
                  <a:pt x="268" y="355"/>
                </a:cubicBezTo>
                <a:cubicBezTo>
                  <a:pt x="268" y="355"/>
                  <a:pt x="268" y="355"/>
                  <a:pt x="268" y="355"/>
                </a:cubicBezTo>
                <a:cubicBezTo>
                  <a:pt x="269" y="356"/>
                  <a:pt x="269" y="357"/>
                  <a:pt x="269" y="359"/>
                </a:cubicBezTo>
                <a:cubicBezTo>
                  <a:pt x="270" y="361"/>
                  <a:pt x="275" y="359"/>
                  <a:pt x="274" y="357"/>
                </a:cubicBezTo>
                <a:cubicBezTo>
                  <a:pt x="272" y="349"/>
                  <a:pt x="277" y="343"/>
                  <a:pt x="286" y="339"/>
                </a:cubicBezTo>
                <a:cubicBezTo>
                  <a:pt x="285" y="340"/>
                  <a:pt x="285" y="341"/>
                  <a:pt x="284" y="342"/>
                </a:cubicBezTo>
                <a:cubicBezTo>
                  <a:pt x="283" y="344"/>
                  <a:pt x="288" y="344"/>
                  <a:pt x="289" y="342"/>
                </a:cubicBezTo>
                <a:cubicBezTo>
                  <a:pt x="291" y="340"/>
                  <a:pt x="292" y="338"/>
                  <a:pt x="293" y="336"/>
                </a:cubicBezTo>
                <a:cubicBezTo>
                  <a:pt x="295" y="336"/>
                  <a:pt x="297" y="335"/>
                  <a:pt x="299" y="334"/>
                </a:cubicBezTo>
                <a:cubicBezTo>
                  <a:pt x="299" y="334"/>
                  <a:pt x="299" y="334"/>
                  <a:pt x="299" y="334"/>
                </a:cubicBezTo>
                <a:cubicBezTo>
                  <a:pt x="298" y="336"/>
                  <a:pt x="304" y="335"/>
                  <a:pt x="304" y="334"/>
                </a:cubicBezTo>
                <a:cubicBezTo>
                  <a:pt x="305" y="334"/>
                  <a:pt x="305" y="333"/>
                  <a:pt x="306" y="333"/>
                </a:cubicBezTo>
                <a:cubicBezTo>
                  <a:pt x="320" y="329"/>
                  <a:pt x="334" y="326"/>
                  <a:pt x="340" y="322"/>
                </a:cubicBezTo>
                <a:cubicBezTo>
                  <a:pt x="342" y="321"/>
                  <a:pt x="341" y="320"/>
                  <a:pt x="340" y="320"/>
                </a:cubicBezTo>
                <a:cubicBezTo>
                  <a:pt x="342" y="318"/>
                  <a:pt x="344" y="317"/>
                  <a:pt x="346" y="315"/>
                </a:cubicBezTo>
                <a:cubicBezTo>
                  <a:pt x="349" y="312"/>
                  <a:pt x="351" y="310"/>
                  <a:pt x="353" y="307"/>
                </a:cubicBezTo>
                <a:cubicBezTo>
                  <a:pt x="354" y="306"/>
                  <a:pt x="354" y="306"/>
                  <a:pt x="355" y="306"/>
                </a:cubicBezTo>
                <a:cubicBezTo>
                  <a:pt x="366" y="296"/>
                  <a:pt x="385" y="300"/>
                  <a:pt x="399" y="302"/>
                </a:cubicBezTo>
                <a:cubicBezTo>
                  <a:pt x="400" y="303"/>
                  <a:pt x="405" y="300"/>
                  <a:pt x="402" y="300"/>
                </a:cubicBezTo>
                <a:cubicBezTo>
                  <a:pt x="400" y="299"/>
                  <a:pt x="398" y="299"/>
                  <a:pt x="396" y="299"/>
                </a:cubicBezTo>
                <a:cubicBezTo>
                  <a:pt x="397" y="298"/>
                  <a:pt x="397" y="298"/>
                  <a:pt x="397" y="297"/>
                </a:cubicBezTo>
                <a:cubicBezTo>
                  <a:pt x="397" y="297"/>
                  <a:pt x="397" y="297"/>
                  <a:pt x="397" y="297"/>
                </a:cubicBezTo>
                <a:cubicBezTo>
                  <a:pt x="400" y="299"/>
                  <a:pt x="404" y="300"/>
                  <a:pt x="408" y="300"/>
                </a:cubicBezTo>
                <a:cubicBezTo>
                  <a:pt x="417" y="300"/>
                  <a:pt x="423" y="297"/>
                  <a:pt x="430" y="291"/>
                </a:cubicBezTo>
                <a:cubicBezTo>
                  <a:pt x="432" y="290"/>
                  <a:pt x="433" y="288"/>
                  <a:pt x="434" y="288"/>
                </a:cubicBezTo>
                <a:cubicBezTo>
                  <a:pt x="441" y="286"/>
                  <a:pt x="449" y="287"/>
                  <a:pt x="457" y="288"/>
                </a:cubicBezTo>
                <a:cubicBezTo>
                  <a:pt x="457" y="288"/>
                  <a:pt x="457" y="288"/>
                  <a:pt x="458" y="288"/>
                </a:cubicBezTo>
                <a:cubicBezTo>
                  <a:pt x="466" y="290"/>
                  <a:pt x="475" y="293"/>
                  <a:pt x="483" y="293"/>
                </a:cubicBezTo>
                <a:cubicBezTo>
                  <a:pt x="503" y="293"/>
                  <a:pt x="517" y="268"/>
                  <a:pt x="538" y="278"/>
                </a:cubicBezTo>
                <a:cubicBezTo>
                  <a:pt x="540" y="278"/>
                  <a:pt x="545" y="276"/>
                  <a:pt x="542" y="275"/>
                </a:cubicBezTo>
                <a:cubicBezTo>
                  <a:pt x="540" y="274"/>
                  <a:pt x="538" y="273"/>
                  <a:pt x="536" y="273"/>
                </a:cubicBezTo>
                <a:cubicBezTo>
                  <a:pt x="537" y="272"/>
                  <a:pt x="538" y="272"/>
                  <a:pt x="539" y="271"/>
                </a:cubicBezTo>
                <a:cubicBezTo>
                  <a:pt x="551" y="271"/>
                  <a:pt x="562" y="271"/>
                  <a:pt x="573" y="265"/>
                </a:cubicBezTo>
                <a:cubicBezTo>
                  <a:pt x="592" y="253"/>
                  <a:pt x="583" y="225"/>
                  <a:pt x="573" y="210"/>
                </a:cubicBezTo>
                <a:cubicBezTo>
                  <a:pt x="573" y="210"/>
                  <a:pt x="572" y="210"/>
                  <a:pt x="572" y="210"/>
                </a:cubicBezTo>
                <a:cubicBezTo>
                  <a:pt x="568" y="203"/>
                  <a:pt x="559" y="192"/>
                  <a:pt x="558" y="185"/>
                </a:cubicBezTo>
                <a:cubicBezTo>
                  <a:pt x="559" y="183"/>
                  <a:pt x="560" y="181"/>
                  <a:pt x="562" y="179"/>
                </a:cubicBezTo>
                <a:cubicBezTo>
                  <a:pt x="564" y="178"/>
                  <a:pt x="567" y="178"/>
                  <a:pt x="571" y="179"/>
                </a:cubicBezTo>
                <a:cubicBezTo>
                  <a:pt x="574" y="179"/>
                  <a:pt x="577" y="176"/>
                  <a:pt x="573" y="175"/>
                </a:cubicBezTo>
                <a:cubicBezTo>
                  <a:pt x="560" y="173"/>
                  <a:pt x="551" y="176"/>
                  <a:pt x="553" y="187"/>
                </a:cubicBezTo>
                <a:cubicBezTo>
                  <a:pt x="551" y="193"/>
                  <a:pt x="553" y="200"/>
                  <a:pt x="556" y="207"/>
                </a:cubicBezTo>
                <a:cubicBezTo>
                  <a:pt x="556" y="209"/>
                  <a:pt x="557" y="211"/>
                  <a:pt x="558" y="213"/>
                </a:cubicBezTo>
                <a:cubicBezTo>
                  <a:pt x="553" y="206"/>
                  <a:pt x="548" y="199"/>
                  <a:pt x="546" y="192"/>
                </a:cubicBezTo>
                <a:cubicBezTo>
                  <a:pt x="544" y="183"/>
                  <a:pt x="548" y="178"/>
                  <a:pt x="554" y="175"/>
                </a:cubicBezTo>
                <a:cubicBezTo>
                  <a:pt x="555" y="175"/>
                  <a:pt x="557" y="175"/>
                  <a:pt x="558" y="174"/>
                </a:cubicBezTo>
                <a:cubicBezTo>
                  <a:pt x="561" y="173"/>
                  <a:pt x="564" y="173"/>
                  <a:pt x="567" y="174"/>
                </a:cubicBezTo>
                <a:cubicBezTo>
                  <a:pt x="571" y="174"/>
                  <a:pt x="575" y="175"/>
                  <a:pt x="579" y="174"/>
                </a:cubicBezTo>
                <a:cubicBezTo>
                  <a:pt x="590" y="170"/>
                  <a:pt x="593" y="163"/>
                  <a:pt x="596" y="152"/>
                </a:cubicBezTo>
                <a:cubicBezTo>
                  <a:pt x="597" y="147"/>
                  <a:pt x="598" y="143"/>
                  <a:pt x="601" y="139"/>
                </a:cubicBezTo>
                <a:cubicBezTo>
                  <a:pt x="601" y="143"/>
                  <a:pt x="603" y="146"/>
                  <a:pt x="604" y="151"/>
                </a:cubicBezTo>
                <a:cubicBezTo>
                  <a:pt x="609" y="168"/>
                  <a:pt x="581" y="177"/>
                  <a:pt x="569" y="182"/>
                </a:cubicBezTo>
                <a:cubicBezTo>
                  <a:pt x="566" y="184"/>
                  <a:pt x="569" y="185"/>
                  <a:pt x="571" y="184"/>
                </a:cubicBezTo>
                <a:cubicBezTo>
                  <a:pt x="583" y="179"/>
                  <a:pt x="596" y="174"/>
                  <a:pt x="605" y="164"/>
                </a:cubicBezTo>
                <a:cubicBezTo>
                  <a:pt x="614" y="153"/>
                  <a:pt x="604" y="142"/>
                  <a:pt x="606" y="131"/>
                </a:cubicBezTo>
                <a:cubicBezTo>
                  <a:pt x="610" y="127"/>
                  <a:pt x="613" y="122"/>
                  <a:pt x="616" y="116"/>
                </a:cubicBezTo>
                <a:cubicBezTo>
                  <a:pt x="623" y="100"/>
                  <a:pt x="610" y="83"/>
                  <a:pt x="618" y="66"/>
                </a:cubicBezTo>
                <a:cubicBezTo>
                  <a:pt x="618" y="65"/>
                  <a:pt x="613" y="66"/>
                  <a:pt x="612" y="67"/>
                </a:cubicBezTo>
                <a:cubicBezTo>
                  <a:pt x="606" y="79"/>
                  <a:pt x="611" y="89"/>
                  <a:pt x="612" y="102"/>
                </a:cubicBezTo>
                <a:cubicBezTo>
                  <a:pt x="613" y="112"/>
                  <a:pt x="610" y="118"/>
                  <a:pt x="606" y="124"/>
                </a:cubicBezTo>
                <a:cubicBezTo>
                  <a:pt x="605" y="124"/>
                  <a:pt x="605" y="124"/>
                  <a:pt x="605" y="125"/>
                </a:cubicBezTo>
                <a:cubicBezTo>
                  <a:pt x="603" y="126"/>
                  <a:pt x="602" y="128"/>
                  <a:pt x="601" y="129"/>
                </a:cubicBezTo>
                <a:cubicBezTo>
                  <a:pt x="600" y="132"/>
                  <a:pt x="598" y="134"/>
                  <a:pt x="596" y="137"/>
                </a:cubicBezTo>
                <a:cubicBezTo>
                  <a:pt x="589" y="149"/>
                  <a:pt x="591" y="173"/>
                  <a:pt x="570" y="171"/>
                </a:cubicBezTo>
                <a:cubicBezTo>
                  <a:pt x="565" y="170"/>
                  <a:pt x="560" y="170"/>
                  <a:pt x="555" y="171"/>
                </a:cubicBezTo>
                <a:cubicBezTo>
                  <a:pt x="544" y="164"/>
                  <a:pt x="534" y="154"/>
                  <a:pt x="531" y="142"/>
                </a:cubicBezTo>
                <a:cubicBezTo>
                  <a:pt x="530" y="140"/>
                  <a:pt x="525" y="142"/>
                  <a:pt x="525" y="143"/>
                </a:cubicBezTo>
                <a:cubicBezTo>
                  <a:pt x="529" y="156"/>
                  <a:pt x="539" y="166"/>
                  <a:pt x="550" y="173"/>
                </a:cubicBezTo>
                <a:cubicBezTo>
                  <a:pt x="549" y="173"/>
                  <a:pt x="549" y="173"/>
                  <a:pt x="548" y="174"/>
                </a:cubicBezTo>
                <a:cubicBezTo>
                  <a:pt x="530" y="184"/>
                  <a:pt x="547" y="206"/>
                  <a:pt x="555" y="217"/>
                </a:cubicBezTo>
                <a:cubicBezTo>
                  <a:pt x="562" y="227"/>
                  <a:pt x="566" y="236"/>
                  <a:pt x="561" y="248"/>
                </a:cubicBezTo>
                <a:cubicBezTo>
                  <a:pt x="558" y="258"/>
                  <a:pt x="549" y="265"/>
                  <a:pt x="539" y="269"/>
                </a:cubicBezTo>
                <a:cubicBezTo>
                  <a:pt x="530" y="269"/>
                  <a:pt x="522" y="270"/>
                  <a:pt x="514" y="271"/>
                </a:cubicBezTo>
                <a:cubicBezTo>
                  <a:pt x="514" y="271"/>
                  <a:pt x="513" y="271"/>
                  <a:pt x="512" y="271"/>
                </a:cubicBezTo>
                <a:cubicBezTo>
                  <a:pt x="511" y="270"/>
                  <a:pt x="506" y="273"/>
                  <a:pt x="508" y="273"/>
                </a:cubicBezTo>
                <a:cubicBezTo>
                  <a:pt x="508" y="273"/>
                  <a:pt x="508" y="273"/>
                  <a:pt x="508" y="273"/>
                </a:cubicBezTo>
                <a:cubicBezTo>
                  <a:pt x="507" y="273"/>
                  <a:pt x="507" y="274"/>
                  <a:pt x="506" y="274"/>
                </a:cubicBezTo>
                <a:cubicBezTo>
                  <a:pt x="503" y="275"/>
                  <a:pt x="506" y="277"/>
                  <a:pt x="508" y="276"/>
                </a:cubicBezTo>
                <a:cubicBezTo>
                  <a:pt x="510" y="275"/>
                  <a:pt x="511" y="275"/>
                  <a:pt x="512" y="274"/>
                </a:cubicBezTo>
                <a:cubicBezTo>
                  <a:pt x="514" y="275"/>
                  <a:pt x="516" y="275"/>
                  <a:pt x="517" y="275"/>
                </a:cubicBezTo>
                <a:cubicBezTo>
                  <a:pt x="506" y="280"/>
                  <a:pt x="496" y="288"/>
                  <a:pt x="484" y="289"/>
                </a:cubicBezTo>
                <a:cubicBezTo>
                  <a:pt x="480" y="290"/>
                  <a:pt x="476" y="290"/>
                  <a:pt x="472" y="289"/>
                </a:cubicBezTo>
                <a:cubicBezTo>
                  <a:pt x="480" y="288"/>
                  <a:pt x="489" y="284"/>
                  <a:pt x="497" y="279"/>
                </a:cubicBezTo>
                <a:cubicBezTo>
                  <a:pt x="499" y="277"/>
                  <a:pt x="494" y="278"/>
                  <a:pt x="493" y="279"/>
                </a:cubicBezTo>
                <a:cubicBezTo>
                  <a:pt x="481" y="287"/>
                  <a:pt x="470" y="289"/>
                  <a:pt x="456" y="285"/>
                </a:cubicBezTo>
                <a:cubicBezTo>
                  <a:pt x="456" y="285"/>
                  <a:pt x="455" y="285"/>
                  <a:pt x="454" y="285"/>
                </a:cubicBezTo>
                <a:cubicBezTo>
                  <a:pt x="450" y="284"/>
                  <a:pt x="445" y="283"/>
                  <a:pt x="441" y="283"/>
                </a:cubicBezTo>
                <a:cubicBezTo>
                  <a:pt x="444" y="281"/>
                  <a:pt x="448" y="280"/>
                  <a:pt x="452" y="279"/>
                </a:cubicBezTo>
                <a:cubicBezTo>
                  <a:pt x="454" y="280"/>
                  <a:pt x="455" y="282"/>
                  <a:pt x="456" y="284"/>
                </a:cubicBezTo>
                <a:cubicBezTo>
                  <a:pt x="457" y="285"/>
                  <a:pt x="462" y="283"/>
                  <a:pt x="462" y="282"/>
                </a:cubicBezTo>
                <a:cubicBezTo>
                  <a:pt x="461" y="281"/>
                  <a:pt x="460" y="279"/>
                  <a:pt x="459" y="278"/>
                </a:cubicBezTo>
                <a:cubicBezTo>
                  <a:pt x="461" y="278"/>
                  <a:pt x="463" y="278"/>
                  <a:pt x="465" y="278"/>
                </a:cubicBezTo>
                <a:cubicBezTo>
                  <a:pt x="472" y="279"/>
                  <a:pt x="480" y="280"/>
                  <a:pt x="487" y="278"/>
                </a:cubicBezTo>
                <a:cubicBezTo>
                  <a:pt x="512" y="273"/>
                  <a:pt x="516" y="253"/>
                  <a:pt x="498" y="236"/>
                </a:cubicBezTo>
                <a:cubicBezTo>
                  <a:pt x="491" y="230"/>
                  <a:pt x="482" y="226"/>
                  <a:pt x="472" y="223"/>
                </a:cubicBezTo>
                <a:cubicBezTo>
                  <a:pt x="459" y="219"/>
                  <a:pt x="445" y="216"/>
                  <a:pt x="455" y="199"/>
                </a:cubicBezTo>
                <a:cubicBezTo>
                  <a:pt x="456" y="197"/>
                  <a:pt x="451" y="197"/>
                  <a:pt x="450" y="199"/>
                </a:cubicBezTo>
                <a:cubicBezTo>
                  <a:pt x="442" y="212"/>
                  <a:pt x="446" y="219"/>
                  <a:pt x="460" y="223"/>
                </a:cubicBezTo>
                <a:cubicBezTo>
                  <a:pt x="477" y="229"/>
                  <a:pt x="509" y="238"/>
                  <a:pt x="504" y="263"/>
                </a:cubicBezTo>
                <a:cubicBezTo>
                  <a:pt x="501" y="282"/>
                  <a:pt x="469" y="275"/>
                  <a:pt x="455" y="275"/>
                </a:cubicBezTo>
                <a:cubicBezTo>
                  <a:pt x="452" y="272"/>
                  <a:pt x="448" y="272"/>
                  <a:pt x="444" y="274"/>
                </a:cubicBezTo>
                <a:cubicBezTo>
                  <a:pt x="428" y="281"/>
                  <a:pt x="418" y="294"/>
                  <a:pt x="400" y="293"/>
                </a:cubicBezTo>
                <a:cubicBezTo>
                  <a:pt x="399" y="292"/>
                  <a:pt x="397" y="290"/>
                  <a:pt x="396" y="289"/>
                </a:cubicBezTo>
                <a:cubicBezTo>
                  <a:pt x="396" y="287"/>
                  <a:pt x="396" y="285"/>
                  <a:pt x="396" y="284"/>
                </a:cubicBezTo>
                <a:cubicBezTo>
                  <a:pt x="396" y="283"/>
                  <a:pt x="394" y="283"/>
                  <a:pt x="393" y="283"/>
                </a:cubicBezTo>
                <a:cubicBezTo>
                  <a:pt x="393" y="283"/>
                  <a:pt x="392" y="283"/>
                  <a:pt x="392" y="283"/>
                </a:cubicBezTo>
                <a:cubicBezTo>
                  <a:pt x="388" y="274"/>
                  <a:pt x="387" y="262"/>
                  <a:pt x="389" y="252"/>
                </a:cubicBezTo>
                <a:cubicBezTo>
                  <a:pt x="389" y="251"/>
                  <a:pt x="388" y="251"/>
                  <a:pt x="386" y="251"/>
                </a:cubicBezTo>
                <a:cubicBezTo>
                  <a:pt x="390" y="242"/>
                  <a:pt x="396" y="234"/>
                  <a:pt x="404" y="225"/>
                </a:cubicBezTo>
                <a:cubicBezTo>
                  <a:pt x="416" y="213"/>
                  <a:pt x="428" y="201"/>
                  <a:pt x="433" y="184"/>
                </a:cubicBezTo>
                <a:cubicBezTo>
                  <a:pt x="435" y="177"/>
                  <a:pt x="434" y="170"/>
                  <a:pt x="431" y="164"/>
                </a:cubicBezTo>
                <a:cubicBezTo>
                  <a:pt x="430" y="161"/>
                  <a:pt x="429" y="159"/>
                  <a:pt x="427" y="157"/>
                </a:cubicBezTo>
                <a:cubicBezTo>
                  <a:pt x="425" y="154"/>
                  <a:pt x="423" y="152"/>
                  <a:pt x="421" y="149"/>
                </a:cubicBezTo>
                <a:cubicBezTo>
                  <a:pt x="420" y="148"/>
                  <a:pt x="419" y="147"/>
                  <a:pt x="418" y="145"/>
                </a:cubicBezTo>
                <a:cubicBezTo>
                  <a:pt x="415" y="139"/>
                  <a:pt x="411" y="133"/>
                  <a:pt x="409" y="127"/>
                </a:cubicBezTo>
                <a:cubicBezTo>
                  <a:pt x="408" y="125"/>
                  <a:pt x="408" y="123"/>
                  <a:pt x="408" y="121"/>
                </a:cubicBezTo>
                <a:cubicBezTo>
                  <a:pt x="408" y="120"/>
                  <a:pt x="408" y="119"/>
                  <a:pt x="408" y="118"/>
                </a:cubicBezTo>
                <a:cubicBezTo>
                  <a:pt x="414" y="108"/>
                  <a:pt x="422" y="99"/>
                  <a:pt x="429" y="90"/>
                </a:cubicBezTo>
                <a:cubicBezTo>
                  <a:pt x="431" y="86"/>
                  <a:pt x="432" y="82"/>
                  <a:pt x="434" y="78"/>
                </a:cubicBezTo>
                <a:cubicBezTo>
                  <a:pt x="446" y="64"/>
                  <a:pt x="460" y="53"/>
                  <a:pt x="479" y="49"/>
                </a:cubicBezTo>
                <a:cubicBezTo>
                  <a:pt x="480" y="49"/>
                  <a:pt x="480" y="48"/>
                  <a:pt x="481" y="48"/>
                </a:cubicBezTo>
                <a:cubicBezTo>
                  <a:pt x="483" y="47"/>
                  <a:pt x="485" y="46"/>
                  <a:pt x="487" y="45"/>
                </a:cubicBezTo>
                <a:cubicBezTo>
                  <a:pt x="500" y="36"/>
                  <a:pt x="510" y="25"/>
                  <a:pt x="529" y="28"/>
                </a:cubicBezTo>
                <a:cubicBezTo>
                  <a:pt x="538" y="29"/>
                  <a:pt x="548" y="33"/>
                  <a:pt x="558" y="35"/>
                </a:cubicBezTo>
                <a:cubicBezTo>
                  <a:pt x="559" y="35"/>
                  <a:pt x="563" y="33"/>
                  <a:pt x="562" y="33"/>
                </a:cubicBezTo>
                <a:cubicBezTo>
                  <a:pt x="542" y="29"/>
                  <a:pt x="525" y="22"/>
                  <a:pt x="505" y="29"/>
                </a:cubicBezTo>
                <a:cubicBezTo>
                  <a:pt x="503" y="30"/>
                  <a:pt x="501" y="31"/>
                  <a:pt x="499" y="32"/>
                </a:cubicBezTo>
                <a:cubicBezTo>
                  <a:pt x="498" y="31"/>
                  <a:pt x="495" y="32"/>
                  <a:pt x="494" y="33"/>
                </a:cubicBezTo>
                <a:cubicBezTo>
                  <a:pt x="489" y="39"/>
                  <a:pt x="483" y="43"/>
                  <a:pt x="476" y="46"/>
                </a:cubicBezTo>
                <a:cubicBezTo>
                  <a:pt x="471" y="47"/>
                  <a:pt x="467" y="49"/>
                  <a:pt x="463" y="51"/>
                </a:cubicBezTo>
                <a:cubicBezTo>
                  <a:pt x="458" y="51"/>
                  <a:pt x="453" y="52"/>
                  <a:pt x="449" y="53"/>
                </a:cubicBezTo>
                <a:cubicBezTo>
                  <a:pt x="442" y="55"/>
                  <a:pt x="438" y="59"/>
                  <a:pt x="435" y="63"/>
                </a:cubicBezTo>
                <a:cubicBezTo>
                  <a:pt x="431" y="66"/>
                  <a:pt x="427" y="69"/>
                  <a:pt x="424" y="72"/>
                </a:cubicBezTo>
                <a:cubicBezTo>
                  <a:pt x="411" y="83"/>
                  <a:pt x="390" y="103"/>
                  <a:pt x="389" y="123"/>
                </a:cubicBezTo>
                <a:cubicBezTo>
                  <a:pt x="389" y="123"/>
                  <a:pt x="388" y="123"/>
                  <a:pt x="388" y="124"/>
                </a:cubicBezTo>
                <a:cubicBezTo>
                  <a:pt x="387" y="125"/>
                  <a:pt x="388" y="126"/>
                  <a:pt x="389" y="126"/>
                </a:cubicBezTo>
                <a:cubicBezTo>
                  <a:pt x="388" y="130"/>
                  <a:pt x="388" y="134"/>
                  <a:pt x="389" y="138"/>
                </a:cubicBezTo>
                <a:cubicBezTo>
                  <a:pt x="382" y="137"/>
                  <a:pt x="376" y="136"/>
                  <a:pt x="370" y="135"/>
                </a:cubicBezTo>
                <a:cubicBezTo>
                  <a:pt x="363" y="134"/>
                  <a:pt x="355" y="130"/>
                  <a:pt x="348" y="132"/>
                </a:cubicBezTo>
                <a:cubicBezTo>
                  <a:pt x="326" y="138"/>
                  <a:pt x="315" y="163"/>
                  <a:pt x="304" y="180"/>
                </a:cubicBezTo>
                <a:cubicBezTo>
                  <a:pt x="298" y="189"/>
                  <a:pt x="285" y="200"/>
                  <a:pt x="274" y="188"/>
                </a:cubicBezTo>
                <a:cubicBezTo>
                  <a:pt x="271" y="186"/>
                  <a:pt x="270" y="183"/>
                  <a:pt x="267" y="180"/>
                </a:cubicBezTo>
                <a:cubicBezTo>
                  <a:pt x="264" y="177"/>
                  <a:pt x="258" y="181"/>
                  <a:pt x="255" y="183"/>
                </a:cubicBezTo>
                <a:cubicBezTo>
                  <a:pt x="252" y="185"/>
                  <a:pt x="256" y="186"/>
                  <a:pt x="258" y="185"/>
                </a:cubicBezTo>
                <a:cubicBezTo>
                  <a:pt x="265" y="180"/>
                  <a:pt x="268" y="191"/>
                  <a:pt x="273" y="194"/>
                </a:cubicBezTo>
                <a:cubicBezTo>
                  <a:pt x="276" y="196"/>
                  <a:pt x="284" y="197"/>
                  <a:pt x="288" y="196"/>
                </a:cubicBezTo>
                <a:cubicBezTo>
                  <a:pt x="304" y="193"/>
                  <a:pt x="311" y="177"/>
                  <a:pt x="319" y="165"/>
                </a:cubicBezTo>
                <a:cubicBezTo>
                  <a:pt x="327" y="153"/>
                  <a:pt x="334" y="143"/>
                  <a:pt x="347" y="136"/>
                </a:cubicBezTo>
                <a:cubicBezTo>
                  <a:pt x="352" y="133"/>
                  <a:pt x="366" y="138"/>
                  <a:pt x="372" y="139"/>
                </a:cubicBezTo>
                <a:cubicBezTo>
                  <a:pt x="378" y="139"/>
                  <a:pt x="384" y="140"/>
                  <a:pt x="389" y="142"/>
                </a:cubicBezTo>
                <a:cubicBezTo>
                  <a:pt x="392" y="151"/>
                  <a:pt x="400" y="158"/>
                  <a:pt x="415" y="157"/>
                </a:cubicBezTo>
                <a:cubicBezTo>
                  <a:pt x="415" y="157"/>
                  <a:pt x="415" y="157"/>
                  <a:pt x="415" y="157"/>
                </a:cubicBezTo>
                <a:cubicBezTo>
                  <a:pt x="421" y="164"/>
                  <a:pt x="425" y="172"/>
                  <a:pt x="425" y="181"/>
                </a:cubicBezTo>
                <a:cubicBezTo>
                  <a:pt x="425" y="183"/>
                  <a:pt x="425" y="185"/>
                  <a:pt x="424" y="187"/>
                </a:cubicBezTo>
                <a:cubicBezTo>
                  <a:pt x="421" y="197"/>
                  <a:pt x="414" y="206"/>
                  <a:pt x="408" y="213"/>
                </a:cubicBezTo>
                <a:cubicBezTo>
                  <a:pt x="404" y="217"/>
                  <a:pt x="401" y="220"/>
                  <a:pt x="397" y="224"/>
                </a:cubicBezTo>
                <a:cubicBezTo>
                  <a:pt x="387" y="232"/>
                  <a:pt x="376" y="238"/>
                  <a:pt x="368" y="244"/>
                </a:cubicBezTo>
                <a:cubicBezTo>
                  <a:pt x="366" y="245"/>
                  <a:pt x="369" y="245"/>
                  <a:pt x="371" y="245"/>
                </a:cubicBezTo>
                <a:cubicBezTo>
                  <a:pt x="371" y="246"/>
                  <a:pt x="371" y="247"/>
                  <a:pt x="372" y="248"/>
                </a:cubicBezTo>
                <a:cubicBezTo>
                  <a:pt x="373" y="249"/>
                  <a:pt x="375" y="249"/>
                  <a:pt x="376" y="248"/>
                </a:cubicBezTo>
                <a:cubicBezTo>
                  <a:pt x="376" y="248"/>
                  <a:pt x="377" y="248"/>
                  <a:pt x="377" y="247"/>
                </a:cubicBezTo>
                <a:cubicBezTo>
                  <a:pt x="374" y="251"/>
                  <a:pt x="372" y="256"/>
                  <a:pt x="370" y="260"/>
                </a:cubicBezTo>
                <a:cubicBezTo>
                  <a:pt x="368" y="266"/>
                  <a:pt x="366" y="272"/>
                  <a:pt x="363" y="278"/>
                </a:cubicBezTo>
                <a:cubicBezTo>
                  <a:pt x="362" y="277"/>
                  <a:pt x="359" y="278"/>
                  <a:pt x="359" y="280"/>
                </a:cubicBezTo>
                <a:cubicBezTo>
                  <a:pt x="359" y="283"/>
                  <a:pt x="359" y="286"/>
                  <a:pt x="359" y="289"/>
                </a:cubicBezTo>
                <a:cubicBezTo>
                  <a:pt x="358" y="290"/>
                  <a:pt x="357" y="291"/>
                  <a:pt x="357" y="292"/>
                </a:cubicBezTo>
                <a:cubicBezTo>
                  <a:pt x="356" y="292"/>
                  <a:pt x="356" y="292"/>
                  <a:pt x="356" y="292"/>
                </a:cubicBezTo>
                <a:cubicBezTo>
                  <a:pt x="357" y="289"/>
                  <a:pt x="357" y="286"/>
                  <a:pt x="358" y="284"/>
                </a:cubicBezTo>
                <a:cubicBezTo>
                  <a:pt x="359" y="283"/>
                  <a:pt x="354" y="283"/>
                  <a:pt x="353" y="285"/>
                </a:cubicBezTo>
                <a:cubicBezTo>
                  <a:pt x="351" y="291"/>
                  <a:pt x="349" y="298"/>
                  <a:pt x="348" y="304"/>
                </a:cubicBezTo>
                <a:cubicBezTo>
                  <a:pt x="347" y="305"/>
                  <a:pt x="346" y="307"/>
                  <a:pt x="344" y="308"/>
                </a:cubicBezTo>
                <a:cubicBezTo>
                  <a:pt x="344" y="308"/>
                  <a:pt x="344" y="308"/>
                  <a:pt x="344" y="308"/>
                </a:cubicBezTo>
                <a:cubicBezTo>
                  <a:pt x="343" y="308"/>
                  <a:pt x="343" y="308"/>
                  <a:pt x="343" y="308"/>
                </a:cubicBezTo>
                <a:cubicBezTo>
                  <a:pt x="343" y="307"/>
                  <a:pt x="343" y="307"/>
                  <a:pt x="343" y="307"/>
                </a:cubicBezTo>
                <a:cubicBezTo>
                  <a:pt x="343" y="306"/>
                  <a:pt x="343" y="305"/>
                  <a:pt x="344" y="303"/>
                </a:cubicBezTo>
                <a:cubicBezTo>
                  <a:pt x="344" y="301"/>
                  <a:pt x="345" y="298"/>
                  <a:pt x="346" y="295"/>
                </a:cubicBezTo>
                <a:cubicBezTo>
                  <a:pt x="347" y="293"/>
                  <a:pt x="341" y="294"/>
                  <a:pt x="341" y="296"/>
                </a:cubicBezTo>
                <a:cubicBezTo>
                  <a:pt x="340" y="300"/>
                  <a:pt x="338" y="304"/>
                  <a:pt x="338" y="309"/>
                </a:cubicBezTo>
                <a:cubicBezTo>
                  <a:pt x="337" y="311"/>
                  <a:pt x="338" y="312"/>
                  <a:pt x="340" y="312"/>
                </a:cubicBezTo>
                <a:cubicBezTo>
                  <a:pt x="337" y="313"/>
                  <a:pt x="335" y="315"/>
                  <a:pt x="332" y="316"/>
                </a:cubicBezTo>
                <a:cubicBezTo>
                  <a:pt x="333" y="309"/>
                  <a:pt x="335" y="302"/>
                  <a:pt x="336" y="296"/>
                </a:cubicBezTo>
                <a:cubicBezTo>
                  <a:pt x="338" y="296"/>
                  <a:pt x="340" y="294"/>
                  <a:pt x="341" y="293"/>
                </a:cubicBezTo>
                <a:cubicBezTo>
                  <a:pt x="342" y="292"/>
                  <a:pt x="341" y="291"/>
                  <a:pt x="340" y="291"/>
                </a:cubicBezTo>
                <a:cubicBezTo>
                  <a:pt x="339" y="291"/>
                  <a:pt x="339" y="291"/>
                  <a:pt x="338" y="291"/>
                </a:cubicBezTo>
                <a:cubicBezTo>
                  <a:pt x="338" y="291"/>
                  <a:pt x="338" y="291"/>
                  <a:pt x="338" y="291"/>
                </a:cubicBezTo>
                <a:cubicBezTo>
                  <a:pt x="338" y="289"/>
                  <a:pt x="337" y="288"/>
                  <a:pt x="337" y="286"/>
                </a:cubicBezTo>
                <a:cubicBezTo>
                  <a:pt x="336" y="284"/>
                  <a:pt x="331" y="286"/>
                  <a:pt x="332" y="288"/>
                </a:cubicBezTo>
                <a:cubicBezTo>
                  <a:pt x="332" y="290"/>
                  <a:pt x="333" y="292"/>
                  <a:pt x="334" y="294"/>
                </a:cubicBezTo>
                <a:cubicBezTo>
                  <a:pt x="332" y="294"/>
                  <a:pt x="331" y="295"/>
                  <a:pt x="331" y="296"/>
                </a:cubicBezTo>
                <a:cubicBezTo>
                  <a:pt x="331" y="296"/>
                  <a:pt x="331" y="296"/>
                  <a:pt x="331" y="296"/>
                </a:cubicBezTo>
                <a:cubicBezTo>
                  <a:pt x="331" y="296"/>
                  <a:pt x="330" y="295"/>
                  <a:pt x="329" y="295"/>
                </a:cubicBezTo>
                <a:cubicBezTo>
                  <a:pt x="329" y="293"/>
                  <a:pt x="329" y="291"/>
                  <a:pt x="329" y="290"/>
                </a:cubicBezTo>
                <a:cubicBezTo>
                  <a:pt x="329" y="287"/>
                  <a:pt x="323" y="288"/>
                  <a:pt x="323" y="290"/>
                </a:cubicBezTo>
                <a:cubicBezTo>
                  <a:pt x="323" y="293"/>
                  <a:pt x="324" y="296"/>
                  <a:pt x="325" y="298"/>
                </a:cubicBezTo>
                <a:cubicBezTo>
                  <a:pt x="323" y="301"/>
                  <a:pt x="322" y="304"/>
                  <a:pt x="322" y="307"/>
                </a:cubicBezTo>
                <a:cubicBezTo>
                  <a:pt x="319" y="304"/>
                  <a:pt x="317" y="300"/>
                  <a:pt x="317" y="296"/>
                </a:cubicBezTo>
                <a:cubicBezTo>
                  <a:pt x="317" y="293"/>
                  <a:pt x="311" y="294"/>
                  <a:pt x="311" y="297"/>
                </a:cubicBezTo>
                <a:cubicBezTo>
                  <a:pt x="311" y="297"/>
                  <a:pt x="311" y="297"/>
                  <a:pt x="311" y="297"/>
                </a:cubicBezTo>
                <a:cubicBezTo>
                  <a:pt x="310" y="296"/>
                  <a:pt x="307" y="297"/>
                  <a:pt x="307" y="299"/>
                </a:cubicBezTo>
                <a:cubicBezTo>
                  <a:pt x="307" y="303"/>
                  <a:pt x="308" y="306"/>
                  <a:pt x="311" y="308"/>
                </a:cubicBezTo>
                <a:cubicBezTo>
                  <a:pt x="312" y="309"/>
                  <a:pt x="314" y="309"/>
                  <a:pt x="315" y="308"/>
                </a:cubicBezTo>
                <a:cubicBezTo>
                  <a:pt x="315" y="308"/>
                  <a:pt x="315" y="308"/>
                  <a:pt x="316" y="308"/>
                </a:cubicBezTo>
                <a:cubicBezTo>
                  <a:pt x="316" y="308"/>
                  <a:pt x="317" y="309"/>
                  <a:pt x="317" y="309"/>
                </a:cubicBezTo>
                <a:cubicBezTo>
                  <a:pt x="318" y="310"/>
                  <a:pt x="319" y="310"/>
                  <a:pt x="321" y="310"/>
                </a:cubicBezTo>
                <a:cubicBezTo>
                  <a:pt x="320" y="312"/>
                  <a:pt x="319" y="315"/>
                  <a:pt x="318" y="318"/>
                </a:cubicBezTo>
                <a:cubicBezTo>
                  <a:pt x="317" y="318"/>
                  <a:pt x="316" y="318"/>
                  <a:pt x="315" y="318"/>
                </a:cubicBezTo>
                <a:cubicBezTo>
                  <a:pt x="315" y="317"/>
                  <a:pt x="316" y="316"/>
                  <a:pt x="316" y="316"/>
                </a:cubicBezTo>
                <a:cubicBezTo>
                  <a:pt x="316" y="314"/>
                  <a:pt x="314" y="315"/>
                  <a:pt x="313" y="315"/>
                </a:cubicBezTo>
                <a:cubicBezTo>
                  <a:pt x="312" y="314"/>
                  <a:pt x="310" y="315"/>
                  <a:pt x="309" y="315"/>
                </a:cubicBezTo>
                <a:cubicBezTo>
                  <a:pt x="302" y="312"/>
                  <a:pt x="296" y="305"/>
                  <a:pt x="292" y="295"/>
                </a:cubicBezTo>
                <a:cubicBezTo>
                  <a:pt x="292" y="293"/>
                  <a:pt x="289" y="294"/>
                  <a:pt x="288" y="295"/>
                </a:cubicBezTo>
                <a:cubicBezTo>
                  <a:pt x="287" y="295"/>
                  <a:pt x="286" y="295"/>
                  <a:pt x="286" y="296"/>
                </a:cubicBezTo>
                <a:cubicBezTo>
                  <a:pt x="285" y="297"/>
                  <a:pt x="285" y="298"/>
                  <a:pt x="284" y="299"/>
                </a:cubicBezTo>
                <a:cubicBezTo>
                  <a:pt x="285" y="296"/>
                  <a:pt x="285" y="293"/>
                  <a:pt x="285" y="290"/>
                </a:cubicBezTo>
                <a:cubicBezTo>
                  <a:pt x="286" y="287"/>
                  <a:pt x="280" y="289"/>
                  <a:pt x="280" y="290"/>
                </a:cubicBezTo>
                <a:cubicBezTo>
                  <a:pt x="279" y="300"/>
                  <a:pt x="278" y="309"/>
                  <a:pt x="276" y="318"/>
                </a:cubicBezTo>
                <a:cubicBezTo>
                  <a:pt x="277" y="309"/>
                  <a:pt x="277" y="299"/>
                  <a:pt x="278" y="290"/>
                </a:cubicBezTo>
                <a:cubicBezTo>
                  <a:pt x="282" y="283"/>
                  <a:pt x="285" y="274"/>
                  <a:pt x="284" y="266"/>
                </a:cubicBezTo>
                <a:cubicBezTo>
                  <a:pt x="283" y="265"/>
                  <a:pt x="283" y="264"/>
                  <a:pt x="283" y="262"/>
                </a:cubicBezTo>
                <a:cubicBezTo>
                  <a:pt x="284" y="258"/>
                  <a:pt x="285" y="255"/>
                  <a:pt x="286" y="251"/>
                </a:cubicBezTo>
                <a:cubicBezTo>
                  <a:pt x="287" y="251"/>
                  <a:pt x="288" y="250"/>
                  <a:pt x="288" y="249"/>
                </a:cubicBezTo>
                <a:cubicBezTo>
                  <a:pt x="288" y="249"/>
                  <a:pt x="288" y="248"/>
                  <a:pt x="289" y="247"/>
                </a:cubicBezTo>
                <a:cubicBezTo>
                  <a:pt x="293" y="240"/>
                  <a:pt x="301" y="236"/>
                  <a:pt x="314" y="238"/>
                </a:cubicBezTo>
                <a:cubicBezTo>
                  <a:pt x="321" y="239"/>
                  <a:pt x="327" y="238"/>
                  <a:pt x="333" y="235"/>
                </a:cubicBezTo>
                <a:cubicBezTo>
                  <a:pt x="338" y="236"/>
                  <a:pt x="343" y="232"/>
                  <a:pt x="348" y="226"/>
                </a:cubicBezTo>
                <a:cubicBezTo>
                  <a:pt x="364" y="214"/>
                  <a:pt x="380" y="192"/>
                  <a:pt x="375" y="173"/>
                </a:cubicBezTo>
                <a:cubicBezTo>
                  <a:pt x="375" y="172"/>
                  <a:pt x="371" y="173"/>
                  <a:pt x="370" y="174"/>
                </a:cubicBezTo>
                <a:cubicBezTo>
                  <a:pt x="365" y="180"/>
                  <a:pt x="359" y="185"/>
                  <a:pt x="351" y="188"/>
                </a:cubicBezTo>
                <a:cubicBezTo>
                  <a:pt x="347" y="190"/>
                  <a:pt x="350" y="191"/>
                  <a:pt x="353" y="190"/>
                </a:cubicBezTo>
                <a:cubicBezTo>
                  <a:pt x="356" y="189"/>
                  <a:pt x="360" y="187"/>
                  <a:pt x="363" y="185"/>
                </a:cubicBezTo>
                <a:cubicBezTo>
                  <a:pt x="363" y="186"/>
                  <a:pt x="363" y="186"/>
                  <a:pt x="363" y="187"/>
                </a:cubicBezTo>
                <a:cubicBezTo>
                  <a:pt x="361" y="189"/>
                  <a:pt x="359" y="191"/>
                  <a:pt x="357" y="193"/>
                </a:cubicBezTo>
                <a:cubicBezTo>
                  <a:pt x="357" y="193"/>
                  <a:pt x="357" y="193"/>
                  <a:pt x="357" y="193"/>
                </a:cubicBezTo>
                <a:cubicBezTo>
                  <a:pt x="357" y="190"/>
                  <a:pt x="351" y="192"/>
                  <a:pt x="352" y="194"/>
                </a:cubicBezTo>
                <a:cubicBezTo>
                  <a:pt x="352" y="195"/>
                  <a:pt x="352" y="196"/>
                  <a:pt x="352" y="198"/>
                </a:cubicBezTo>
                <a:cubicBezTo>
                  <a:pt x="351" y="198"/>
                  <a:pt x="350" y="198"/>
                  <a:pt x="350" y="199"/>
                </a:cubicBezTo>
                <a:cubicBezTo>
                  <a:pt x="350" y="200"/>
                  <a:pt x="350" y="200"/>
                  <a:pt x="349" y="201"/>
                </a:cubicBezTo>
                <a:cubicBezTo>
                  <a:pt x="349" y="201"/>
                  <a:pt x="349" y="202"/>
                  <a:pt x="348" y="202"/>
                </a:cubicBezTo>
                <a:cubicBezTo>
                  <a:pt x="348" y="200"/>
                  <a:pt x="347" y="198"/>
                  <a:pt x="347" y="196"/>
                </a:cubicBezTo>
                <a:cubicBezTo>
                  <a:pt x="347" y="194"/>
                  <a:pt x="341" y="196"/>
                  <a:pt x="342" y="198"/>
                </a:cubicBezTo>
                <a:cubicBezTo>
                  <a:pt x="342" y="200"/>
                  <a:pt x="343" y="203"/>
                  <a:pt x="344" y="206"/>
                </a:cubicBezTo>
                <a:cubicBezTo>
                  <a:pt x="343" y="207"/>
                  <a:pt x="342" y="208"/>
                  <a:pt x="342" y="208"/>
                </a:cubicBezTo>
                <a:cubicBezTo>
                  <a:pt x="341" y="207"/>
                  <a:pt x="341" y="207"/>
                  <a:pt x="341" y="206"/>
                </a:cubicBezTo>
                <a:cubicBezTo>
                  <a:pt x="341" y="205"/>
                  <a:pt x="336" y="205"/>
                  <a:pt x="336" y="207"/>
                </a:cubicBezTo>
                <a:cubicBezTo>
                  <a:pt x="336" y="209"/>
                  <a:pt x="336" y="211"/>
                  <a:pt x="336" y="213"/>
                </a:cubicBezTo>
                <a:cubicBezTo>
                  <a:pt x="336" y="214"/>
                  <a:pt x="335" y="214"/>
                  <a:pt x="335" y="215"/>
                </a:cubicBezTo>
                <a:cubicBezTo>
                  <a:pt x="334" y="212"/>
                  <a:pt x="333" y="209"/>
                  <a:pt x="332" y="206"/>
                </a:cubicBezTo>
                <a:cubicBezTo>
                  <a:pt x="332" y="204"/>
                  <a:pt x="326" y="205"/>
                  <a:pt x="327" y="207"/>
                </a:cubicBezTo>
                <a:cubicBezTo>
                  <a:pt x="328" y="211"/>
                  <a:pt x="329" y="215"/>
                  <a:pt x="331" y="219"/>
                </a:cubicBezTo>
                <a:cubicBezTo>
                  <a:pt x="329" y="221"/>
                  <a:pt x="328" y="222"/>
                  <a:pt x="327" y="224"/>
                </a:cubicBezTo>
                <a:cubicBezTo>
                  <a:pt x="325" y="224"/>
                  <a:pt x="324" y="225"/>
                  <a:pt x="322" y="225"/>
                </a:cubicBezTo>
                <a:cubicBezTo>
                  <a:pt x="320" y="221"/>
                  <a:pt x="320" y="215"/>
                  <a:pt x="320" y="211"/>
                </a:cubicBezTo>
                <a:cubicBezTo>
                  <a:pt x="320" y="209"/>
                  <a:pt x="315" y="210"/>
                  <a:pt x="315" y="213"/>
                </a:cubicBezTo>
                <a:cubicBezTo>
                  <a:pt x="315" y="216"/>
                  <a:pt x="315" y="222"/>
                  <a:pt x="317" y="226"/>
                </a:cubicBezTo>
                <a:cubicBezTo>
                  <a:pt x="316" y="226"/>
                  <a:pt x="314" y="226"/>
                  <a:pt x="313" y="226"/>
                </a:cubicBezTo>
                <a:cubicBezTo>
                  <a:pt x="313" y="225"/>
                  <a:pt x="313" y="224"/>
                  <a:pt x="313" y="224"/>
                </a:cubicBezTo>
                <a:cubicBezTo>
                  <a:pt x="313" y="220"/>
                  <a:pt x="313" y="217"/>
                  <a:pt x="313" y="213"/>
                </a:cubicBezTo>
                <a:cubicBezTo>
                  <a:pt x="313" y="211"/>
                  <a:pt x="308" y="211"/>
                  <a:pt x="308" y="214"/>
                </a:cubicBezTo>
                <a:cubicBezTo>
                  <a:pt x="308" y="218"/>
                  <a:pt x="308" y="222"/>
                  <a:pt x="308" y="226"/>
                </a:cubicBezTo>
                <a:cubicBezTo>
                  <a:pt x="308" y="226"/>
                  <a:pt x="308" y="226"/>
                  <a:pt x="308" y="226"/>
                </a:cubicBezTo>
                <a:cubicBezTo>
                  <a:pt x="306" y="226"/>
                  <a:pt x="305" y="226"/>
                  <a:pt x="303" y="226"/>
                </a:cubicBezTo>
                <a:cubicBezTo>
                  <a:pt x="303" y="226"/>
                  <a:pt x="303" y="225"/>
                  <a:pt x="303" y="225"/>
                </a:cubicBezTo>
                <a:cubicBezTo>
                  <a:pt x="303" y="223"/>
                  <a:pt x="303" y="220"/>
                  <a:pt x="303" y="218"/>
                </a:cubicBezTo>
                <a:cubicBezTo>
                  <a:pt x="303" y="215"/>
                  <a:pt x="297" y="216"/>
                  <a:pt x="297" y="218"/>
                </a:cubicBezTo>
                <a:cubicBezTo>
                  <a:pt x="297" y="221"/>
                  <a:pt x="298" y="224"/>
                  <a:pt x="298" y="227"/>
                </a:cubicBezTo>
                <a:cubicBezTo>
                  <a:pt x="297" y="227"/>
                  <a:pt x="297" y="227"/>
                  <a:pt x="296" y="227"/>
                </a:cubicBezTo>
                <a:cubicBezTo>
                  <a:pt x="286" y="230"/>
                  <a:pt x="285" y="238"/>
                  <a:pt x="283" y="247"/>
                </a:cubicBezTo>
                <a:cubicBezTo>
                  <a:pt x="282" y="249"/>
                  <a:pt x="281" y="251"/>
                  <a:pt x="280" y="254"/>
                </a:cubicBezTo>
                <a:cubicBezTo>
                  <a:pt x="275" y="240"/>
                  <a:pt x="265" y="228"/>
                  <a:pt x="258" y="214"/>
                </a:cubicBezTo>
                <a:cubicBezTo>
                  <a:pt x="257" y="212"/>
                  <a:pt x="252" y="214"/>
                  <a:pt x="254" y="217"/>
                </a:cubicBezTo>
                <a:cubicBezTo>
                  <a:pt x="261" y="230"/>
                  <a:pt x="272" y="245"/>
                  <a:pt x="276" y="260"/>
                </a:cubicBezTo>
                <a:cubicBezTo>
                  <a:pt x="275" y="260"/>
                  <a:pt x="274" y="261"/>
                  <a:pt x="274" y="261"/>
                </a:cubicBezTo>
                <a:cubicBezTo>
                  <a:pt x="273" y="267"/>
                  <a:pt x="273" y="273"/>
                  <a:pt x="272" y="279"/>
                </a:cubicBezTo>
                <a:cubicBezTo>
                  <a:pt x="272" y="279"/>
                  <a:pt x="272" y="279"/>
                  <a:pt x="272" y="279"/>
                </a:cubicBezTo>
                <a:cubicBezTo>
                  <a:pt x="271" y="279"/>
                  <a:pt x="271" y="279"/>
                  <a:pt x="270" y="279"/>
                </a:cubicBezTo>
                <a:cubicBezTo>
                  <a:pt x="270" y="277"/>
                  <a:pt x="269" y="275"/>
                  <a:pt x="269" y="273"/>
                </a:cubicBezTo>
                <a:cubicBezTo>
                  <a:pt x="268" y="271"/>
                  <a:pt x="264" y="273"/>
                  <a:pt x="264" y="274"/>
                </a:cubicBezTo>
                <a:cubicBezTo>
                  <a:pt x="261" y="278"/>
                  <a:pt x="261" y="283"/>
                  <a:pt x="259" y="287"/>
                </a:cubicBezTo>
                <a:cubicBezTo>
                  <a:pt x="259" y="287"/>
                  <a:pt x="259" y="287"/>
                  <a:pt x="259" y="287"/>
                </a:cubicBezTo>
                <a:cubicBezTo>
                  <a:pt x="258" y="283"/>
                  <a:pt x="258" y="279"/>
                  <a:pt x="257" y="275"/>
                </a:cubicBezTo>
                <a:cubicBezTo>
                  <a:pt x="257" y="274"/>
                  <a:pt x="252" y="275"/>
                  <a:pt x="252" y="277"/>
                </a:cubicBezTo>
                <a:cubicBezTo>
                  <a:pt x="250" y="280"/>
                  <a:pt x="249" y="284"/>
                  <a:pt x="247" y="288"/>
                </a:cubicBezTo>
                <a:cubicBezTo>
                  <a:pt x="246" y="284"/>
                  <a:pt x="245" y="281"/>
                  <a:pt x="244" y="277"/>
                </a:cubicBezTo>
                <a:cubicBezTo>
                  <a:pt x="243" y="275"/>
                  <a:pt x="240" y="277"/>
                  <a:pt x="239" y="278"/>
                </a:cubicBezTo>
                <a:cubicBezTo>
                  <a:pt x="236" y="281"/>
                  <a:pt x="234" y="285"/>
                  <a:pt x="232" y="289"/>
                </a:cubicBezTo>
                <a:cubicBezTo>
                  <a:pt x="231" y="283"/>
                  <a:pt x="232" y="277"/>
                  <a:pt x="232" y="271"/>
                </a:cubicBezTo>
                <a:cubicBezTo>
                  <a:pt x="232" y="269"/>
                  <a:pt x="227" y="271"/>
                  <a:pt x="226" y="272"/>
                </a:cubicBezTo>
                <a:cubicBezTo>
                  <a:pt x="225" y="274"/>
                  <a:pt x="224" y="276"/>
                  <a:pt x="223" y="278"/>
                </a:cubicBezTo>
                <a:cubicBezTo>
                  <a:pt x="223" y="276"/>
                  <a:pt x="223" y="273"/>
                  <a:pt x="223" y="270"/>
                </a:cubicBezTo>
                <a:cubicBezTo>
                  <a:pt x="223" y="269"/>
                  <a:pt x="220" y="269"/>
                  <a:pt x="219" y="270"/>
                </a:cubicBezTo>
                <a:cubicBezTo>
                  <a:pt x="219" y="270"/>
                  <a:pt x="219" y="269"/>
                  <a:pt x="219" y="269"/>
                </a:cubicBezTo>
                <a:cubicBezTo>
                  <a:pt x="220" y="267"/>
                  <a:pt x="214" y="268"/>
                  <a:pt x="214" y="270"/>
                </a:cubicBezTo>
                <a:cubicBezTo>
                  <a:pt x="213" y="273"/>
                  <a:pt x="212" y="276"/>
                  <a:pt x="212" y="279"/>
                </a:cubicBezTo>
                <a:cubicBezTo>
                  <a:pt x="203" y="270"/>
                  <a:pt x="191" y="265"/>
                  <a:pt x="183" y="256"/>
                </a:cubicBezTo>
                <a:cubicBezTo>
                  <a:pt x="181" y="254"/>
                  <a:pt x="176" y="256"/>
                  <a:pt x="178" y="258"/>
                </a:cubicBezTo>
                <a:cubicBezTo>
                  <a:pt x="184" y="264"/>
                  <a:pt x="190" y="269"/>
                  <a:pt x="197" y="273"/>
                </a:cubicBezTo>
                <a:cubicBezTo>
                  <a:pt x="207" y="279"/>
                  <a:pt x="212" y="289"/>
                  <a:pt x="221" y="296"/>
                </a:cubicBezTo>
                <a:cubicBezTo>
                  <a:pt x="222" y="297"/>
                  <a:pt x="223" y="298"/>
                  <a:pt x="224" y="299"/>
                </a:cubicBezTo>
                <a:cubicBezTo>
                  <a:pt x="227" y="302"/>
                  <a:pt x="231" y="304"/>
                  <a:pt x="236" y="305"/>
                </a:cubicBezTo>
                <a:cubicBezTo>
                  <a:pt x="245" y="308"/>
                  <a:pt x="254" y="309"/>
                  <a:pt x="262" y="305"/>
                </a:cubicBezTo>
                <a:cubicBezTo>
                  <a:pt x="266" y="303"/>
                  <a:pt x="269" y="300"/>
                  <a:pt x="272" y="297"/>
                </a:cubicBezTo>
                <a:cubicBezTo>
                  <a:pt x="272" y="299"/>
                  <a:pt x="272" y="301"/>
                  <a:pt x="272" y="303"/>
                </a:cubicBezTo>
                <a:cubicBezTo>
                  <a:pt x="270" y="303"/>
                  <a:pt x="267" y="304"/>
                  <a:pt x="268" y="305"/>
                </a:cubicBezTo>
                <a:cubicBezTo>
                  <a:pt x="268" y="306"/>
                  <a:pt x="270" y="306"/>
                  <a:pt x="272" y="305"/>
                </a:cubicBezTo>
                <a:cubicBezTo>
                  <a:pt x="271" y="312"/>
                  <a:pt x="271" y="318"/>
                  <a:pt x="271" y="324"/>
                </a:cubicBezTo>
                <a:cubicBezTo>
                  <a:pt x="270" y="324"/>
                  <a:pt x="269" y="325"/>
                  <a:pt x="269" y="325"/>
                </a:cubicBezTo>
                <a:cubicBezTo>
                  <a:pt x="269" y="326"/>
                  <a:pt x="270" y="327"/>
                  <a:pt x="270" y="329"/>
                </a:cubicBezTo>
                <a:cubicBezTo>
                  <a:pt x="269" y="334"/>
                  <a:pt x="268" y="339"/>
                  <a:pt x="266" y="344"/>
                </a:cubicBezTo>
                <a:cubicBezTo>
                  <a:pt x="263" y="349"/>
                  <a:pt x="259" y="353"/>
                  <a:pt x="255" y="357"/>
                </a:cubicBezTo>
                <a:cubicBezTo>
                  <a:pt x="255" y="356"/>
                  <a:pt x="254" y="355"/>
                  <a:pt x="254" y="355"/>
                </a:cubicBezTo>
                <a:cubicBezTo>
                  <a:pt x="255" y="354"/>
                  <a:pt x="256" y="354"/>
                  <a:pt x="256" y="353"/>
                </a:cubicBezTo>
                <a:cubicBezTo>
                  <a:pt x="256" y="349"/>
                  <a:pt x="256" y="346"/>
                  <a:pt x="255" y="342"/>
                </a:cubicBezTo>
                <a:cubicBezTo>
                  <a:pt x="257" y="342"/>
                  <a:pt x="260" y="341"/>
                  <a:pt x="260" y="340"/>
                </a:cubicBezTo>
                <a:cubicBezTo>
                  <a:pt x="262" y="334"/>
                  <a:pt x="261" y="328"/>
                  <a:pt x="261" y="322"/>
                </a:cubicBezTo>
                <a:cubicBezTo>
                  <a:pt x="260" y="320"/>
                  <a:pt x="255" y="321"/>
                  <a:pt x="255" y="323"/>
                </a:cubicBezTo>
                <a:cubicBezTo>
                  <a:pt x="256" y="329"/>
                  <a:pt x="256" y="334"/>
                  <a:pt x="255" y="340"/>
                </a:cubicBezTo>
                <a:cubicBezTo>
                  <a:pt x="255" y="339"/>
                  <a:pt x="255" y="339"/>
                  <a:pt x="254" y="338"/>
                </a:cubicBezTo>
                <a:cubicBezTo>
                  <a:pt x="254" y="336"/>
                  <a:pt x="251" y="337"/>
                  <a:pt x="250" y="338"/>
                </a:cubicBezTo>
                <a:cubicBezTo>
                  <a:pt x="249" y="338"/>
                  <a:pt x="248" y="339"/>
                  <a:pt x="247" y="339"/>
                </a:cubicBezTo>
                <a:cubicBezTo>
                  <a:pt x="247" y="337"/>
                  <a:pt x="247" y="335"/>
                  <a:pt x="246" y="334"/>
                </a:cubicBezTo>
                <a:cubicBezTo>
                  <a:pt x="247" y="332"/>
                  <a:pt x="247" y="330"/>
                  <a:pt x="248" y="328"/>
                </a:cubicBezTo>
                <a:cubicBezTo>
                  <a:pt x="248" y="327"/>
                  <a:pt x="247" y="327"/>
                  <a:pt x="245" y="327"/>
                </a:cubicBezTo>
                <a:cubicBezTo>
                  <a:pt x="245" y="327"/>
                  <a:pt x="245" y="327"/>
                  <a:pt x="245" y="327"/>
                </a:cubicBezTo>
                <a:cubicBezTo>
                  <a:pt x="245" y="325"/>
                  <a:pt x="241" y="326"/>
                  <a:pt x="240" y="328"/>
                </a:cubicBezTo>
                <a:cubicBezTo>
                  <a:pt x="238" y="331"/>
                  <a:pt x="236" y="334"/>
                  <a:pt x="235" y="337"/>
                </a:cubicBezTo>
                <a:cubicBezTo>
                  <a:pt x="234" y="336"/>
                  <a:pt x="233" y="334"/>
                  <a:pt x="233" y="333"/>
                </a:cubicBezTo>
                <a:cubicBezTo>
                  <a:pt x="232" y="331"/>
                  <a:pt x="229" y="331"/>
                  <a:pt x="228" y="333"/>
                </a:cubicBezTo>
                <a:cubicBezTo>
                  <a:pt x="226" y="336"/>
                  <a:pt x="225" y="340"/>
                  <a:pt x="223" y="343"/>
                </a:cubicBezTo>
                <a:cubicBezTo>
                  <a:pt x="223" y="340"/>
                  <a:pt x="223" y="337"/>
                  <a:pt x="223" y="335"/>
                </a:cubicBezTo>
                <a:cubicBezTo>
                  <a:pt x="222" y="332"/>
                  <a:pt x="218" y="334"/>
                  <a:pt x="217" y="335"/>
                </a:cubicBezTo>
                <a:cubicBezTo>
                  <a:pt x="216" y="339"/>
                  <a:pt x="214" y="342"/>
                  <a:pt x="212" y="346"/>
                </a:cubicBezTo>
                <a:cubicBezTo>
                  <a:pt x="213" y="341"/>
                  <a:pt x="213" y="336"/>
                  <a:pt x="212" y="331"/>
                </a:cubicBezTo>
                <a:cubicBezTo>
                  <a:pt x="212" y="329"/>
                  <a:pt x="208" y="330"/>
                  <a:pt x="207" y="331"/>
                </a:cubicBezTo>
                <a:cubicBezTo>
                  <a:pt x="206" y="334"/>
                  <a:pt x="204" y="337"/>
                  <a:pt x="202" y="339"/>
                </a:cubicBezTo>
                <a:cubicBezTo>
                  <a:pt x="202" y="336"/>
                  <a:pt x="201" y="333"/>
                  <a:pt x="201" y="330"/>
                </a:cubicBezTo>
                <a:cubicBezTo>
                  <a:pt x="201" y="327"/>
                  <a:pt x="196" y="328"/>
                  <a:pt x="196" y="330"/>
                </a:cubicBezTo>
                <a:cubicBezTo>
                  <a:pt x="196" y="335"/>
                  <a:pt x="196" y="339"/>
                  <a:pt x="197" y="343"/>
                </a:cubicBezTo>
                <a:cubicBezTo>
                  <a:pt x="195" y="341"/>
                  <a:pt x="192" y="339"/>
                  <a:pt x="190" y="336"/>
                </a:cubicBezTo>
                <a:cubicBezTo>
                  <a:pt x="189" y="335"/>
                  <a:pt x="184" y="337"/>
                  <a:pt x="185" y="338"/>
                </a:cubicBezTo>
                <a:cubicBezTo>
                  <a:pt x="191" y="345"/>
                  <a:pt x="198" y="351"/>
                  <a:pt x="207" y="353"/>
                </a:cubicBezTo>
                <a:cubicBezTo>
                  <a:pt x="207" y="353"/>
                  <a:pt x="207" y="354"/>
                  <a:pt x="207" y="354"/>
                </a:cubicBezTo>
                <a:cubicBezTo>
                  <a:pt x="207" y="357"/>
                  <a:pt x="211" y="356"/>
                  <a:pt x="212" y="355"/>
                </a:cubicBezTo>
                <a:cubicBezTo>
                  <a:pt x="212" y="354"/>
                  <a:pt x="213" y="354"/>
                  <a:pt x="213" y="353"/>
                </a:cubicBezTo>
                <a:cubicBezTo>
                  <a:pt x="213" y="353"/>
                  <a:pt x="214" y="353"/>
                  <a:pt x="214" y="353"/>
                </a:cubicBezTo>
                <a:cubicBezTo>
                  <a:pt x="216" y="353"/>
                  <a:pt x="218" y="352"/>
                  <a:pt x="220" y="352"/>
                </a:cubicBezTo>
                <a:cubicBezTo>
                  <a:pt x="222" y="352"/>
                  <a:pt x="224" y="351"/>
                  <a:pt x="224" y="351"/>
                </a:cubicBezTo>
                <a:cubicBezTo>
                  <a:pt x="224" y="350"/>
                  <a:pt x="225" y="350"/>
                  <a:pt x="225" y="350"/>
                </a:cubicBezTo>
                <a:cubicBezTo>
                  <a:pt x="225" y="350"/>
                  <a:pt x="225" y="350"/>
                  <a:pt x="225" y="350"/>
                </a:cubicBezTo>
                <a:cubicBezTo>
                  <a:pt x="227" y="349"/>
                  <a:pt x="229" y="349"/>
                  <a:pt x="231" y="348"/>
                </a:cubicBezTo>
                <a:cubicBezTo>
                  <a:pt x="241" y="346"/>
                  <a:pt x="250" y="351"/>
                  <a:pt x="250" y="362"/>
                </a:cubicBezTo>
                <a:cubicBezTo>
                  <a:pt x="248" y="363"/>
                  <a:pt x="247" y="364"/>
                  <a:pt x="246" y="366"/>
                </a:cubicBezTo>
                <a:cubicBezTo>
                  <a:pt x="245" y="367"/>
                  <a:pt x="247" y="367"/>
                  <a:pt x="249" y="366"/>
                </a:cubicBezTo>
                <a:cubicBezTo>
                  <a:pt x="249" y="367"/>
                  <a:pt x="249" y="367"/>
                  <a:pt x="249" y="368"/>
                </a:cubicBezTo>
                <a:cubicBezTo>
                  <a:pt x="249" y="368"/>
                  <a:pt x="249" y="368"/>
                  <a:pt x="249" y="368"/>
                </a:cubicBezTo>
                <a:cubicBezTo>
                  <a:pt x="244" y="375"/>
                  <a:pt x="239" y="382"/>
                  <a:pt x="235" y="389"/>
                </a:cubicBezTo>
                <a:cubicBezTo>
                  <a:pt x="235" y="389"/>
                  <a:pt x="235" y="389"/>
                  <a:pt x="235" y="389"/>
                </a:cubicBezTo>
                <a:cubicBezTo>
                  <a:pt x="234" y="387"/>
                  <a:pt x="233" y="385"/>
                  <a:pt x="232" y="384"/>
                </a:cubicBezTo>
                <a:cubicBezTo>
                  <a:pt x="231" y="383"/>
                  <a:pt x="226" y="385"/>
                  <a:pt x="227" y="385"/>
                </a:cubicBezTo>
                <a:cubicBezTo>
                  <a:pt x="228" y="386"/>
                  <a:pt x="228" y="387"/>
                  <a:pt x="229" y="388"/>
                </a:cubicBezTo>
                <a:cubicBezTo>
                  <a:pt x="229" y="389"/>
                  <a:pt x="229" y="390"/>
                  <a:pt x="229" y="391"/>
                </a:cubicBezTo>
                <a:cubicBezTo>
                  <a:pt x="229" y="391"/>
                  <a:pt x="229" y="391"/>
                  <a:pt x="229" y="391"/>
                </a:cubicBezTo>
                <a:cubicBezTo>
                  <a:pt x="228" y="392"/>
                  <a:pt x="228" y="392"/>
                  <a:pt x="229" y="393"/>
                </a:cubicBezTo>
                <a:cubicBezTo>
                  <a:pt x="230" y="393"/>
                  <a:pt x="231" y="392"/>
                  <a:pt x="232" y="392"/>
                </a:cubicBezTo>
                <a:cubicBezTo>
                  <a:pt x="233" y="392"/>
                  <a:pt x="233" y="391"/>
                  <a:pt x="233" y="391"/>
                </a:cubicBezTo>
                <a:cubicBezTo>
                  <a:pt x="232" y="393"/>
                  <a:pt x="231" y="396"/>
                  <a:pt x="230" y="398"/>
                </a:cubicBezTo>
                <a:cubicBezTo>
                  <a:pt x="229" y="397"/>
                  <a:pt x="228" y="398"/>
                  <a:pt x="226" y="398"/>
                </a:cubicBezTo>
                <a:cubicBezTo>
                  <a:pt x="226" y="397"/>
                  <a:pt x="226" y="396"/>
                  <a:pt x="225" y="395"/>
                </a:cubicBezTo>
                <a:cubicBezTo>
                  <a:pt x="224" y="393"/>
                  <a:pt x="219" y="395"/>
                  <a:pt x="220" y="398"/>
                </a:cubicBezTo>
                <a:cubicBezTo>
                  <a:pt x="222" y="401"/>
                  <a:pt x="223" y="405"/>
                  <a:pt x="225" y="409"/>
                </a:cubicBezTo>
                <a:cubicBezTo>
                  <a:pt x="225" y="410"/>
                  <a:pt x="226" y="410"/>
                  <a:pt x="226" y="410"/>
                </a:cubicBezTo>
                <a:cubicBezTo>
                  <a:pt x="224" y="417"/>
                  <a:pt x="223" y="424"/>
                  <a:pt x="218" y="430"/>
                </a:cubicBezTo>
                <a:cubicBezTo>
                  <a:pt x="211" y="440"/>
                  <a:pt x="200" y="445"/>
                  <a:pt x="189" y="448"/>
                </a:cubicBezTo>
                <a:cubicBezTo>
                  <a:pt x="170" y="452"/>
                  <a:pt x="151" y="465"/>
                  <a:pt x="132" y="461"/>
                </a:cubicBezTo>
                <a:cubicBezTo>
                  <a:pt x="132" y="460"/>
                  <a:pt x="132" y="460"/>
                  <a:pt x="132" y="459"/>
                </a:cubicBezTo>
                <a:cubicBezTo>
                  <a:pt x="132" y="459"/>
                  <a:pt x="130" y="459"/>
                  <a:pt x="128" y="459"/>
                </a:cubicBezTo>
                <a:cubicBezTo>
                  <a:pt x="128" y="459"/>
                  <a:pt x="127" y="459"/>
                  <a:pt x="127" y="459"/>
                </a:cubicBezTo>
                <a:cubicBezTo>
                  <a:pt x="128" y="458"/>
                  <a:pt x="129" y="457"/>
                  <a:pt x="129" y="457"/>
                </a:cubicBezTo>
                <a:cubicBezTo>
                  <a:pt x="126" y="452"/>
                  <a:pt x="126" y="447"/>
                  <a:pt x="126" y="442"/>
                </a:cubicBezTo>
                <a:cubicBezTo>
                  <a:pt x="126" y="440"/>
                  <a:pt x="120" y="441"/>
                  <a:pt x="121" y="443"/>
                </a:cubicBezTo>
                <a:cubicBezTo>
                  <a:pt x="121" y="446"/>
                  <a:pt x="121" y="450"/>
                  <a:pt x="121" y="453"/>
                </a:cubicBezTo>
                <a:cubicBezTo>
                  <a:pt x="121" y="452"/>
                  <a:pt x="120" y="450"/>
                  <a:pt x="119" y="449"/>
                </a:cubicBezTo>
                <a:cubicBezTo>
                  <a:pt x="119" y="448"/>
                  <a:pt x="119" y="448"/>
                  <a:pt x="119" y="447"/>
                </a:cubicBezTo>
                <a:cubicBezTo>
                  <a:pt x="119" y="447"/>
                  <a:pt x="119" y="447"/>
                  <a:pt x="119" y="446"/>
                </a:cubicBezTo>
                <a:cubicBezTo>
                  <a:pt x="119" y="445"/>
                  <a:pt x="118" y="445"/>
                  <a:pt x="118" y="445"/>
                </a:cubicBezTo>
                <a:cubicBezTo>
                  <a:pt x="117" y="436"/>
                  <a:pt x="126" y="432"/>
                  <a:pt x="135" y="431"/>
                </a:cubicBezTo>
                <a:cubicBezTo>
                  <a:pt x="142" y="431"/>
                  <a:pt x="149" y="432"/>
                  <a:pt x="157" y="432"/>
                </a:cubicBezTo>
                <a:cubicBezTo>
                  <a:pt x="158" y="432"/>
                  <a:pt x="162" y="429"/>
                  <a:pt x="159" y="429"/>
                </a:cubicBezTo>
                <a:cubicBezTo>
                  <a:pt x="148" y="430"/>
                  <a:pt x="128" y="426"/>
                  <a:pt x="118" y="433"/>
                </a:cubicBezTo>
                <a:cubicBezTo>
                  <a:pt x="121" y="422"/>
                  <a:pt x="116" y="406"/>
                  <a:pt x="112" y="396"/>
                </a:cubicBezTo>
                <a:cubicBezTo>
                  <a:pt x="111" y="394"/>
                  <a:pt x="106" y="396"/>
                  <a:pt x="106" y="397"/>
                </a:cubicBezTo>
                <a:cubicBezTo>
                  <a:pt x="111" y="407"/>
                  <a:pt x="114" y="418"/>
                  <a:pt x="114" y="429"/>
                </a:cubicBezTo>
                <a:cubicBezTo>
                  <a:pt x="114" y="437"/>
                  <a:pt x="112" y="440"/>
                  <a:pt x="108" y="441"/>
                </a:cubicBezTo>
                <a:cubicBezTo>
                  <a:pt x="108" y="440"/>
                  <a:pt x="105" y="441"/>
                  <a:pt x="103" y="442"/>
                </a:cubicBezTo>
                <a:cubicBezTo>
                  <a:pt x="101" y="442"/>
                  <a:pt x="98" y="441"/>
                  <a:pt x="95" y="439"/>
                </a:cubicBezTo>
                <a:cubicBezTo>
                  <a:pt x="95" y="438"/>
                  <a:pt x="95" y="437"/>
                  <a:pt x="95" y="436"/>
                </a:cubicBezTo>
                <a:cubicBezTo>
                  <a:pt x="96" y="433"/>
                  <a:pt x="90" y="434"/>
                  <a:pt x="90" y="436"/>
                </a:cubicBezTo>
                <a:cubicBezTo>
                  <a:pt x="90" y="436"/>
                  <a:pt x="90" y="437"/>
                  <a:pt x="90" y="437"/>
                </a:cubicBezTo>
                <a:cubicBezTo>
                  <a:pt x="86" y="435"/>
                  <a:pt x="83" y="432"/>
                  <a:pt x="80" y="431"/>
                </a:cubicBezTo>
                <a:cubicBezTo>
                  <a:pt x="80" y="430"/>
                  <a:pt x="79" y="430"/>
                  <a:pt x="78" y="429"/>
                </a:cubicBezTo>
                <a:cubicBezTo>
                  <a:pt x="78" y="429"/>
                  <a:pt x="78" y="429"/>
                  <a:pt x="78" y="429"/>
                </a:cubicBezTo>
                <a:cubicBezTo>
                  <a:pt x="57" y="412"/>
                  <a:pt x="49" y="385"/>
                  <a:pt x="50" y="358"/>
                </a:cubicBezTo>
                <a:cubicBezTo>
                  <a:pt x="50" y="343"/>
                  <a:pt x="58" y="329"/>
                  <a:pt x="60" y="314"/>
                </a:cubicBezTo>
                <a:cubicBezTo>
                  <a:pt x="62" y="301"/>
                  <a:pt x="57" y="287"/>
                  <a:pt x="55" y="274"/>
                </a:cubicBezTo>
                <a:cubicBezTo>
                  <a:pt x="51" y="243"/>
                  <a:pt x="83" y="226"/>
                  <a:pt x="98" y="203"/>
                </a:cubicBezTo>
                <a:cubicBezTo>
                  <a:pt x="98" y="202"/>
                  <a:pt x="94" y="203"/>
                  <a:pt x="93" y="204"/>
                </a:cubicBezTo>
                <a:cubicBezTo>
                  <a:pt x="84" y="217"/>
                  <a:pt x="71" y="227"/>
                  <a:pt x="61" y="239"/>
                </a:cubicBezTo>
                <a:cubicBezTo>
                  <a:pt x="61" y="240"/>
                  <a:pt x="61" y="240"/>
                  <a:pt x="60" y="241"/>
                </a:cubicBezTo>
                <a:cubicBezTo>
                  <a:pt x="60" y="238"/>
                  <a:pt x="60" y="235"/>
                  <a:pt x="59" y="233"/>
                </a:cubicBezTo>
                <a:cubicBezTo>
                  <a:pt x="59" y="231"/>
                  <a:pt x="54" y="232"/>
                  <a:pt x="54" y="234"/>
                </a:cubicBezTo>
                <a:cubicBezTo>
                  <a:pt x="55" y="238"/>
                  <a:pt x="57" y="247"/>
                  <a:pt x="51" y="249"/>
                </a:cubicBezTo>
                <a:cubicBezTo>
                  <a:pt x="48" y="249"/>
                  <a:pt x="49" y="252"/>
                  <a:pt x="52" y="251"/>
                </a:cubicBezTo>
                <a:cubicBezTo>
                  <a:pt x="53" y="251"/>
                  <a:pt x="54" y="251"/>
                  <a:pt x="55" y="250"/>
                </a:cubicBezTo>
                <a:cubicBezTo>
                  <a:pt x="49" y="262"/>
                  <a:pt x="49" y="274"/>
                  <a:pt x="52" y="289"/>
                </a:cubicBezTo>
                <a:cubicBezTo>
                  <a:pt x="54" y="299"/>
                  <a:pt x="56" y="308"/>
                  <a:pt x="54" y="319"/>
                </a:cubicBezTo>
                <a:cubicBezTo>
                  <a:pt x="54" y="320"/>
                  <a:pt x="54" y="321"/>
                  <a:pt x="53" y="322"/>
                </a:cubicBezTo>
                <a:cubicBezTo>
                  <a:pt x="53" y="319"/>
                  <a:pt x="52" y="316"/>
                  <a:pt x="52" y="313"/>
                </a:cubicBezTo>
                <a:cubicBezTo>
                  <a:pt x="52" y="312"/>
                  <a:pt x="47" y="314"/>
                  <a:pt x="46" y="314"/>
                </a:cubicBezTo>
                <a:cubicBezTo>
                  <a:pt x="44" y="318"/>
                  <a:pt x="42" y="323"/>
                  <a:pt x="41" y="327"/>
                </a:cubicBezTo>
                <a:cubicBezTo>
                  <a:pt x="40" y="326"/>
                  <a:pt x="35" y="327"/>
                  <a:pt x="35" y="329"/>
                </a:cubicBezTo>
                <a:cubicBezTo>
                  <a:pt x="36" y="329"/>
                  <a:pt x="36" y="330"/>
                  <a:pt x="36" y="330"/>
                </a:cubicBezTo>
                <a:cubicBezTo>
                  <a:pt x="35" y="331"/>
                  <a:pt x="33" y="331"/>
                  <a:pt x="33" y="332"/>
                </a:cubicBezTo>
                <a:cubicBezTo>
                  <a:pt x="34" y="335"/>
                  <a:pt x="36" y="337"/>
                  <a:pt x="37" y="340"/>
                </a:cubicBezTo>
                <a:cubicBezTo>
                  <a:pt x="38" y="340"/>
                  <a:pt x="38" y="341"/>
                  <a:pt x="38" y="341"/>
                </a:cubicBezTo>
                <a:cubicBezTo>
                  <a:pt x="39" y="342"/>
                  <a:pt x="40" y="343"/>
                  <a:pt x="41" y="345"/>
                </a:cubicBezTo>
                <a:cubicBezTo>
                  <a:pt x="42" y="345"/>
                  <a:pt x="44" y="345"/>
                  <a:pt x="45" y="344"/>
                </a:cubicBezTo>
                <a:cubicBezTo>
                  <a:pt x="44" y="351"/>
                  <a:pt x="42" y="359"/>
                  <a:pt x="41" y="366"/>
                </a:cubicBezTo>
                <a:cubicBezTo>
                  <a:pt x="41" y="367"/>
                  <a:pt x="43" y="367"/>
                  <a:pt x="44" y="367"/>
                </a:cubicBezTo>
                <a:cubicBezTo>
                  <a:pt x="45" y="376"/>
                  <a:pt x="46" y="386"/>
                  <a:pt x="49" y="395"/>
                </a:cubicBezTo>
                <a:cubicBezTo>
                  <a:pt x="53" y="409"/>
                  <a:pt x="61" y="421"/>
                  <a:pt x="72" y="430"/>
                </a:cubicBezTo>
                <a:cubicBezTo>
                  <a:pt x="72" y="430"/>
                  <a:pt x="72" y="430"/>
                  <a:pt x="72" y="430"/>
                </a:cubicBezTo>
                <a:cubicBezTo>
                  <a:pt x="71" y="430"/>
                  <a:pt x="70" y="431"/>
                  <a:pt x="69" y="431"/>
                </a:cubicBezTo>
                <a:cubicBezTo>
                  <a:pt x="67" y="434"/>
                  <a:pt x="64" y="436"/>
                  <a:pt x="60" y="438"/>
                </a:cubicBezTo>
                <a:cubicBezTo>
                  <a:pt x="59" y="433"/>
                  <a:pt x="60" y="427"/>
                  <a:pt x="63" y="422"/>
                </a:cubicBezTo>
                <a:cubicBezTo>
                  <a:pt x="63" y="421"/>
                  <a:pt x="61" y="421"/>
                  <a:pt x="60" y="422"/>
                </a:cubicBezTo>
                <a:cubicBezTo>
                  <a:pt x="59" y="421"/>
                  <a:pt x="57" y="421"/>
                  <a:pt x="56" y="422"/>
                </a:cubicBezTo>
                <a:cubicBezTo>
                  <a:pt x="54" y="424"/>
                  <a:pt x="51" y="425"/>
                  <a:pt x="48" y="427"/>
                </a:cubicBezTo>
                <a:cubicBezTo>
                  <a:pt x="47" y="422"/>
                  <a:pt x="49" y="417"/>
                  <a:pt x="50" y="412"/>
                </a:cubicBezTo>
                <a:cubicBezTo>
                  <a:pt x="51" y="411"/>
                  <a:pt x="50" y="410"/>
                  <a:pt x="48" y="410"/>
                </a:cubicBezTo>
                <a:cubicBezTo>
                  <a:pt x="49" y="410"/>
                  <a:pt x="49" y="410"/>
                  <a:pt x="49" y="409"/>
                </a:cubicBezTo>
                <a:cubicBezTo>
                  <a:pt x="52" y="407"/>
                  <a:pt x="48" y="406"/>
                  <a:pt x="46" y="407"/>
                </a:cubicBezTo>
                <a:cubicBezTo>
                  <a:pt x="44" y="409"/>
                  <a:pt x="43" y="409"/>
                  <a:pt x="41" y="409"/>
                </a:cubicBezTo>
                <a:cubicBezTo>
                  <a:pt x="41" y="405"/>
                  <a:pt x="42" y="402"/>
                  <a:pt x="44" y="398"/>
                </a:cubicBezTo>
                <a:cubicBezTo>
                  <a:pt x="45" y="397"/>
                  <a:pt x="43" y="396"/>
                  <a:pt x="41" y="397"/>
                </a:cubicBezTo>
                <a:cubicBezTo>
                  <a:pt x="41" y="397"/>
                  <a:pt x="41" y="397"/>
                  <a:pt x="40" y="397"/>
                </a:cubicBezTo>
                <a:cubicBezTo>
                  <a:pt x="34" y="397"/>
                  <a:pt x="39" y="389"/>
                  <a:pt x="41" y="386"/>
                </a:cubicBezTo>
                <a:cubicBezTo>
                  <a:pt x="41" y="384"/>
                  <a:pt x="42" y="382"/>
                  <a:pt x="42" y="381"/>
                </a:cubicBezTo>
                <a:cubicBezTo>
                  <a:pt x="42" y="376"/>
                  <a:pt x="40" y="374"/>
                  <a:pt x="44" y="370"/>
                </a:cubicBezTo>
                <a:cubicBezTo>
                  <a:pt x="46" y="368"/>
                  <a:pt x="41" y="368"/>
                  <a:pt x="39" y="369"/>
                </a:cubicBezTo>
                <a:cubicBezTo>
                  <a:pt x="37" y="372"/>
                  <a:pt x="36" y="374"/>
                  <a:pt x="36" y="378"/>
                </a:cubicBezTo>
                <a:cubicBezTo>
                  <a:pt x="37" y="383"/>
                  <a:pt x="36" y="385"/>
                  <a:pt x="34" y="389"/>
                </a:cubicBezTo>
                <a:cubicBezTo>
                  <a:pt x="31" y="395"/>
                  <a:pt x="31" y="400"/>
                  <a:pt x="38" y="400"/>
                </a:cubicBezTo>
                <a:cubicBezTo>
                  <a:pt x="36" y="403"/>
                  <a:pt x="35" y="407"/>
                  <a:pt x="35" y="411"/>
                </a:cubicBezTo>
                <a:cubicBezTo>
                  <a:pt x="35" y="413"/>
                  <a:pt x="37" y="413"/>
                  <a:pt x="38" y="413"/>
                </a:cubicBezTo>
                <a:cubicBezTo>
                  <a:pt x="40" y="413"/>
                  <a:pt x="43" y="412"/>
                  <a:pt x="45" y="412"/>
                </a:cubicBezTo>
                <a:cubicBezTo>
                  <a:pt x="45" y="412"/>
                  <a:pt x="45" y="412"/>
                  <a:pt x="45" y="412"/>
                </a:cubicBezTo>
                <a:cubicBezTo>
                  <a:pt x="43" y="418"/>
                  <a:pt x="42" y="424"/>
                  <a:pt x="44" y="431"/>
                </a:cubicBezTo>
                <a:cubicBezTo>
                  <a:pt x="44" y="432"/>
                  <a:pt x="46" y="432"/>
                  <a:pt x="47" y="431"/>
                </a:cubicBezTo>
                <a:cubicBezTo>
                  <a:pt x="50" y="430"/>
                  <a:pt x="53" y="429"/>
                  <a:pt x="55" y="427"/>
                </a:cubicBezTo>
                <a:cubicBezTo>
                  <a:pt x="54" y="431"/>
                  <a:pt x="54" y="436"/>
                  <a:pt x="55" y="441"/>
                </a:cubicBezTo>
                <a:cubicBezTo>
                  <a:pt x="56" y="442"/>
                  <a:pt x="58" y="441"/>
                  <a:pt x="59" y="441"/>
                </a:cubicBezTo>
                <a:cubicBezTo>
                  <a:pt x="64" y="439"/>
                  <a:pt x="69" y="436"/>
                  <a:pt x="73" y="432"/>
                </a:cubicBezTo>
                <a:cubicBezTo>
                  <a:pt x="72" y="438"/>
                  <a:pt x="70" y="445"/>
                  <a:pt x="72" y="451"/>
                </a:cubicBezTo>
                <a:cubicBezTo>
                  <a:pt x="72" y="452"/>
                  <a:pt x="76" y="451"/>
                  <a:pt x="77" y="451"/>
                </a:cubicBezTo>
                <a:cubicBezTo>
                  <a:pt x="81" y="448"/>
                  <a:pt x="84" y="445"/>
                  <a:pt x="88" y="441"/>
                </a:cubicBezTo>
                <a:cubicBezTo>
                  <a:pt x="88" y="442"/>
                  <a:pt x="89" y="442"/>
                  <a:pt x="89" y="442"/>
                </a:cubicBezTo>
                <a:cubicBezTo>
                  <a:pt x="88" y="447"/>
                  <a:pt x="88" y="452"/>
                  <a:pt x="88" y="457"/>
                </a:cubicBezTo>
                <a:cubicBezTo>
                  <a:pt x="88" y="459"/>
                  <a:pt x="92" y="459"/>
                  <a:pt x="93" y="458"/>
                </a:cubicBezTo>
                <a:cubicBezTo>
                  <a:pt x="96" y="455"/>
                  <a:pt x="99" y="453"/>
                  <a:pt x="101" y="449"/>
                </a:cubicBezTo>
                <a:cubicBezTo>
                  <a:pt x="102" y="447"/>
                  <a:pt x="97" y="447"/>
                  <a:pt x="95" y="449"/>
                </a:cubicBezTo>
                <a:cubicBezTo>
                  <a:pt x="95" y="450"/>
                  <a:pt x="94" y="450"/>
                  <a:pt x="94" y="451"/>
                </a:cubicBezTo>
                <a:cubicBezTo>
                  <a:pt x="94" y="449"/>
                  <a:pt x="94" y="447"/>
                  <a:pt x="94" y="444"/>
                </a:cubicBezTo>
                <a:cubicBezTo>
                  <a:pt x="96" y="445"/>
                  <a:pt x="99" y="446"/>
                  <a:pt x="101" y="446"/>
                </a:cubicBezTo>
                <a:cubicBezTo>
                  <a:pt x="102" y="446"/>
                  <a:pt x="102" y="445"/>
                  <a:pt x="103" y="445"/>
                </a:cubicBezTo>
                <a:cubicBezTo>
                  <a:pt x="102" y="451"/>
                  <a:pt x="102" y="457"/>
                  <a:pt x="103" y="463"/>
                </a:cubicBezTo>
                <a:cubicBezTo>
                  <a:pt x="103" y="465"/>
                  <a:pt x="108" y="463"/>
                  <a:pt x="108" y="462"/>
                </a:cubicBezTo>
                <a:cubicBezTo>
                  <a:pt x="110" y="460"/>
                  <a:pt x="111" y="457"/>
                  <a:pt x="112" y="455"/>
                </a:cubicBezTo>
                <a:cubicBezTo>
                  <a:pt x="112" y="460"/>
                  <a:pt x="112" y="465"/>
                  <a:pt x="113" y="470"/>
                </a:cubicBezTo>
                <a:cubicBezTo>
                  <a:pt x="113" y="472"/>
                  <a:pt x="116" y="472"/>
                  <a:pt x="117" y="471"/>
                </a:cubicBezTo>
                <a:cubicBezTo>
                  <a:pt x="120" y="469"/>
                  <a:pt x="122" y="467"/>
                  <a:pt x="123" y="464"/>
                </a:cubicBezTo>
                <a:cubicBezTo>
                  <a:pt x="125" y="461"/>
                  <a:pt x="119" y="461"/>
                  <a:pt x="118" y="463"/>
                </a:cubicBezTo>
                <a:cubicBezTo>
                  <a:pt x="118" y="464"/>
                  <a:pt x="118" y="464"/>
                  <a:pt x="117" y="465"/>
                </a:cubicBezTo>
                <a:cubicBezTo>
                  <a:pt x="117" y="462"/>
                  <a:pt x="117" y="459"/>
                  <a:pt x="118" y="457"/>
                </a:cubicBezTo>
                <a:cubicBezTo>
                  <a:pt x="120" y="459"/>
                  <a:pt x="123" y="461"/>
                  <a:pt x="126" y="463"/>
                </a:cubicBezTo>
                <a:cubicBezTo>
                  <a:pt x="127" y="464"/>
                  <a:pt x="127" y="466"/>
                  <a:pt x="128" y="467"/>
                </a:cubicBezTo>
                <a:cubicBezTo>
                  <a:pt x="129" y="469"/>
                  <a:pt x="131" y="469"/>
                  <a:pt x="133" y="469"/>
                </a:cubicBezTo>
                <a:cubicBezTo>
                  <a:pt x="134" y="469"/>
                  <a:pt x="136" y="468"/>
                  <a:pt x="136" y="467"/>
                </a:cubicBezTo>
                <a:cubicBezTo>
                  <a:pt x="137" y="466"/>
                  <a:pt x="135" y="467"/>
                  <a:pt x="134" y="467"/>
                </a:cubicBezTo>
                <a:cubicBezTo>
                  <a:pt x="134" y="467"/>
                  <a:pt x="134" y="467"/>
                  <a:pt x="134" y="467"/>
                </a:cubicBezTo>
                <a:cubicBezTo>
                  <a:pt x="134" y="467"/>
                  <a:pt x="134" y="466"/>
                  <a:pt x="134" y="466"/>
                </a:cubicBezTo>
                <a:cubicBezTo>
                  <a:pt x="133" y="466"/>
                  <a:pt x="133" y="465"/>
                  <a:pt x="133" y="465"/>
                </a:cubicBezTo>
                <a:cubicBezTo>
                  <a:pt x="132" y="465"/>
                  <a:pt x="132" y="464"/>
                  <a:pt x="132" y="464"/>
                </a:cubicBezTo>
                <a:cubicBezTo>
                  <a:pt x="141" y="465"/>
                  <a:pt x="151" y="463"/>
                  <a:pt x="159" y="460"/>
                </a:cubicBezTo>
                <a:cubicBezTo>
                  <a:pt x="171" y="456"/>
                  <a:pt x="182" y="452"/>
                  <a:pt x="194" y="449"/>
                </a:cubicBezTo>
                <a:cubicBezTo>
                  <a:pt x="194" y="449"/>
                  <a:pt x="195" y="449"/>
                  <a:pt x="196" y="449"/>
                </a:cubicBezTo>
                <a:cubicBezTo>
                  <a:pt x="205" y="446"/>
                  <a:pt x="214" y="442"/>
                  <a:pt x="220" y="434"/>
                </a:cubicBezTo>
                <a:cubicBezTo>
                  <a:pt x="220" y="434"/>
                  <a:pt x="220" y="434"/>
                  <a:pt x="220" y="434"/>
                </a:cubicBezTo>
                <a:cubicBezTo>
                  <a:pt x="220" y="434"/>
                  <a:pt x="221" y="433"/>
                  <a:pt x="221" y="433"/>
                </a:cubicBezTo>
                <a:cubicBezTo>
                  <a:pt x="221" y="432"/>
                  <a:pt x="222" y="432"/>
                  <a:pt x="222" y="432"/>
                </a:cubicBezTo>
                <a:cubicBezTo>
                  <a:pt x="222" y="433"/>
                  <a:pt x="222" y="434"/>
                  <a:pt x="222" y="436"/>
                </a:cubicBezTo>
                <a:cubicBezTo>
                  <a:pt x="222" y="437"/>
                  <a:pt x="221" y="439"/>
                  <a:pt x="221" y="441"/>
                </a:cubicBezTo>
                <a:cubicBezTo>
                  <a:pt x="221" y="441"/>
                  <a:pt x="221" y="441"/>
                  <a:pt x="222" y="441"/>
                </a:cubicBezTo>
                <a:cubicBezTo>
                  <a:pt x="221" y="448"/>
                  <a:pt x="221" y="456"/>
                  <a:pt x="221" y="463"/>
                </a:cubicBezTo>
                <a:cubicBezTo>
                  <a:pt x="220" y="463"/>
                  <a:pt x="219" y="463"/>
                  <a:pt x="219" y="463"/>
                </a:cubicBezTo>
                <a:cubicBezTo>
                  <a:pt x="216" y="466"/>
                  <a:pt x="211" y="472"/>
                  <a:pt x="207" y="470"/>
                </a:cubicBezTo>
                <a:cubicBezTo>
                  <a:pt x="206" y="469"/>
                  <a:pt x="201" y="471"/>
                  <a:pt x="202" y="472"/>
                </a:cubicBezTo>
                <a:cubicBezTo>
                  <a:pt x="209" y="476"/>
                  <a:pt x="216" y="470"/>
                  <a:pt x="221" y="465"/>
                </a:cubicBezTo>
                <a:cubicBezTo>
                  <a:pt x="221" y="468"/>
                  <a:pt x="221" y="470"/>
                  <a:pt x="221" y="472"/>
                </a:cubicBezTo>
                <a:cubicBezTo>
                  <a:pt x="218" y="474"/>
                  <a:pt x="214" y="476"/>
                  <a:pt x="211" y="477"/>
                </a:cubicBezTo>
                <a:cubicBezTo>
                  <a:pt x="210" y="477"/>
                  <a:pt x="208" y="477"/>
                  <a:pt x="207" y="478"/>
                </a:cubicBezTo>
                <a:cubicBezTo>
                  <a:pt x="206" y="479"/>
                  <a:pt x="208" y="479"/>
                  <a:pt x="209" y="479"/>
                </a:cubicBezTo>
                <a:cubicBezTo>
                  <a:pt x="213" y="479"/>
                  <a:pt x="217" y="477"/>
                  <a:pt x="221" y="475"/>
                </a:cubicBezTo>
                <a:cubicBezTo>
                  <a:pt x="221" y="476"/>
                  <a:pt x="221" y="476"/>
                  <a:pt x="221" y="476"/>
                </a:cubicBezTo>
                <a:cubicBezTo>
                  <a:pt x="220" y="476"/>
                  <a:pt x="220" y="477"/>
                  <a:pt x="220" y="477"/>
                </a:cubicBezTo>
                <a:cubicBezTo>
                  <a:pt x="219" y="477"/>
                  <a:pt x="216" y="478"/>
                  <a:pt x="217" y="479"/>
                </a:cubicBezTo>
                <a:cubicBezTo>
                  <a:pt x="218" y="483"/>
                  <a:pt x="219" y="486"/>
                  <a:pt x="220" y="489"/>
                </a:cubicBezTo>
                <a:cubicBezTo>
                  <a:pt x="220" y="490"/>
                  <a:pt x="220" y="491"/>
                  <a:pt x="220" y="491"/>
                </a:cubicBezTo>
                <a:cubicBezTo>
                  <a:pt x="220" y="492"/>
                  <a:pt x="219" y="492"/>
                  <a:pt x="218" y="493"/>
                </a:cubicBezTo>
                <a:cubicBezTo>
                  <a:pt x="217" y="493"/>
                  <a:pt x="216" y="493"/>
                  <a:pt x="215" y="494"/>
                </a:cubicBezTo>
                <a:cubicBezTo>
                  <a:pt x="214" y="489"/>
                  <a:pt x="213" y="485"/>
                  <a:pt x="212" y="480"/>
                </a:cubicBezTo>
                <a:cubicBezTo>
                  <a:pt x="212" y="478"/>
                  <a:pt x="206" y="479"/>
                  <a:pt x="207" y="482"/>
                </a:cubicBezTo>
                <a:cubicBezTo>
                  <a:pt x="208" y="487"/>
                  <a:pt x="209" y="492"/>
                  <a:pt x="210" y="497"/>
                </a:cubicBezTo>
                <a:cubicBezTo>
                  <a:pt x="210" y="497"/>
                  <a:pt x="209" y="497"/>
                  <a:pt x="209" y="497"/>
                </a:cubicBezTo>
                <a:cubicBezTo>
                  <a:pt x="209" y="496"/>
                  <a:pt x="209" y="496"/>
                  <a:pt x="209" y="495"/>
                </a:cubicBezTo>
                <a:cubicBezTo>
                  <a:pt x="209" y="495"/>
                  <a:pt x="207" y="495"/>
                  <a:pt x="206" y="495"/>
                </a:cubicBezTo>
                <a:cubicBezTo>
                  <a:pt x="205" y="490"/>
                  <a:pt x="204" y="485"/>
                  <a:pt x="202" y="481"/>
                </a:cubicBezTo>
                <a:cubicBezTo>
                  <a:pt x="201" y="480"/>
                  <a:pt x="196" y="481"/>
                  <a:pt x="196" y="482"/>
                </a:cubicBezTo>
                <a:cubicBezTo>
                  <a:pt x="198" y="487"/>
                  <a:pt x="199" y="492"/>
                  <a:pt x="201" y="498"/>
                </a:cubicBezTo>
                <a:cubicBezTo>
                  <a:pt x="198" y="497"/>
                  <a:pt x="196" y="497"/>
                  <a:pt x="193" y="496"/>
                </a:cubicBezTo>
                <a:cubicBezTo>
                  <a:pt x="191" y="491"/>
                  <a:pt x="191" y="485"/>
                  <a:pt x="190" y="479"/>
                </a:cubicBezTo>
                <a:cubicBezTo>
                  <a:pt x="190" y="478"/>
                  <a:pt x="185" y="479"/>
                  <a:pt x="185" y="480"/>
                </a:cubicBezTo>
                <a:cubicBezTo>
                  <a:pt x="186" y="485"/>
                  <a:pt x="186" y="490"/>
                  <a:pt x="187" y="494"/>
                </a:cubicBezTo>
                <a:cubicBezTo>
                  <a:pt x="186" y="494"/>
                  <a:pt x="184" y="493"/>
                  <a:pt x="183" y="493"/>
                </a:cubicBezTo>
                <a:cubicBezTo>
                  <a:pt x="182" y="488"/>
                  <a:pt x="182" y="483"/>
                  <a:pt x="181" y="478"/>
                </a:cubicBezTo>
                <a:cubicBezTo>
                  <a:pt x="180" y="477"/>
                  <a:pt x="175" y="478"/>
                  <a:pt x="175" y="480"/>
                </a:cubicBezTo>
                <a:cubicBezTo>
                  <a:pt x="176" y="483"/>
                  <a:pt x="176" y="487"/>
                  <a:pt x="177" y="490"/>
                </a:cubicBezTo>
                <a:cubicBezTo>
                  <a:pt x="176" y="490"/>
                  <a:pt x="176" y="489"/>
                  <a:pt x="175" y="489"/>
                </a:cubicBezTo>
                <a:cubicBezTo>
                  <a:pt x="174" y="489"/>
                  <a:pt x="174" y="488"/>
                  <a:pt x="173" y="488"/>
                </a:cubicBezTo>
                <a:cubicBezTo>
                  <a:pt x="173" y="485"/>
                  <a:pt x="172" y="481"/>
                  <a:pt x="171" y="478"/>
                </a:cubicBezTo>
                <a:cubicBezTo>
                  <a:pt x="171" y="477"/>
                  <a:pt x="166" y="478"/>
                  <a:pt x="166" y="479"/>
                </a:cubicBezTo>
                <a:cubicBezTo>
                  <a:pt x="166" y="482"/>
                  <a:pt x="167" y="484"/>
                  <a:pt x="167" y="486"/>
                </a:cubicBezTo>
                <a:cubicBezTo>
                  <a:pt x="166" y="486"/>
                  <a:pt x="165" y="486"/>
                  <a:pt x="164" y="486"/>
                </a:cubicBezTo>
                <a:cubicBezTo>
                  <a:pt x="164" y="484"/>
                  <a:pt x="164" y="481"/>
                  <a:pt x="164" y="479"/>
                </a:cubicBezTo>
                <a:cubicBezTo>
                  <a:pt x="163" y="476"/>
                  <a:pt x="158" y="478"/>
                  <a:pt x="158" y="480"/>
                </a:cubicBezTo>
                <a:cubicBezTo>
                  <a:pt x="159" y="482"/>
                  <a:pt x="159" y="484"/>
                  <a:pt x="159" y="487"/>
                </a:cubicBezTo>
                <a:cubicBezTo>
                  <a:pt x="158" y="487"/>
                  <a:pt x="156" y="487"/>
                  <a:pt x="155" y="488"/>
                </a:cubicBezTo>
                <a:cubicBezTo>
                  <a:pt x="155" y="484"/>
                  <a:pt x="155" y="481"/>
                  <a:pt x="154" y="477"/>
                </a:cubicBezTo>
                <a:cubicBezTo>
                  <a:pt x="154" y="475"/>
                  <a:pt x="149" y="476"/>
                  <a:pt x="149" y="479"/>
                </a:cubicBezTo>
                <a:cubicBezTo>
                  <a:pt x="150" y="482"/>
                  <a:pt x="150" y="486"/>
                  <a:pt x="150" y="490"/>
                </a:cubicBezTo>
                <a:cubicBezTo>
                  <a:pt x="149" y="490"/>
                  <a:pt x="149" y="490"/>
                  <a:pt x="148" y="490"/>
                </a:cubicBezTo>
                <a:cubicBezTo>
                  <a:pt x="148" y="486"/>
                  <a:pt x="148" y="481"/>
                  <a:pt x="148" y="477"/>
                </a:cubicBezTo>
                <a:cubicBezTo>
                  <a:pt x="148" y="474"/>
                  <a:pt x="142" y="475"/>
                  <a:pt x="142" y="477"/>
                </a:cubicBezTo>
                <a:cubicBezTo>
                  <a:pt x="142" y="483"/>
                  <a:pt x="142" y="488"/>
                  <a:pt x="143" y="494"/>
                </a:cubicBezTo>
                <a:cubicBezTo>
                  <a:pt x="142" y="494"/>
                  <a:pt x="142" y="494"/>
                  <a:pt x="141" y="495"/>
                </a:cubicBezTo>
                <a:cubicBezTo>
                  <a:pt x="140" y="488"/>
                  <a:pt x="139" y="482"/>
                  <a:pt x="137" y="476"/>
                </a:cubicBezTo>
                <a:cubicBezTo>
                  <a:pt x="136" y="475"/>
                  <a:pt x="131" y="476"/>
                  <a:pt x="132" y="478"/>
                </a:cubicBezTo>
                <a:cubicBezTo>
                  <a:pt x="134" y="484"/>
                  <a:pt x="135" y="492"/>
                  <a:pt x="136" y="499"/>
                </a:cubicBezTo>
                <a:cubicBezTo>
                  <a:pt x="136" y="499"/>
                  <a:pt x="136" y="499"/>
                  <a:pt x="136" y="499"/>
                </a:cubicBezTo>
                <a:cubicBezTo>
                  <a:pt x="134" y="491"/>
                  <a:pt x="131" y="484"/>
                  <a:pt x="128" y="476"/>
                </a:cubicBezTo>
                <a:cubicBezTo>
                  <a:pt x="128" y="475"/>
                  <a:pt x="122" y="476"/>
                  <a:pt x="123" y="478"/>
                </a:cubicBezTo>
                <a:cubicBezTo>
                  <a:pt x="124" y="483"/>
                  <a:pt x="126" y="488"/>
                  <a:pt x="128" y="493"/>
                </a:cubicBezTo>
                <a:cubicBezTo>
                  <a:pt x="127" y="493"/>
                  <a:pt x="126" y="493"/>
                  <a:pt x="126" y="493"/>
                </a:cubicBezTo>
                <a:cubicBezTo>
                  <a:pt x="125" y="494"/>
                  <a:pt x="124" y="495"/>
                  <a:pt x="122" y="496"/>
                </a:cubicBezTo>
                <a:cubicBezTo>
                  <a:pt x="122" y="494"/>
                  <a:pt x="121" y="493"/>
                  <a:pt x="120" y="492"/>
                </a:cubicBezTo>
                <a:cubicBezTo>
                  <a:pt x="123" y="491"/>
                  <a:pt x="121" y="490"/>
                  <a:pt x="119" y="490"/>
                </a:cubicBezTo>
                <a:cubicBezTo>
                  <a:pt x="117" y="485"/>
                  <a:pt x="115" y="480"/>
                  <a:pt x="114" y="476"/>
                </a:cubicBezTo>
                <a:cubicBezTo>
                  <a:pt x="113" y="474"/>
                  <a:pt x="108" y="475"/>
                  <a:pt x="109" y="477"/>
                </a:cubicBezTo>
                <a:cubicBezTo>
                  <a:pt x="110" y="482"/>
                  <a:pt x="112" y="487"/>
                  <a:pt x="114" y="491"/>
                </a:cubicBezTo>
                <a:cubicBezTo>
                  <a:pt x="110" y="492"/>
                  <a:pt x="106" y="490"/>
                  <a:pt x="103" y="487"/>
                </a:cubicBezTo>
                <a:cubicBezTo>
                  <a:pt x="101" y="484"/>
                  <a:pt x="100" y="480"/>
                  <a:pt x="99" y="477"/>
                </a:cubicBezTo>
                <a:cubicBezTo>
                  <a:pt x="99" y="475"/>
                  <a:pt x="96" y="476"/>
                  <a:pt x="95" y="477"/>
                </a:cubicBezTo>
                <a:cubicBezTo>
                  <a:pt x="94" y="475"/>
                  <a:pt x="93" y="473"/>
                  <a:pt x="93" y="471"/>
                </a:cubicBezTo>
                <a:cubicBezTo>
                  <a:pt x="93" y="470"/>
                  <a:pt x="88" y="471"/>
                  <a:pt x="88" y="473"/>
                </a:cubicBezTo>
                <a:cubicBezTo>
                  <a:pt x="88" y="480"/>
                  <a:pt x="92" y="485"/>
                  <a:pt x="97" y="489"/>
                </a:cubicBezTo>
                <a:cubicBezTo>
                  <a:pt x="100" y="494"/>
                  <a:pt x="103" y="499"/>
                  <a:pt x="106" y="504"/>
                </a:cubicBezTo>
                <a:cubicBezTo>
                  <a:pt x="106" y="504"/>
                  <a:pt x="106" y="504"/>
                  <a:pt x="105" y="504"/>
                </a:cubicBezTo>
                <a:cubicBezTo>
                  <a:pt x="105" y="504"/>
                  <a:pt x="105" y="504"/>
                  <a:pt x="105" y="504"/>
                </a:cubicBezTo>
                <a:cubicBezTo>
                  <a:pt x="105" y="503"/>
                  <a:pt x="103" y="502"/>
                  <a:pt x="101" y="503"/>
                </a:cubicBezTo>
                <a:cubicBezTo>
                  <a:pt x="93" y="495"/>
                  <a:pt x="88" y="486"/>
                  <a:pt x="84" y="475"/>
                </a:cubicBezTo>
                <a:cubicBezTo>
                  <a:pt x="83" y="473"/>
                  <a:pt x="78" y="475"/>
                  <a:pt x="78" y="477"/>
                </a:cubicBezTo>
                <a:cubicBezTo>
                  <a:pt x="78" y="477"/>
                  <a:pt x="79" y="477"/>
                  <a:pt x="79" y="478"/>
                </a:cubicBezTo>
                <a:cubicBezTo>
                  <a:pt x="77" y="476"/>
                  <a:pt x="73" y="478"/>
                  <a:pt x="74" y="479"/>
                </a:cubicBezTo>
                <a:cubicBezTo>
                  <a:pt x="77" y="486"/>
                  <a:pt x="80" y="491"/>
                  <a:pt x="84" y="497"/>
                </a:cubicBezTo>
                <a:cubicBezTo>
                  <a:pt x="85" y="500"/>
                  <a:pt x="87" y="503"/>
                  <a:pt x="90" y="504"/>
                </a:cubicBezTo>
                <a:cubicBezTo>
                  <a:pt x="87" y="503"/>
                  <a:pt x="83" y="501"/>
                  <a:pt x="80" y="498"/>
                </a:cubicBezTo>
                <a:cubicBezTo>
                  <a:pt x="82" y="498"/>
                  <a:pt x="83" y="497"/>
                  <a:pt x="82" y="497"/>
                </a:cubicBezTo>
                <a:cubicBezTo>
                  <a:pt x="78" y="491"/>
                  <a:pt x="74" y="485"/>
                  <a:pt x="73" y="477"/>
                </a:cubicBezTo>
                <a:cubicBezTo>
                  <a:pt x="73" y="476"/>
                  <a:pt x="72" y="476"/>
                  <a:pt x="70" y="477"/>
                </a:cubicBezTo>
                <a:cubicBezTo>
                  <a:pt x="70" y="473"/>
                  <a:pt x="68" y="468"/>
                  <a:pt x="66" y="464"/>
                </a:cubicBezTo>
                <a:cubicBezTo>
                  <a:pt x="66" y="461"/>
                  <a:pt x="65" y="458"/>
                  <a:pt x="65" y="454"/>
                </a:cubicBezTo>
                <a:cubicBezTo>
                  <a:pt x="65" y="454"/>
                  <a:pt x="64" y="454"/>
                  <a:pt x="63" y="454"/>
                </a:cubicBezTo>
                <a:cubicBezTo>
                  <a:pt x="57" y="442"/>
                  <a:pt x="44" y="432"/>
                  <a:pt x="37" y="426"/>
                </a:cubicBezTo>
                <a:cubicBezTo>
                  <a:pt x="32" y="421"/>
                  <a:pt x="27" y="416"/>
                  <a:pt x="24" y="411"/>
                </a:cubicBezTo>
                <a:cubicBezTo>
                  <a:pt x="20" y="399"/>
                  <a:pt x="20" y="385"/>
                  <a:pt x="20" y="372"/>
                </a:cubicBezTo>
                <a:cubicBezTo>
                  <a:pt x="20" y="370"/>
                  <a:pt x="18" y="370"/>
                  <a:pt x="16" y="371"/>
                </a:cubicBezTo>
                <a:cubicBezTo>
                  <a:pt x="18" y="366"/>
                  <a:pt x="20" y="361"/>
                  <a:pt x="21" y="357"/>
                </a:cubicBezTo>
                <a:cubicBezTo>
                  <a:pt x="22" y="356"/>
                  <a:pt x="16" y="357"/>
                  <a:pt x="16" y="358"/>
                </a:cubicBezTo>
                <a:cubicBezTo>
                  <a:pt x="8" y="378"/>
                  <a:pt x="5" y="396"/>
                  <a:pt x="19" y="413"/>
                </a:cubicBezTo>
                <a:cubicBezTo>
                  <a:pt x="19" y="415"/>
                  <a:pt x="20" y="417"/>
                  <a:pt x="20" y="418"/>
                </a:cubicBezTo>
                <a:cubicBezTo>
                  <a:pt x="13" y="406"/>
                  <a:pt x="7" y="392"/>
                  <a:pt x="6" y="377"/>
                </a:cubicBezTo>
                <a:cubicBezTo>
                  <a:pt x="4" y="351"/>
                  <a:pt x="19" y="329"/>
                  <a:pt x="25" y="305"/>
                </a:cubicBezTo>
                <a:cubicBezTo>
                  <a:pt x="30" y="283"/>
                  <a:pt x="26" y="256"/>
                  <a:pt x="41" y="238"/>
                </a:cubicBezTo>
                <a:cubicBezTo>
                  <a:pt x="48" y="229"/>
                  <a:pt x="59" y="225"/>
                  <a:pt x="68" y="218"/>
                </a:cubicBezTo>
                <a:cubicBezTo>
                  <a:pt x="80" y="210"/>
                  <a:pt x="91" y="200"/>
                  <a:pt x="104" y="192"/>
                </a:cubicBezTo>
                <a:cubicBezTo>
                  <a:pt x="105" y="192"/>
                  <a:pt x="105" y="191"/>
                  <a:pt x="105" y="190"/>
                </a:cubicBezTo>
                <a:cubicBezTo>
                  <a:pt x="106" y="190"/>
                  <a:pt x="106" y="190"/>
                  <a:pt x="106" y="190"/>
                </a:cubicBezTo>
                <a:cubicBezTo>
                  <a:pt x="146" y="160"/>
                  <a:pt x="161" y="104"/>
                  <a:pt x="211" y="87"/>
                </a:cubicBezTo>
                <a:cubicBezTo>
                  <a:pt x="220" y="84"/>
                  <a:pt x="227" y="84"/>
                  <a:pt x="235" y="79"/>
                </a:cubicBezTo>
                <a:cubicBezTo>
                  <a:pt x="249" y="71"/>
                  <a:pt x="254" y="56"/>
                  <a:pt x="273" y="58"/>
                </a:cubicBezTo>
                <a:cubicBezTo>
                  <a:pt x="282" y="58"/>
                  <a:pt x="291" y="61"/>
                  <a:pt x="300" y="59"/>
                </a:cubicBezTo>
                <a:cubicBezTo>
                  <a:pt x="309" y="57"/>
                  <a:pt x="316" y="52"/>
                  <a:pt x="324" y="46"/>
                </a:cubicBezTo>
                <a:cubicBezTo>
                  <a:pt x="336" y="36"/>
                  <a:pt x="347" y="31"/>
                  <a:pt x="363" y="30"/>
                </a:cubicBezTo>
                <a:cubicBezTo>
                  <a:pt x="375" y="29"/>
                  <a:pt x="386" y="27"/>
                  <a:pt x="398" y="23"/>
                </a:cubicBezTo>
                <a:cubicBezTo>
                  <a:pt x="413" y="17"/>
                  <a:pt x="427" y="14"/>
                  <a:pt x="444" y="17"/>
                </a:cubicBezTo>
                <a:cubicBezTo>
                  <a:pt x="455" y="19"/>
                  <a:pt x="465" y="19"/>
                  <a:pt x="477" y="17"/>
                </a:cubicBezTo>
                <a:cubicBezTo>
                  <a:pt x="490" y="15"/>
                  <a:pt x="501" y="10"/>
                  <a:pt x="515" y="9"/>
                </a:cubicBezTo>
                <a:cubicBezTo>
                  <a:pt x="526" y="8"/>
                  <a:pt x="537" y="8"/>
                  <a:pt x="548" y="8"/>
                </a:cubicBezTo>
                <a:cubicBezTo>
                  <a:pt x="571" y="9"/>
                  <a:pt x="594" y="15"/>
                  <a:pt x="606" y="37"/>
                </a:cubicBezTo>
                <a:cubicBezTo>
                  <a:pt x="606" y="38"/>
                  <a:pt x="609" y="37"/>
                  <a:pt x="610" y="36"/>
                </a:cubicBezTo>
                <a:cubicBezTo>
                  <a:pt x="610" y="36"/>
                  <a:pt x="610" y="36"/>
                  <a:pt x="610" y="36"/>
                </a:cubicBezTo>
                <a:cubicBezTo>
                  <a:pt x="610" y="41"/>
                  <a:pt x="607" y="50"/>
                  <a:pt x="613" y="52"/>
                </a:cubicBezTo>
                <a:cubicBezTo>
                  <a:pt x="615" y="52"/>
                  <a:pt x="619" y="50"/>
                  <a:pt x="618" y="50"/>
                </a:cubicBezTo>
                <a:cubicBezTo>
                  <a:pt x="612" y="48"/>
                  <a:pt x="615" y="39"/>
                  <a:pt x="615" y="35"/>
                </a:cubicBezTo>
                <a:cubicBezTo>
                  <a:pt x="616" y="34"/>
                  <a:pt x="612" y="35"/>
                  <a:pt x="610" y="36"/>
                </a:cubicBezTo>
                <a:cubicBezTo>
                  <a:pt x="611" y="35"/>
                  <a:pt x="611" y="35"/>
                  <a:pt x="610" y="34"/>
                </a:cubicBezTo>
                <a:cubicBezTo>
                  <a:pt x="608" y="30"/>
                  <a:pt x="605" y="26"/>
                  <a:pt x="602" y="23"/>
                </a:cubicBezTo>
                <a:cubicBezTo>
                  <a:pt x="609" y="26"/>
                  <a:pt x="617" y="29"/>
                  <a:pt x="624" y="32"/>
                </a:cubicBezTo>
                <a:cubicBezTo>
                  <a:pt x="622" y="32"/>
                  <a:pt x="619" y="35"/>
                  <a:pt x="623" y="35"/>
                </a:cubicBezTo>
                <a:cubicBezTo>
                  <a:pt x="625" y="35"/>
                  <a:pt x="628" y="35"/>
                  <a:pt x="631" y="35"/>
                </a:cubicBezTo>
                <a:cubicBezTo>
                  <a:pt x="633" y="36"/>
                  <a:pt x="634" y="36"/>
                  <a:pt x="636" y="37"/>
                </a:cubicBezTo>
                <a:cubicBezTo>
                  <a:pt x="637" y="38"/>
                  <a:pt x="640" y="37"/>
                  <a:pt x="640" y="35"/>
                </a:cubicBezTo>
                <a:cubicBezTo>
                  <a:pt x="643" y="36"/>
                  <a:pt x="645" y="36"/>
                  <a:pt x="648" y="37"/>
                </a:cubicBezTo>
                <a:cubicBezTo>
                  <a:pt x="652" y="39"/>
                  <a:pt x="654" y="41"/>
                  <a:pt x="655" y="44"/>
                </a:cubicBezTo>
                <a:cubicBezTo>
                  <a:pt x="654" y="44"/>
                  <a:pt x="654" y="44"/>
                  <a:pt x="655" y="45"/>
                </a:cubicBezTo>
                <a:cubicBezTo>
                  <a:pt x="655" y="45"/>
                  <a:pt x="655" y="45"/>
                  <a:pt x="655" y="45"/>
                </a:cubicBezTo>
                <a:cubicBezTo>
                  <a:pt x="656" y="48"/>
                  <a:pt x="655" y="50"/>
                  <a:pt x="655" y="53"/>
                </a:cubicBezTo>
                <a:cubicBezTo>
                  <a:pt x="653" y="52"/>
                  <a:pt x="650" y="53"/>
                  <a:pt x="650" y="55"/>
                </a:cubicBezTo>
                <a:cubicBezTo>
                  <a:pt x="650" y="58"/>
                  <a:pt x="651" y="60"/>
                  <a:pt x="652" y="62"/>
                </a:cubicBezTo>
                <a:cubicBezTo>
                  <a:pt x="651" y="65"/>
                  <a:pt x="650" y="67"/>
                  <a:pt x="650" y="70"/>
                </a:cubicBezTo>
                <a:cubicBezTo>
                  <a:pt x="650" y="77"/>
                  <a:pt x="659" y="83"/>
                  <a:pt x="662" y="89"/>
                </a:cubicBezTo>
                <a:cubicBezTo>
                  <a:pt x="672" y="108"/>
                  <a:pt x="639" y="110"/>
                  <a:pt x="628" y="110"/>
                </a:cubicBezTo>
                <a:cubicBezTo>
                  <a:pt x="626" y="110"/>
                  <a:pt x="623" y="113"/>
                  <a:pt x="626" y="113"/>
                </a:cubicBezTo>
                <a:cubicBezTo>
                  <a:pt x="638" y="113"/>
                  <a:pt x="649" y="113"/>
                  <a:pt x="660" y="107"/>
                </a:cubicBezTo>
                <a:cubicBezTo>
                  <a:pt x="671" y="101"/>
                  <a:pt x="669" y="89"/>
                  <a:pt x="662" y="81"/>
                </a:cubicBezTo>
                <a:cubicBezTo>
                  <a:pt x="658" y="75"/>
                  <a:pt x="656" y="71"/>
                  <a:pt x="657" y="66"/>
                </a:cubicBezTo>
                <a:cubicBezTo>
                  <a:pt x="657" y="66"/>
                  <a:pt x="657" y="66"/>
                  <a:pt x="657" y="66"/>
                </a:cubicBezTo>
                <a:cubicBezTo>
                  <a:pt x="658" y="65"/>
                  <a:pt x="660" y="64"/>
                  <a:pt x="659" y="63"/>
                </a:cubicBezTo>
                <a:cubicBezTo>
                  <a:pt x="658" y="62"/>
                  <a:pt x="658" y="62"/>
                  <a:pt x="658" y="61"/>
                </a:cubicBezTo>
                <a:cubicBezTo>
                  <a:pt x="658" y="60"/>
                  <a:pt x="659" y="58"/>
                  <a:pt x="659" y="56"/>
                </a:cubicBezTo>
                <a:cubicBezTo>
                  <a:pt x="661" y="53"/>
                  <a:pt x="661" y="50"/>
                  <a:pt x="661" y="47"/>
                </a:cubicBezTo>
                <a:cubicBezTo>
                  <a:pt x="676" y="53"/>
                  <a:pt x="690" y="60"/>
                  <a:pt x="705" y="65"/>
                </a:cubicBezTo>
                <a:cubicBezTo>
                  <a:pt x="714" y="67"/>
                  <a:pt x="721" y="69"/>
                  <a:pt x="727" y="76"/>
                </a:cubicBezTo>
                <a:cubicBezTo>
                  <a:pt x="731" y="82"/>
                  <a:pt x="735" y="88"/>
                  <a:pt x="741" y="92"/>
                </a:cubicBezTo>
                <a:cubicBezTo>
                  <a:pt x="752" y="102"/>
                  <a:pt x="770" y="97"/>
                  <a:pt x="783" y="106"/>
                </a:cubicBezTo>
                <a:cubicBezTo>
                  <a:pt x="790" y="111"/>
                  <a:pt x="796" y="118"/>
                  <a:pt x="802" y="124"/>
                </a:cubicBezTo>
                <a:cubicBezTo>
                  <a:pt x="803" y="133"/>
                  <a:pt x="801" y="142"/>
                  <a:pt x="798" y="150"/>
                </a:cubicBezTo>
                <a:cubicBezTo>
                  <a:pt x="798" y="152"/>
                  <a:pt x="803" y="151"/>
                  <a:pt x="804" y="150"/>
                </a:cubicBezTo>
                <a:cubicBezTo>
                  <a:pt x="806" y="143"/>
                  <a:pt x="807" y="135"/>
                  <a:pt x="808" y="128"/>
                </a:cubicBezTo>
                <a:cubicBezTo>
                  <a:pt x="809" y="129"/>
                  <a:pt x="810" y="130"/>
                  <a:pt x="812" y="131"/>
                </a:cubicBezTo>
                <a:cubicBezTo>
                  <a:pt x="810" y="131"/>
                  <a:pt x="808" y="131"/>
                  <a:pt x="808" y="133"/>
                </a:cubicBezTo>
                <a:cubicBezTo>
                  <a:pt x="808" y="142"/>
                  <a:pt x="806" y="152"/>
                  <a:pt x="807" y="161"/>
                </a:cubicBezTo>
                <a:cubicBezTo>
                  <a:pt x="808" y="164"/>
                  <a:pt x="813" y="162"/>
                  <a:pt x="813" y="160"/>
                </a:cubicBezTo>
                <a:cubicBezTo>
                  <a:pt x="811" y="151"/>
                  <a:pt x="813" y="141"/>
                  <a:pt x="813" y="133"/>
                </a:cubicBezTo>
                <a:cubicBezTo>
                  <a:pt x="813" y="132"/>
                  <a:pt x="813" y="132"/>
                  <a:pt x="813" y="132"/>
                </a:cubicBezTo>
                <a:cubicBezTo>
                  <a:pt x="814" y="132"/>
                  <a:pt x="815" y="133"/>
                  <a:pt x="817" y="134"/>
                </a:cubicBezTo>
                <a:cubicBezTo>
                  <a:pt x="818" y="134"/>
                  <a:pt x="823" y="132"/>
                  <a:pt x="822" y="132"/>
                </a:cubicBezTo>
                <a:cubicBezTo>
                  <a:pt x="817" y="129"/>
                  <a:pt x="812" y="126"/>
                  <a:pt x="808" y="122"/>
                </a:cubicBezTo>
                <a:cubicBezTo>
                  <a:pt x="808" y="122"/>
                  <a:pt x="808" y="122"/>
                  <a:pt x="808" y="122"/>
                </a:cubicBezTo>
                <a:cubicBezTo>
                  <a:pt x="808" y="121"/>
                  <a:pt x="807" y="121"/>
                  <a:pt x="806" y="121"/>
                </a:cubicBezTo>
                <a:cubicBezTo>
                  <a:pt x="800" y="115"/>
                  <a:pt x="794" y="109"/>
                  <a:pt x="788" y="104"/>
                </a:cubicBezTo>
                <a:cubicBezTo>
                  <a:pt x="782" y="100"/>
                  <a:pt x="777" y="98"/>
                  <a:pt x="770" y="97"/>
                </a:cubicBezTo>
                <a:cubicBezTo>
                  <a:pt x="772" y="96"/>
                  <a:pt x="773" y="95"/>
                  <a:pt x="772" y="94"/>
                </a:cubicBezTo>
                <a:cubicBezTo>
                  <a:pt x="763" y="84"/>
                  <a:pt x="751" y="73"/>
                  <a:pt x="737" y="70"/>
                </a:cubicBezTo>
                <a:cubicBezTo>
                  <a:pt x="734" y="70"/>
                  <a:pt x="731" y="73"/>
                  <a:pt x="735" y="74"/>
                </a:cubicBezTo>
                <a:cubicBezTo>
                  <a:pt x="748" y="76"/>
                  <a:pt x="759" y="87"/>
                  <a:pt x="767" y="96"/>
                </a:cubicBezTo>
                <a:cubicBezTo>
                  <a:pt x="759" y="95"/>
                  <a:pt x="750" y="94"/>
                  <a:pt x="743" y="88"/>
                </a:cubicBezTo>
                <a:cubicBezTo>
                  <a:pt x="732" y="79"/>
                  <a:pt x="729" y="68"/>
                  <a:pt x="714" y="64"/>
                </a:cubicBezTo>
                <a:cubicBezTo>
                  <a:pt x="695" y="59"/>
                  <a:pt x="678" y="50"/>
                  <a:pt x="660" y="43"/>
                </a:cubicBezTo>
                <a:cubicBezTo>
                  <a:pt x="659" y="41"/>
                  <a:pt x="658" y="40"/>
                  <a:pt x="657" y="38"/>
                </a:cubicBezTo>
                <a:cubicBezTo>
                  <a:pt x="652" y="32"/>
                  <a:pt x="643" y="32"/>
                  <a:pt x="635" y="32"/>
                </a:cubicBezTo>
                <a:cubicBezTo>
                  <a:pt x="621" y="26"/>
                  <a:pt x="607" y="21"/>
                  <a:pt x="594" y="14"/>
                </a:cubicBezTo>
                <a:cubicBezTo>
                  <a:pt x="593" y="13"/>
                  <a:pt x="592" y="13"/>
                  <a:pt x="591" y="14"/>
                </a:cubicBezTo>
                <a:cubicBezTo>
                  <a:pt x="566" y="0"/>
                  <a:pt x="530" y="3"/>
                  <a:pt x="504" y="7"/>
                </a:cubicBezTo>
                <a:cubicBezTo>
                  <a:pt x="488" y="9"/>
                  <a:pt x="475" y="16"/>
                  <a:pt x="458" y="15"/>
                </a:cubicBezTo>
                <a:cubicBezTo>
                  <a:pt x="444" y="14"/>
                  <a:pt x="433" y="10"/>
                  <a:pt x="418" y="13"/>
                </a:cubicBezTo>
                <a:cubicBezTo>
                  <a:pt x="407" y="15"/>
                  <a:pt x="396" y="20"/>
                  <a:pt x="384" y="23"/>
                </a:cubicBezTo>
                <a:cubicBezTo>
                  <a:pt x="370" y="28"/>
                  <a:pt x="355" y="25"/>
                  <a:pt x="341" y="30"/>
                </a:cubicBezTo>
                <a:cubicBezTo>
                  <a:pt x="332" y="33"/>
                  <a:pt x="325" y="40"/>
                  <a:pt x="317" y="46"/>
                </a:cubicBezTo>
                <a:cubicBezTo>
                  <a:pt x="302" y="58"/>
                  <a:pt x="289" y="55"/>
                  <a:pt x="271" y="54"/>
                </a:cubicBezTo>
                <a:cubicBezTo>
                  <a:pt x="265" y="53"/>
                  <a:pt x="257" y="55"/>
                  <a:pt x="252" y="59"/>
                </a:cubicBezTo>
                <a:cubicBezTo>
                  <a:pt x="247" y="62"/>
                  <a:pt x="243" y="66"/>
                  <a:pt x="239" y="70"/>
                </a:cubicBezTo>
                <a:cubicBezTo>
                  <a:pt x="232" y="77"/>
                  <a:pt x="224" y="80"/>
                  <a:pt x="214" y="82"/>
                </a:cubicBezTo>
                <a:cubicBezTo>
                  <a:pt x="192" y="86"/>
                  <a:pt x="172" y="105"/>
                  <a:pt x="158" y="121"/>
                </a:cubicBezTo>
                <a:cubicBezTo>
                  <a:pt x="139" y="143"/>
                  <a:pt x="127" y="170"/>
                  <a:pt x="103" y="188"/>
                </a:cubicBezTo>
                <a:cubicBezTo>
                  <a:pt x="102" y="188"/>
                  <a:pt x="102" y="188"/>
                  <a:pt x="102" y="189"/>
                </a:cubicBezTo>
                <a:cubicBezTo>
                  <a:pt x="102" y="189"/>
                  <a:pt x="102" y="189"/>
                  <a:pt x="101" y="189"/>
                </a:cubicBezTo>
                <a:cubicBezTo>
                  <a:pt x="89" y="196"/>
                  <a:pt x="79" y="205"/>
                  <a:pt x="68" y="213"/>
                </a:cubicBezTo>
                <a:cubicBezTo>
                  <a:pt x="58" y="220"/>
                  <a:pt x="47" y="225"/>
                  <a:pt x="38" y="234"/>
                </a:cubicBezTo>
                <a:cubicBezTo>
                  <a:pt x="21" y="251"/>
                  <a:pt x="24" y="278"/>
                  <a:pt x="20" y="300"/>
                </a:cubicBezTo>
                <a:cubicBezTo>
                  <a:pt x="17" y="317"/>
                  <a:pt x="8" y="333"/>
                  <a:pt x="4" y="350"/>
                </a:cubicBezTo>
                <a:cubicBezTo>
                  <a:pt x="1" y="362"/>
                  <a:pt x="0" y="374"/>
                  <a:pt x="1" y="386"/>
                </a:cubicBezTo>
                <a:cubicBezTo>
                  <a:pt x="4" y="410"/>
                  <a:pt x="21" y="430"/>
                  <a:pt x="34" y="450"/>
                </a:cubicBezTo>
                <a:cubicBezTo>
                  <a:pt x="47" y="469"/>
                  <a:pt x="53" y="493"/>
                  <a:pt x="73" y="505"/>
                </a:cubicBezTo>
                <a:cubicBezTo>
                  <a:pt x="88" y="514"/>
                  <a:pt x="119" y="522"/>
                  <a:pt x="134" y="511"/>
                </a:cubicBezTo>
                <a:cubicBezTo>
                  <a:pt x="138" y="508"/>
                  <a:pt x="142" y="505"/>
                  <a:pt x="146" y="503"/>
                </a:cubicBezTo>
                <a:cubicBezTo>
                  <a:pt x="147" y="502"/>
                  <a:pt x="149" y="501"/>
                  <a:pt x="149" y="501"/>
                </a:cubicBezTo>
                <a:cubicBezTo>
                  <a:pt x="150" y="500"/>
                  <a:pt x="151" y="500"/>
                  <a:pt x="151" y="500"/>
                </a:cubicBezTo>
                <a:cubicBezTo>
                  <a:pt x="151" y="500"/>
                  <a:pt x="151" y="500"/>
                  <a:pt x="151" y="500"/>
                </a:cubicBezTo>
                <a:cubicBezTo>
                  <a:pt x="152" y="501"/>
                  <a:pt x="154" y="501"/>
                  <a:pt x="154" y="501"/>
                </a:cubicBezTo>
                <a:cubicBezTo>
                  <a:pt x="156" y="500"/>
                  <a:pt x="157" y="500"/>
                  <a:pt x="157" y="499"/>
                </a:cubicBezTo>
                <a:cubicBezTo>
                  <a:pt x="159" y="499"/>
                  <a:pt x="160" y="499"/>
                  <a:pt x="161" y="499"/>
                </a:cubicBezTo>
                <a:cubicBezTo>
                  <a:pt x="162" y="500"/>
                  <a:pt x="163" y="500"/>
                  <a:pt x="165" y="500"/>
                </a:cubicBezTo>
                <a:cubicBezTo>
                  <a:pt x="170" y="501"/>
                  <a:pt x="175" y="503"/>
                  <a:pt x="181" y="504"/>
                </a:cubicBezTo>
                <a:cubicBezTo>
                  <a:pt x="189" y="506"/>
                  <a:pt x="198" y="506"/>
                  <a:pt x="207" y="505"/>
                </a:cubicBezTo>
                <a:cubicBezTo>
                  <a:pt x="217" y="505"/>
                  <a:pt x="228" y="502"/>
                  <a:pt x="236" y="496"/>
                </a:cubicBezTo>
                <a:cubicBezTo>
                  <a:pt x="237" y="500"/>
                  <a:pt x="238" y="504"/>
                  <a:pt x="240" y="508"/>
                </a:cubicBezTo>
                <a:cubicBezTo>
                  <a:pt x="241" y="512"/>
                  <a:pt x="243" y="515"/>
                  <a:pt x="246" y="518"/>
                </a:cubicBezTo>
                <a:cubicBezTo>
                  <a:pt x="246" y="518"/>
                  <a:pt x="246" y="519"/>
                  <a:pt x="246" y="519"/>
                </a:cubicBezTo>
                <a:cubicBezTo>
                  <a:pt x="253" y="529"/>
                  <a:pt x="263" y="538"/>
                  <a:pt x="276" y="541"/>
                </a:cubicBezTo>
                <a:cubicBezTo>
                  <a:pt x="289" y="543"/>
                  <a:pt x="303" y="538"/>
                  <a:pt x="317" y="540"/>
                </a:cubicBezTo>
                <a:cubicBezTo>
                  <a:pt x="342" y="542"/>
                  <a:pt x="363" y="558"/>
                  <a:pt x="384" y="543"/>
                </a:cubicBezTo>
                <a:cubicBezTo>
                  <a:pt x="394" y="546"/>
                  <a:pt x="403" y="542"/>
                  <a:pt x="411" y="535"/>
                </a:cubicBezTo>
                <a:cubicBezTo>
                  <a:pt x="413" y="539"/>
                  <a:pt x="414" y="543"/>
                  <a:pt x="417" y="546"/>
                </a:cubicBezTo>
                <a:cubicBezTo>
                  <a:pt x="418" y="546"/>
                  <a:pt x="418" y="546"/>
                  <a:pt x="418" y="546"/>
                </a:cubicBezTo>
                <a:cubicBezTo>
                  <a:pt x="417" y="547"/>
                  <a:pt x="416" y="547"/>
                  <a:pt x="415" y="548"/>
                </a:cubicBezTo>
                <a:cubicBezTo>
                  <a:pt x="413" y="548"/>
                  <a:pt x="413" y="549"/>
                  <a:pt x="413" y="549"/>
                </a:cubicBezTo>
                <a:cubicBezTo>
                  <a:pt x="410" y="547"/>
                  <a:pt x="408" y="545"/>
                  <a:pt x="407" y="541"/>
                </a:cubicBezTo>
                <a:cubicBezTo>
                  <a:pt x="406" y="540"/>
                  <a:pt x="401" y="542"/>
                  <a:pt x="401" y="543"/>
                </a:cubicBezTo>
                <a:cubicBezTo>
                  <a:pt x="403" y="546"/>
                  <a:pt x="405" y="549"/>
                  <a:pt x="408" y="551"/>
                </a:cubicBezTo>
                <a:cubicBezTo>
                  <a:pt x="409" y="552"/>
                  <a:pt x="412" y="551"/>
                  <a:pt x="413" y="550"/>
                </a:cubicBezTo>
                <a:cubicBezTo>
                  <a:pt x="413" y="551"/>
                  <a:pt x="414" y="551"/>
                  <a:pt x="415" y="551"/>
                </a:cubicBezTo>
                <a:cubicBezTo>
                  <a:pt x="420" y="549"/>
                  <a:pt x="423" y="548"/>
                  <a:pt x="427" y="545"/>
                </a:cubicBezTo>
                <a:cubicBezTo>
                  <a:pt x="414" y="561"/>
                  <a:pt x="395" y="573"/>
                  <a:pt x="375" y="578"/>
                </a:cubicBezTo>
                <a:cubicBezTo>
                  <a:pt x="364" y="581"/>
                  <a:pt x="352" y="580"/>
                  <a:pt x="341" y="577"/>
                </a:cubicBezTo>
                <a:cubicBezTo>
                  <a:pt x="343" y="577"/>
                  <a:pt x="346" y="575"/>
                  <a:pt x="344" y="574"/>
                </a:cubicBezTo>
                <a:cubicBezTo>
                  <a:pt x="338" y="571"/>
                  <a:pt x="335" y="564"/>
                  <a:pt x="332" y="559"/>
                </a:cubicBezTo>
                <a:cubicBezTo>
                  <a:pt x="331" y="557"/>
                  <a:pt x="326" y="558"/>
                  <a:pt x="327" y="560"/>
                </a:cubicBezTo>
                <a:cubicBezTo>
                  <a:pt x="330" y="566"/>
                  <a:pt x="333" y="573"/>
                  <a:pt x="339" y="576"/>
                </a:cubicBezTo>
                <a:cubicBezTo>
                  <a:pt x="336" y="575"/>
                  <a:pt x="333" y="574"/>
                  <a:pt x="330" y="572"/>
                </a:cubicBezTo>
                <a:cubicBezTo>
                  <a:pt x="331" y="572"/>
                  <a:pt x="331" y="571"/>
                  <a:pt x="330" y="570"/>
                </a:cubicBezTo>
                <a:cubicBezTo>
                  <a:pt x="324" y="567"/>
                  <a:pt x="322" y="562"/>
                  <a:pt x="318" y="556"/>
                </a:cubicBezTo>
                <a:cubicBezTo>
                  <a:pt x="317" y="555"/>
                  <a:pt x="315" y="555"/>
                  <a:pt x="314" y="556"/>
                </a:cubicBezTo>
                <a:cubicBezTo>
                  <a:pt x="314" y="556"/>
                  <a:pt x="314" y="556"/>
                  <a:pt x="314" y="556"/>
                </a:cubicBezTo>
                <a:cubicBezTo>
                  <a:pt x="307" y="551"/>
                  <a:pt x="301" y="546"/>
                  <a:pt x="293" y="543"/>
                </a:cubicBezTo>
                <a:cubicBezTo>
                  <a:pt x="291" y="542"/>
                  <a:pt x="287" y="546"/>
                  <a:pt x="290" y="547"/>
                </a:cubicBezTo>
                <a:cubicBezTo>
                  <a:pt x="295" y="549"/>
                  <a:pt x="299" y="551"/>
                  <a:pt x="303" y="554"/>
                </a:cubicBezTo>
                <a:cubicBezTo>
                  <a:pt x="301" y="555"/>
                  <a:pt x="300" y="556"/>
                  <a:pt x="301" y="557"/>
                </a:cubicBezTo>
                <a:cubicBezTo>
                  <a:pt x="335" y="590"/>
                  <a:pt x="379" y="591"/>
                  <a:pt x="415" y="562"/>
                </a:cubicBezTo>
                <a:cubicBezTo>
                  <a:pt x="424" y="555"/>
                  <a:pt x="431" y="548"/>
                  <a:pt x="437" y="539"/>
                </a:cubicBezTo>
                <a:cubicBezTo>
                  <a:pt x="440" y="534"/>
                  <a:pt x="443" y="529"/>
                  <a:pt x="446" y="525"/>
                </a:cubicBezTo>
                <a:cubicBezTo>
                  <a:pt x="449" y="528"/>
                  <a:pt x="453" y="531"/>
                  <a:pt x="457" y="534"/>
                </a:cubicBezTo>
                <a:cubicBezTo>
                  <a:pt x="455" y="535"/>
                  <a:pt x="453" y="536"/>
                  <a:pt x="455" y="536"/>
                </a:cubicBezTo>
                <a:cubicBezTo>
                  <a:pt x="456" y="536"/>
                  <a:pt x="457" y="536"/>
                  <a:pt x="459" y="536"/>
                </a:cubicBezTo>
                <a:cubicBezTo>
                  <a:pt x="465" y="541"/>
                  <a:pt x="472" y="545"/>
                  <a:pt x="479" y="548"/>
                </a:cubicBezTo>
                <a:cubicBezTo>
                  <a:pt x="479" y="549"/>
                  <a:pt x="480" y="549"/>
                  <a:pt x="481" y="549"/>
                </a:cubicBezTo>
                <a:cubicBezTo>
                  <a:pt x="489" y="552"/>
                  <a:pt x="497" y="555"/>
                  <a:pt x="504" y="556"/>
                </a:cubicBezTo>
                <a:cubicBezTo>
                  <a:pt x="503" y="557"/>
                  <a:pt x="502" y="558"/>
                  <a:pt x="504" y="558"/>
                </a:cubicBezTo>
                <a:cubicBezTo>
                  <a:pt x="506" y="558"/>
                  <a:pt x="507" y="557"/>
                  <a:pt x="509" y="557"/>
                </a:cubicBezTo>
                <a:cubicBezTo>
                  <a:pt x="510" y="557"/>
                  <a:pt x="511" y="557"/>
                  <a:pt x="512" y="558"/>
                </a:cubicBezTo>
                <a:cubicBezTo>
                  <a:pt x="520" y="559"/>
                  <a:pt x="527" y="557"/>
                  <a:pt x="532" y="554"/>
                </a:cubicBezTo>
                <a:cubicBezTo>
                  <a:pt x="532" y="555"/>
                  <a:pt x="531" y="557"/>
                  <a:pt x="531" y="559"/>
                </a:cubicBezTo>
                <a:cubicBezTo>
                  <a:pt x="531" y="560"/>
                  <a:pt x="536" y="560"/>
                  <a:pt x="536" y="558"/>
                </a:cubicBezTo>
                <a:cubicBezTo>
                  <a:pt x="536" y="557"/>
                  <a:pt x="536" y="557"/>
                  <a:pt x="536" y="557"/>
                </a:cubicBezTo>
                <a:cubicBezTo>
                  <a:pt x="542" y="563"/>
                  <a:pt x="548" y="568"/>
                  <a:pt x="555" y="572"/>
                </a:cubicBezTo>
                <a:cubicBezTo>
                  <a:pt x="555" y="572"/>
                  <a:pt x="555" y="572"/>
                  <a:pt x="555" y="572"/>
                </a:cubicBezTo>
                <a:cubicBezTo>
                  <a:pt x="556" y="573"/>
                  <a:pt x="556" y="573"/>
                  <a:pt x="557" y="573"/>
                </a:cubicBezTo>
                <a:cubicBezTo>
                  <a:pt x="563" y="577"/>
                  <a:pt x="569" y="581"/>
                  <a:pt x="574" y="585"/>
                </a:cubicBezTo>
                <a:cubicBezTo>
                  <a:pt x="576" y="586"/>
                  <a:pt x="577" y="587"/>
                  <a:pt x="578" y="588"/>
                </a:cubicBezTo>
                <a:cubicBezTo>
                  <a:pt x="578" y="588"/>
                  <a:pt x="578" y="588"/>
                  <a:pt x="578" y="588"/>
                </a:cubicBezTo>
                <a:cubicBezTo>
                  <a:pt x="579" y="589"/>
                  <a:pt x="579" y="589"/>
                  <a:pt x="580" y="589"/>
                </a:cubicBezTo>
                <a:cubicBezTo>
                  <a:pt x="588" y="594"/>
                  <a:pt x="596" y="598"/>
                  <a:pt x="605" y="601"/>
                </a:cubicBezTo>
                <a:cubicBezTo>
                  <a:pt x="606" y="602"/>
                  <a:pt x="607" y="603"/>
                  <a:pt x="609" y="603"/>
                </a:cubicBezTo>
                <a:cubicBezTo>
                  <a:pt x="609" y="603"/>
                  <a:pt x="609" y="603"/>
                  <a:pt x="610" y="603"/>
                </a:cubicBezTo>
                <a:cubicBezTo>
                  <a:pt x="613" y="604"/>
                  <a:pt x="616" y="605"/>
                  <a:pt x="620" y="607"/>
                </a:cubicBezTo>
                <a:cubicBezTo>
                  <a:pt x="621" y="608"/>
                  <a:pt x="622" y="609"/>
                  <a:pt x="624" y="609"/>
                </a:cubicBezTo>
                <a:cubicBezTo>
                  <a:pt x="624" y="609"/>
                  <a:pt x="624" y="609"/>
                  <a:pt x="625" y="609"/>
                </a:cubicBezTo>
                <a:cubicBezTo>
                  <a:pt x="625" y="609"/>
                  <a:pt x="626" y="609"/>
                  <a:pt x="626" y="609"/>
                </a:cubicBezTo>
                <a:cubicBezTo>
                  <a:pt x="631" y="611"/>
                  <a:pt x="636" y="613"/>
                  <a:pt x="641" y="615"/>
                </a:cubicBezTo>
                <a:cubicBezTo>
                  <a:pt x="642" y="619"/>
                  <a:pt x="645" y="621"/>
                  <a:pt x="650" y="621"/>
                </a:cubicBezTo>
                <a:cubicBezTo>
                  <a:pt x="650" y="620"/>
                  <a:pt x="651" y="620"/>
                  <a:pt x="651" y="620"/>
                </a:cubicBezTo>
                <a:cubicBezTo>
                  <a:pt x="652" y="621"/>
                  <a:pt x="654" y="621"/>
                  <a:pt x="655" y="622"/>
                </a:cubicBezTo>
                <a:cubicBezTo>
                  <a:pt x="656" y="624"/>
                  <a:pt x="657" y="627"/>
                  <a:pt x="659" y="629"/>
                </a:cubicBezTo>
                <a:cubicBezTo>
                  <a:pt x="660" y="630"/>
                  <a:pt x="663" y="628"/>
                  <a:pt x="663" y="628"/>
                </a:cubicBezTo>
                <a:cubicBezTo>
                  <a:pt x="664" y="627"/>
                  <a:pt x="664" y="627"/>
                  <a:pt x="664" y="627"/>
                </a:cubicBezTo>
                <a:cubicBezTo>
                  <a:pt x="666" y="628"/>
                  <a:pt x="668" y="628"/>
                  <a:pt x="669" y="629"/>
                </a:cubicBezTo>
                <a:cubicBezTo>
                  <a:pt x="669" y="629"/>
                  <a:pt x="669" y="629"/>
                  <a:pt x="669" y="630"/>
                </a:cubicBezTo>
                <a:cubicBezTo>
                  <a:pt x="670" y="631"/>
                  <a:pt x="671" y="631"/>
                  <a:pt x="672" y="631"/>
                </a:cubicBezTo>
                <a:cubicBezTo>
                  <a:pt x="672" y="631"/>
                  <a:pt x="673" y="631"/>
                  <a:pt x="673" y="631"/>
                </a:cubicBezTo>
                <a:cubicBezTo>
                  <a:pt x="686" y="637"/>
                  <a:pt x="699" y="641"/>
                  <a:pt x="714" y="641"/>
                </a:cubicBezTo>
                <a:cubicBezTo>
                  <a:pt x="717" y="642"/>
                  <a:pt x="721" y="643"/>
                  <a:pt x="724" y="643"/>
                </a:cubicBezTo>
                <a:cubicBezTo>
                  <a:pt x="738" y="644"/>
                  <a:pt x="753" y="643"/>
                  <a:pt x="765" y="636"/>
                </a:cubicBezTo>
                <a:cubicBezTo>
                  <a:pt x="764" y="637"/>
                  <a:pt x="764" y="637"/>
                  <a:pt x="763" y="637"/>
                </a:cubicBezTo>
                <a:cubicBezTo>
                  <a:pt x="759" y="638"/>
                  <a:pt x="760" y="641"/>
                  <a:pt x="763" y="640"/>
                </a:cubicBezTo>
                <a:cubicBezTo>
                  <a:pt x="769" y="639"/>
                  <a:pt x="771" y="635"/>
                  <a:pt x="773" y="631"/>
                </a:cubicBezTo>
                <a:cubicBezTo>
                  <a:pt x="774" y="630"/>
                  <a:pt x="775" y="629"/>
                  <a:pt x="776" y="628"/>
                </a:cubicBezTo>
                <a:cubicBezTo>
                  <a:pt x="777" y="628"/>
                  <a:pt x="778" y="627"/>
                  <a:pt x="778" y="627"/>
                </a:cubicBezTo>
                <a:cubicBezTo>
                  <a:pt x="778" y="626"/>
                  <a:pt x="778" y="626"/>
                  <a:pt x="778" y="626"/>
                </a:cubicBezTo>
                <a:cubicBezTo>
                  <a:pt x="778" y="626"/>
                  <a:pt x="778" y="626"/>
                  <a:pt x="778" y="626"/>
                </a:cubicBezTo>
                <a:cubicBezTo>
                  <a:pt x="785" y="619"/>
                  <a:pt x="787" y="611"/>
                  <a:pt x="784" y="606"/>
                </a:cubicBezTo>
                <a:cubicBezTo>
                  <a:pt x="800" y="607"/>
                  <a:pt x="816" y="606"/>
                  <a:pt x="831" y="601"/>
                </a:cubicBezTo>
                <a:cubicBezTo>
                  <a:pt x="857" y="598"/>
                  <a:pt x="879" y="586"/>
                  <a:pt x="892" y="561"/>
                </a:cubicBezTo>
                <a:cubicBezTo>
                  <a:pt x="904" y="537"/>
                  <a:pt x="908" y="506"/>
                  <a:pt x="897" y="484"/>
                </a:cubicBezTo>
                <a:cubicBezTo>
                  <a:pt x="895" y="478"/>
                  <a:pt x="893" y="473"/>
                  <a:pt x="891" y="467"/>
                </a:cubicBezTo>
                <a:cubicBezTo>
                  <a:pt x="903" y="474"/>
                  <a:pt x="916" y="478"/>
                  <a:pt x="929" y="474"/>
                </a:cubicBezTo>
                <a:cubicBezTo>
                  <a:pt x="929" y="474"/>
                  <a:pt x="929" y="475"/>
                  <a:pt x="929" y="475"/>
                </a:cubicBezTo>
                <a:cubicBezTo>
                  <a:pt x="929" y="476"/>
                  <a:pt x="934" y="474"/>
                  <a:pt x="934" y="473"/>
                </a:cubicBezTo>
                <a:cubicBezTo>
                  <a:pt x="934" y="473"/>
                  <a:pt x="934" y="473"/>
                  <a:pt x="934" y="472"/>
                </a:cubicBezTo>
                <a:cubicBezTo>
                  <a:pt x="939" y="470"/>
                  <a:pt x="941" y="467"/>
                  <a:pt x="941" y="461"/>
                </a:cubicBezTo>
                <a:cubicBezTo>
                  <a:pt x="941" y="455"/>
                  <a:pt x="941" y="449"/>
                  <a:pt x="940" y="444"/>
                </a:cubicBezTo>
                <a:cubicBezTo>
                  <a:pt x="939" y="435"/>
                  <a:pt x="952" y="432"/>
                  <a:pt x="958" y="428"/>
                </a:cubicBezTo>
                <a:cubicBezTo>
                  <a:pt x="969" y="423"/>
                  <a:pt x="968" y="407"/>
                  <a:pt x="967" y="397"/>
                </a:cubicBezTo>
                <a:close/>
                <a:moveTo>
                  <a:pt x="836" y="147"/>
                </a:moveTo>
                <a:cubicBezTo>
                  <a:pt x="836" y="147"/>
                  <a:pt x="836" y="147"/>
                  <a:pt x="836" y="146"/>
                </a:cubicBezTo>
                <a:cubicBezTo>
                  <a:pt x="836" y="147"/>
                  <a:pt x="836" y="147"/>
                  <a:pt x="836" y="147"/>
                </a:cubicBezTo>
                <a:close/>
                <a:moveTo>
                  <a:pt x="600" y="429"/>
                </a:moveTo>
                <a:cubicBezTo>
                  <a:pt x="600" y="429"/>
                  <a:pt x="600" y="429"/>
                  <a:pt x="600" y="429"/>
                </a:cubicBezTo>
                <a:cubicBezTo>
                  <a:pt x="600" y="429"/>
                  <a:pt x="600" y="429"/>
                  <a:pt x="600" y="429"/>
                </a:cubicBezTo>
                <a:cubicBezTo>
                  <a:pt x="600" y="429"/>
                  <a:pt x="600" y="429"/>
                  <a:pt x="600" y="429"/>
                </a:cubicBezTo>
                <a:close/>
                <a:moveTo>
                  <a:pt x="573" y="391"/>
                </a:moveTo>
                <a:cubicBezTo>
                  <a:pt x="572" y="389"/>
                  <a:pt x="572" y="387"/>
                  <a:pt x="571" y="385"/>
                </a:cubicBezTo>
                <a:cubicBezTo>
                  <a:pt x="572" y="385"/>
                  <a:pt x="573" y="384"/>
                  <a:pt x="573" y="384"/>
                </a:cubicBezTo>
                <a:cubicBezTo>
                  <a:pt x="573" y="386"/>
                  <a:pt x="573" y="388"/>
                  <a:pt x="573" y="391"/>
                </a:cubicBezTo>
                <a:close/>
                <a:moveTo>
                  <a:pt x="573" y="382"/>
                </a:moveTo>
                <a:cubicBezTo>
                  <a:pt x="569" y="379"/>
                  <a:pt x="567" y="375"/>
                  <a:pt x="566" y="370"/>
                </a:cubicBezTo>
                <a:cubicBezTo>
                  <a:pt x="569" y="373"/>
                  <a:pt x="572" y="377"/>
                  <a:pt x="573" y="382"/>
                </a:cubicBezTo>
                <a:close/>
                <a:moveTo>
                  <a:pt x="571" y="227"/>
                </a:moveTo>
                <a:cubicBezTo>
                  <a:pt x="571" y="226"/>
                  <a:pt x="571" y="225"/>
                  <a:pt x="571" y="223"/>
                </a:cubicBezTo>
                <a:cubicBezTo>
                  <a:pt x="570" y="222"/>
                  <a:pt x="568" y="222"/>
                  <a:pt x="567" y="222"/>
                </a:cubicBezTo>
                <a:cubicBezTo>
                  <a:pt x="565" y="216"/>
                  <a:pt x="561" y="208"/>
                  <a:pt x="559" y="200"/>
                </a:cubicBezTo>
                <a:cubicBezTo>
                  <a:pt x="562" y="204"/>
                  <a:pt x="565" y="209"/>
                  <a:pt x="567" y="213"/>
                </a:cubicBezTo>
                <a:cubicBezTo>
                  <a:pt x="570" y="218"/>
                  <a:pt x="571" y="223"/>
                  <a:pt x="571" y="227"/>
                </a:cubicBezTo>
                <a:close/>
                <a:moveTo>
                  <a:pt x="552" y="264"/>
                </a:moveTo>
                <a:cubicBezTo>
                  <a:pt x="552" y="265"/>
                  <a:pt x="551" y="265"/>
                  <a:pt x="551" y="266"/>
                </a:cubicBezTo>
                <a:cubicBezTo>
                  <a:pt x="548" y="268"/>
                  <a:pt x="553" y="269"/>
                  <a:pt x="555" y="268"/>
                </a:cubicBezTo>
                <a:cubicBezTo>
                  <a:pt x="555" y="267"/>
                  <a:pt x="555" y="267"/>
                  <a:pt x="555" y="267"/>
                </a:cubicBezTo>
                <a:cubicBezTo>
                  <a:pt x="555" y="267"/>
                  <a:pt x="555" y="267"/>
                  <a:pt x="555" y="267"/>
                </a:cubicBezTo>
                <a:cubicBezTo>
                  <a:pt x="555" y="267"/>
                  <a:pt x="555" y="267"/>
                  <a:pt x="555" y="267"/>
                </a:cubicBezTo>
                <a:cubicBezTo>
                  <a:pt x="557" y="265"/>
                  <a:pt x="559" y="264"/>
                  <a:pt x="560" y="262"/>
                </a:cubicBezTo>
                <a:cubicBezTo>
                  <a:pt x="568" y="253"/>
                  <a:pt x="575" y="241"/>
                  <a:pt x="576" y="229"/>
                </a:cubicBezTo>
                <a:cubicBezTo>
                  <a:pt x="578" y="233"/>
                  <a:pt x="578" y="238"/>
                  <a:pt x="579" y="243"/>
                </a:cubicBezTo>
                <a:cubicBezTo>
                  <a:pt x="581" y="261"/>
                  <a:pt x="564" y="268"/>
                  <a:pt x="549" y="269"/>
                </a:cubicBezTo>
                <a:cubicBezTo>
                  <a:pt x="548" y="269"/>
                  <a:pt x="546" y="269"/>
                  <a:pt x="545" y="269"/>
                </a:cubicBezTo>
                <a:cubicBezTo>
                  <a:pt x="547" y="268"/>
                  <a:pt x="550" y="266"/>
                  <a:pt x="552" y="264"/>
                </a:cubicBezTo>
                <a:close/>
                <a:moveTo>
                  <a:pt x="530" y="272"/>
                </a:moveTo>
                <a:cubicBezTo>
                  <a:pt x="527" y="272"/>
                  <a:pt x="525" y="272"/>
                  <a:pt x="522" y="272"/>
                </a:cubicBezTo>
                <a:cubicBezTo>
                  <a:pt x="525" y="272"/>
                  <a:pt x="527" y="272"/>
                  <a:pt x="530" y="272"/>
                </a:cubicBezTo>
                <a:close/>
                <a:moveTo>
                  <a:pt x="291" y="237"/>
                </a:moveTo>
                <a:cubicBezTo>
                  <a:pt x="291" y="237"/>
                  <a:pt x="291" y="237"/>
                  <a:pt x="292" y="237"/>
                </a:cubicBezTo>
                <a:cubicBezTo>
                  <a:pt x="291" y="238"/>
                  <a:pt x="291" y="238"/>
                  <a:pt x="290" y="238"/>
                </a:cubicBezTo>
                <a:cubicBezTo>
                  <a:pt x="290" y="238"/>
                  <a:pt x="290" y="238"/>
                  <a:pt x="291" y="237"/>
                </a:cubicBezTo>
                <a:cubicBezTo>
                  <a:pt x="291" y="237"/>
                  <a:pt x="291" y="237"/>
                  <a:pt x="291" y="237"/>
                </a:cubicBezTo>
                <a:close/>
                <a:moveTo>
                  <a:pt x="330" y="227"/>
                </a:moveTo>
                <a:cubicBezTo>
                  <a:pt x="331" y="227"/>
                  <a:pt x="332" y="226"/>
                  <a:pt x="333" y="226"/>
                </a:cubicBezTo>
                <a:cubicBezTo>
                  <a:pt x="333" y="226"/>
                  <a:pt x="333" y="226"/>
                  <a:pt x="333" y="226"/>
                </a:cubicBezTo>
                <a:cubicBezTo>
                  <a:pt x="333" y="226"/>
                  <a:pt x="333" y="226"/>
                  <a:pt x="334" y="227"/>
                </a:cubicBezTo>
                <a:cubicBezTo>
                  <a:pt x="332" y="228"/>
                  <a:pt x="331" y="229"/>
                  <a:pt x="329" y="229"/>
                </a:cubicBezTo>
                <a:cubicBezTo>
                  <a:pt x="329" y="229"/>
                  <a:pt x="330" y="228"/>
                  <a:pt x="330" y="227"/>
                </a:cubicBezTo>
                <a:close/>
                <a:moveTo>
                  <a:pt x="355" y="206"/>
                </a:moveTo>
                <a:cubicBezTo>
                  <a:pt x="355" y="206"/>
                  <a:pt x="354" y="205"/>
                  <a:pt x="353" y="205"/>
                </a:cubicBezTo>
                <a:cubicBezTo>
                  <a:pt x="353" y="205"/>
                  <a:pt x="354" y="204"/>
                  <a:pt x="354" y="203"/>
                </a:cubicBezTo>
                <a:cubicBezTo>
                  <a:pt x="354" y="204"/>
                  <a:pt x="355" y="205"/>
                  <a:pt x="355" y="206"/>
                </a:cubicBezTo>
                <a:cubicBezTo>
                  <a:pt x="355" y="206"/>
                  <a:pt x="355" y="206"/>
                  <a:pt x="355" y="206"/>
                </a:cubicBezTo>
                <a:close/>
                <a:moveTo>
                  <a:pt x="348" y="216"/>
                </a:moveTo>
                <a:cubicBezTo>
                  <a:pt x="349" y="215"/>
                  <a:pt x="349" y="215"/>
                  <a:pt x="350" y="214"/>
                </a:cubicBezTo>
                <a:cubicBezTo>
                  <a:pt x="350" y="214"/>
                  <a:pt x="351" y="214"/>
                  <a:pt x="351" y="214"/>
                </a:cubicBezTo>
                <a:cubicBezTo>
                  <a:pt x="348" y="218"/>
                  <a:pt x="346" y="222"/>
                  <a:pt x="343" y="225"/>
                </a:cubicBezTo>
                <a:cubicBezTo>
                  <a:pt x="341" y="227"/>
                  <a:pt x="339" y="228"/>
                  <a:pt x="336" y="230"/>
                </a:cubicBezTo>
                <a:cubicBezTo>
                  <a:pt x="336" y="230"/>
                  <a:pt x="335" y="231"/>
                  <a:pt x="335" y="231"/>
                </a:cubicBezTo>
                <a:cubicBezTo>
                  <a:pt x="335" y="231"/>
                  <a:pt x="334" y="230"/>
                  <a:pt x="334" y="230"/>
                </a:cubicBezTo>
                <a:cubicBezTo>
                  <a:pt x="340" y="227"/>
                  <a:pt x="344" y="222"/>
                  <a:pt x="348" y="216"/>
                </a:cubicBezTo>
                <a:close/>
                <a:moveTo>
                  <a:pt x="360" y="208"/>
                </a:moveTo>
                <a:cubicBezTo>
                  <a:pt x="360" y="207"/>
                  <a:pt x="360" y="207"/>
                  <a:pt x="361" y="207"/>
                </a:cubicBezTo>
                <a:cubicBezTo>
                  <a:pt x="361" y="206"/>
                  <a:pt x="361" y="205"/>
                  <a:pt x="361" y="204"/>
                </a:cubicBezTo>
                <a:cubicBezTo>
                  <a:pt x="361" y="204"/>
                  <a:pt x="362" y="204"/>
                  <a:pt x="362" y="204"/>
                </a:cubicBezTo>
                <a:cubicBezTo>
                  <a:pt x="362" y="203"/>
                  <a:pt x="363" y="201"/>
                  <a:pt x="364" y="200"/>
                </a:cubicBezTo>
                <a:cubicBezTo>
                  <a:pt x="364" y="200"/>
                  <a:pt x="364" y="201"/>
                  <a:pt x="364" y="201"/>
                </a:cubicBezTo>
                <a:cubicBezTo>
                  <a:pt x="363" y="203"/>
                  <a:pt x="361" y="206"/>
                  <a:pt x="359" y="208"/>
                </a:cubicBezTo>
                <a:cubicBezTo>
                  <a:pt x="359" y="208"/>
                  <a:pt x="360" y="208"/>
                  <a:pt x="360" y="208"/>
                </a:cubicBezTo>
                <a:close/>
                <a:moveTo>
                  <a:pt x="370" y="179"/>
                </a:moveTo>
                <a:cubicBezTo>
                  <a:pt x="371" y="183"/>
                  <a:pt x="370" y="186"/>
                  <a:pt x="369" y="190"/>
                </a:cubicBezTo>
                <a:cubicBezTo>
                  <a:pt x="369" y="190"/>
                  <a:pt x="369" y="190"/>
                  <a:pt x="368" y="190"/>
                </a:cubicBezTo>
                <a:cubicBezTo>
                  <a:pt x="368" y="188"/>
                  <a:pt x="368" y="186"/>
                  <a:pt x="368" y="184"/>
                </a:cubicBezTo>
                <a:cubicBezTo>
                  <a:pt x="368" y="183"/>
                  <a:pt x="367" y="183"/>
                  <a:pt x="367" y="182"/>
                </a:cubicBezTo>
                <a:cubicBezTo>
                  <a:pt x="368" y="181"/>
                  <a:pt x="369" y="180"/>
                  <a:pt x="370" y="179"/>
                </a:cubicBezTo>
                <a:close/>
                <a:moveTo>
                  <a:pt x="360" y="196"/>
                </a:moveTo>
                <a:cubicBezTo>
                  <a:pt x="359" y="197"/>
                  <a:pt x="359" y="197"/>
                  <a:pt x="359" y="198"/>
                </a:cubicBezTo>
                <a:cubicBezTo>
                  <a:pt x="359" y="198"/>
                  <a:pt x="358" y="198"/>
                  <a:pt x="358" y="198"/>
                </a:cubicBezTo>
                <a:cubicBezTo>
                  <a:pt x="358" y="198"/>
                  <a:pt x="358" y="198"/>
                  <a:pt x="358" y="197"/>
                </a:cubicBezTo>
                <a:cubicBezTo>
                  <a:pt x="359" y="197"/>
                  <a:pt x="359" y="196"/>
                  <a:pt x="360" y="196"/>
                </a:cubicBezTo>
                <a:close/>
                <a:moveTo>
                  <a:pt x="346" y="209"/>
                </a:moveTo>
                <a:cubicBezTo>
                  <a:pt x="346" y="209"/>
                  <a:pt x="346" y="210"/>
                  <a:pt x="346" y="210"/>
                </a:cubicBezTo>
                <a:cubicBezTo>
                  <a:pt x="346" y="211"/>
                  <a:pt x="345" y="212"/>
                  <a:pt x="345" y="213"/>
                </a:cubicBezTo>
                <a:cubicBezTo>
                  <a:pt x="344" y="214"/>
                  <a:pt x="343" y="215"/>
                  <a:pt x="342" y="215"/>
                </a:cubicBezTo>
                <a:cubicBezTo>
                  <a:pt x="342" y="215"/>
                  <a:pt x="342" y="214"/>
                  <a:pt x="342" y="213"/>
                </a:cubicBezTo>
                <a:cubicBezTo>
                  <a:pt x="343" y="212"/>
                  <a:pt x="345" y="210"/>
                  <a:pt x="346" y="209"/>
                </a:cubicBezTo>
                <a:close/>
                <a:moveTo>
                  <a:pt x="337" y="218"/>
                </a:moveTo>
                <a:cubicBezTo>
                  <a:pt x="337" y="218"/>
                  <a:pt x="337" y="219"/>
                  <a:pt x="337" y="219"/>
                </a:cubicBezTo>
                <a:cubicBezTo>
                  <a:pt x="337" y="219"/>
                  <a:pt x="337" y="219"/>
                  <a:pt x="336" y="219"/>
                </a:cubicBezTo>
                <a:cubicBezTo>
                  <a:pt x="336" y="219"/>
                  <a:pt x="336" y="219"/>
                  <a:pt x="336" y="219"/>
                </a:cubicBezTo>
                <a:cubicBezTo>
                  <a:pt x="336" y="218"/>
                  <a:pt x="337" y="218"/>
                  <a:pt x="337" y="218"/>
                </a:cubicBezTo>
                <a:close/>
                <a:moveTo>
                  <a:pt x="319" y="229"/>
                </a:moveTo>
                <a:cubicBezTo>
                  <a:pt x="319" y="229"/>
                  <a:pt x="319" y="229"/>
                  <a:pt x="319" y="229"/>
                </a:cubicBezTo>
                <a:cubicBezTo>
                  <a:pt x="320" y="230"/>
                  <a:pt x="322" y="230"/>
                  <a:pt x="323" y="229"/>
                </a:cubicBezTo>
                <a:cubicBezTo>
                  <a:pt x="324" y="229"/>
                  <a:pt x="324" y="229"/>
                  <a:pt x="324" y="229"/>
                </a:cubicBezTo>
                <a:cubicBezTo>
                  <a:pt x="324" y="230"/>
                  <a:pt x="323" y="231"/>
                  <a:pt x="323" y="232"/>
                </a:cubicBezTo>
                <a:cubicBezTo>
                  <a:pt x="323" y="234"/>
                  <a:pt x="325" y="234"/>
                  <a:pt x="326" y="233"/>
                </a:cubicBezTo>
                <a:cubicBezTo>
                  <a:pt x="327" y="233"/>
                  <a:pt x="328" y="233"/>
                  <a:pt x="329" y="232"/>
                </a:cubicBezTo>
                <a:cubicBezTo>
                  <a:pt x="329" y="233"/>
                  <a:pt x="330" y="233"/>
                  <a:pt x="330" y="233"/>
                </a:cubicBezTo>
                <a:cubicBezTo>
                  <a:pt x="325" y="235"/>
                  <a:pt x="321" y="234"/>
                  <a:pt x="316" y="234"/>
                </a:cubicBezTo>
                <a:cubicBezTo>
                  <a:pt x="316" y="234"/>
                  <a:pt x="316" y="233"/>
                  <a:pt x="315" y="233"/>
                </a:cubicBezTo>
                <a:cubicBezTo>
                  <a:pt x="315" y="232"/>
                  <a:pt x="314" y="231"/>
                  <a:pt x="314" y="230"/>
                </a:cubicBezTo>
                <a:cubicBezTo>
                  <a:pt x="316" y="230"/>
                  <a:pt x="317" y="229"/>
                  <a:pt x="319" y="229"/>
                </a:cubicBezTo>
                <a:close/>
                <a:moveTo>
                  <a:pt x="308" y="230"/>
                </a:moveTo>
                <a:cubicBezTo>
                  <a:pt x="309" y="231"/>
                  <a:pt x="309" y="232"/>
                  <a:pt x="310" y="233"/>
                </a:cubicBezTo>
                <a:cubicBezTo>
                  <a:pt x="309" y="233"/>
                  <a:pt x="308" y="233"/>
                  <a:pt x="308" y="233"/>
                </a:cubicBezTo>
                <a:cubicBezTo>
                  <a:pt x="306" y="233"/>
                  <a:pt x="304" y="233"/>
                  <a:pt x="303" y="233"/>
                </a:cubicBezTo>
                <a:cubicBezTo>
                  <a:pt x="304" y="233"/>
                  <a:pt x="304" y="232"/>
                  <a:pt x="304" y="231"/>
                </a:cubicBezTo>
                <a:cubicBezTo>
                  <a:pt x="303" y="231"/>
                  <a:pt x="303" y="230"/>
                  <a:pt x="303" y="230"/>
                </a:cubicBezTo>
                <a:cubicBezTo>
                  <a:pt x="305" y="230"/>
                  <a:pt x="307" y="230"/>
                  <a:pt x="308" y="230"/>
                </a:cubicBezTo>
                <a:close/>
                <a:moveTo>
                  <a:pt x="298" y="231"/>
                </a:moveTo>
                <a:cubicBezTo>
                  <a:pt x="298" y="232"/>
                  <a:pt x="298" y="233"/>
                  <a:pt x="299" y="233"/>
                </a:cubicBezTo>
                <a:cubicBezTo>
                  <a:pt x="299" y="233"/>
                  <a:pt x="299" y="234"/>
                  <a:pt x="300" y="234"/>
                </a:cubicBezTo>
                <a:cubicBezTo>
                  <a:pt x="298" y="234"/>
                  <a:pt x="297" y="235"/>
                  <a:pt x="295" y="235"/>
                </a:cubicBezTo>
                <a:cubicBezTo>
                  <a:pt x="295" y="235"/>
                  <a:pt x="294" y="235"/>
                  <a:pt x="294" y="235"/>
                </a:cubicBezTo>
                <a:cubicBezTo>
                  <a:pt x="293" y="235"/>
                  <a:pt x="292" y="235"/>
                  <a:pt x="291" y="236"/>
                </a:cubicBezTo>
                <a:cubicBezTo>
                  <a:pt x="292" y="233"/>
                  <a:pt x="294" y="232"/>
                  <a:pt x="298" y="231"/>
                </a:cubicBezTo>
                <a:close/>
                <a:moveTo>
                  <a:pt x="253" y="304"/>
                </a:moveTo>
                <a:cubicBezTo>
                  <a:pt x="252" y="304"/>
                  <a:pt x="251" y="304"/>
                  <a:pt x="251" y="304"/>
                </a:cubicBezTo>
                <a:cubicBezTo>
                  <a:pt x="249" y="304"/>
                  <a:pt x="246" y="304"/>
                  <a:pt x="243" y="303"/>
                </a:cubicBezTo>
                <a:cubicBezTo>
                  <a:pt x="240" y="302"/>
                  <a:pt x="237" y="301"/>
                  <a:pt x="234" y="299"/>
                </a:cubicBezTo>
                <a:cubicBezTo>
                  <a:pt x="239" y="299"/>
                  <a:pt x="244" y="298"/>
                  <a:pt x="249" y="296"/>
                </a:cubicBezTo>
                <a:cubicBezTo>
                  <a:pt x="252" y="296"/>
                  <a:pt x="254" y="296"/>
                  <a:pt x="256" y="296"/>
                </a:cubicBezTo>
                <a:cubicBezTo>
                  <a:pt x="257" y="297"/>
                  <a:pt x="260" y="296"/>
                  <a:pt x="261" y="295"/>
                </a:cubicBezTo>
                <a:cubicBezTo>
                  <a:pt x="261" y="295"/>
                  <a:pt x="261" y="295"/>
                  <a:pt x="261" y="295"/>
                </a:cubicBezTo>
                <a:cubicBezTo>
                  <a:pt x="264" y="294"/>
                  <a:pt x="266" y="292"/>
                  <a:pt x="268" y="290"/>
                </a:cubicBezTo>
                <a:cubicBezTo>
                  <a:pt x="265" y="296"/>
                  <a:pt x="263" y="300"/>
                  <a:pt x="258" y="303"/>
                </a:cubicBezTo>
                <a:cubicBezTo>
                  <a:pt x="256" y="303"/>
                  <a:pt x="254" y="304"/>
                  <a:pt x="253" y="304"/>
                </a:cubicBezTo>
                <a:close/>
                <a:moveTo>
                  <a:pt x="242" y="295"/>
                </a:moveTo>
                <a:cubicBezTo>
                  <a:pt x="242" y="295"/>
                  <a:pt x="243" y="295"/>
                  <a:pt x="243" y="295"/>
                </a:cubicBezTo>
                <a:cubicBezTo>
                  <a:pt x="240" y="296"/>
                  <a:pt x="237" y="297"/>
                  <a:pt x="234" y="296"/>
                </a:cubicBezTo>
                <a:cubicBezTo>
                  <a:pt x="236" y="292"/>
                  <a:pt x="238" y="287"/>
                  <a:pt x="240" y="283"/>
                </a:cubicBezTo>
                <a:cubicBezTo>
                  <a:pt x="241" y="287"/>
                  <a:pt x="241" y="291"/>
                  <a:pt x="242" y="295"/>
                </a:cubicBezTo>
                <a:close/>
                <a:moveTo>
                  <a:pt x="265" y="286"/>
                </a:moveTo>
                <a:cubicBezTo>
                  <a:pt x="265" y="287"/>
                  <a:pt x="264" y="289"/>
                  <a:pt x="263" y="290"/>
                </a:cubicBezTo>
                <a:cubicBezTo>
                  <a:pt x="264" y="289"/>
                  <a:pt x="264" y="288"/>
                  <a:pt x="264" y="287"/>
                </a:cubicBezTo>
                <a:cubicBezTo>
                  <a:pt x="265" y="286"/>
                  <a:pt x="265" y="286"/>
                  <a:pt x="265" y="286"/>
                </a:cubicBezTo>
                <a:close/>
                <a:moveTo>
                  <a:pt x="255" y="293"/>
                </a:moveTo>
                <a:cubicBezTo>
                  <a:pt x="255" y="293"/>
                  <a:pt x="255" y="293"/>
                  <a:pt x="254" y="293"/>
                </a:cubicBezTo>
                <a:cubicBezTo>
                  <a:pt x="254" y="293"/>
                  <a:pt x="255" y="293"/>
                  <a:pt x="255" y="293"/>
                </a:cubicBezTo>
                <a:cubicBezTo>
                  <a:pt x="255" y="293"/>
                  <a:pt x="255" y="293"/>
                  <a:pt x="255" y="293"/>
                </a:cubicBezTo>
                <a:close/>
                <a:moveTo>
                  <a:pt x="250" y="293"/>
                </a:moveTo>
                <a:cubicBezTo>
                  <a:pt x="249" y="293"/>
                  <a:pt x="249" y="293"/>
                  <a:pt x="248" y="293"/>
                </a:cubicBezTo>
                <a:cubicBezTo>
                  <a:pt x="250" y="290"/>
                  <a:pt x="252" y="288"/>
                  <a:pt x="253" y="285"/>
                </a:cubicBezTo>
                <a:cubicBezTo>
                  <a:pt x="253" y="287"/>
                  <a:pt x="254" y="289"/>
                  <a:pt x="254" y="290"/>
                </a:cubicBezTo>
                <a:cubicBezTo>
                  <a:pt x="253" y="291"/>
                  <a:pt x="251" y="292"/>
                  <a:pt x="250" y="293"/>
                </a:cubicBezTo>
                <a:close/>
                <a:moveTo>
                  <a:pt x="213" y="280"/>
                </a:moveTo>
                <a:cubicBezTo>
                  <a:pt x="215" y="280"/>
                  <a:pt x="217" y="280"/>
                  <a:pt x="217" y="279"/>
                </a:cubicBezTo>
                <a:cubicBezTo>
                  <a:pt x="217" y="278"/>
                  <a:pt x="217" y="278"/>
                  <a:pt x="218" y="278"/>
                </a:cubicBezTo>
                <a:cubicBezTo>
                  <a:pt x="218" y="280"/>
                  <a:pt x="218" y="282"/>
                  <a:pt x="217" y="285"/>
                </a:cubicBezTo>
                <a:cubicBezTo>
                  <a:pt x="216" y="284"/>
                  <a:pt x="215" y="282"/>
                  <a:pt x="214" y="281"/>
                </a:cubicBezTo>
                <a:cubicBezTo>
                  <a:pt x="214" y="281"/>
                  <a:pt x="213" y="281"/>
                  <a:pt x="213" y="280"/>
                </a:cubicBezTo>
                <a:close/>
                <a:moveTo>
                  <a:pt x="219" y="287"/>
                </a:moveTo>
                <a:cubicBezTo>
                  <a:pt x="221" y="287"/>
                  <a:pt x="222" y="286"/>
                  <a:pt x="222" y="286"/>
                </a:cubicBezTo>
                <a:cubicBezTo>
                  <a:pt x="224" y="284"/>
                  <a:pt x="225" y="283"/>
                  <a:pt x="226" y="281"/>
                </a:cubicBezTo>
                <a:cubicBezTo>
                  <a:pt x="226" y="285"/>
                  <a:pt x="226" y="290"/>
                  <a:pt x="227" y="294"/>
                </a:cubicBezTo>
                <a:cubicBezTo>
                  <a:pt x="227" y="294"/>
                  <a:pt x="227" y="294"/>
                  <a:pt x="227" y="294"/>
                </a:cubicBezTo>
                <a:cubicBezTo>
                  <a:pt x="224" y="292"/>
                  <a:pt x="222" y="289"/>
                  <a:pt x="219" y="287"/>
                </a:cubicBezTo>
                <a:close/>
                <a:moveTo>
                  <a:pt x="227" y="346"/>
                </a:moveTo>
                <a:cubicBezTo>
                  <a:pt x="227" y="346"/>
                  <a:pt x="227" y="346"/>
                  <a:pt x="227" y="346"/>
                </a:cubicBezTo>
                <a:cubicBezTo>
                  <a:pt x="228" y="344"/>
                  <a:pt x="229" y="342"/>
                  <a:pt x="230" y="340"/>
                </a:cubicBezTo>
                <a:cubicBezTo>
                  <a:pt x="230" y="341"/>
                  <a:pt x="231" y="343"/>
                  <a:pt x="231" y="344"/>
                </a:cubicBezTo>
                <a:cubicBezTo>
                  <a:pt x="231" y="344"/>
                  <a:pt x="232" y="344"/>
                  <a:pt x="232" y="345"/>
                </a:cubicBezTo>
                <a:cubicBezTo>
                  <a:pt x="232" y="345"/>
                  <a:pt x="231" y="345"/>
                  <a:pt x="231" y="345"/>
                </a:cubicBezTo>
                <a:cubicBezTo>
                  <a:pt x="229" y="346"/>
                  <a:pt x="228" y="346"/>
                  <a:pt x="227" y="346"/>
                </a:cubicBezTo>
                <a:close/>
                <a:moveTo>
                  <a:pt x="203" y="346"/>
                </a:moveTo>
                <a:cubicBezTo>
                  <a:pt x="205" y="344"/>
                  <a:pt x="206" y="342"/>
                  <a:pt x="207" y="340"/>
                </a:cubicBezTo>
                <a:cubicBezTo>
                  <a:pt x="207" y="343"/>
                  <a:pt x="207" y="346"/>
                  <a:pt x="207" y="349"/>
                </a:cubicBezTo>
                <a:cubicBezTo>
                  <a:pt x="205" y="348"/>
                  <a:pt x="204" y="347"/>
                  <a:pt x="202" y="346"/>
                </a:cubicBezTo>
                <a:cubicBezTo>
                  <a:pt x="202" y="346"/>
                  <a:pt x="203" y="346"/>
                  <a:pt x="203" y="346"/>
                </a:cubicBezTo>
                <a:close/>
                <a:moveTo>
                  <a:pt x="218" y="345"/>
                </a:moveTo>
                <a:cubicBezTo>
                  <a:pt x="218" y="346"/>
                  <a:pt x="218" y="347"/>
                  <a:pt x="219" y="348"/>
                </a:cubicBezTo>
                <a:cubicBezTo>
                  <a:pt x="217" y="348"/>
                  <a:pt x="216" y="349"/>
                  <a:pt x="216" y="349"/>
                </a:cubicBezTo>
                <a:cubicBezTo>
                  <a:pt x="216" y="349"/>
                  <a:pt x="216" y="349"/>
                  <a:pt x="216" y="349"/>
                </a:cubicBezTo>
                <a:cubicBezTo>
                  <a:pt x="217" y="348"/>
                  <a:pt x="217" y="346"/>
                  <a:pt x="218" y="345"/>
                </a:cubicBezTo>
                <a:close/>
                <a:moveTo>
                  <a:pt x="240" y="345"/>
                </a:moveTo>
                <a:cubicBezTo>
                  <a:pt x="239" y="345"/>
                  <a:pt x="238" y="345"/>
                  <a:pt x="237" y="345"/>
                </a:cubicBezTo>
                <a:cubicBezTo>
                  <a:pt x="239" y="344"/>
                  <a:pt x="240" y="342"/>
                  <a:pt x="242" y="341"/>
                </a:cubicBezTo>
                <a:cubicBezTo>
                  <a:pt x="242" y="341"/>
                  <a:pt x="242" y="342"/>
                  <a:pt x="242" y="343"/>
                </a:cubicBezTo>
                <a:cubicBezTo>
                  <a:pt x="242" y="345"/>
                  <a:pt x="245" y="344"/>
                  <a:pt x="246" y="344"/>
                </a:cubicBezTo>
                <a:cubicBezTo>
                  <a:pt x="247" y="343"/>
                  <a:pt x="249" y="343"/>
                  <a:pt x="250" y="342"/>
                </a:cubicBezTo>
                <a:cubicBezTo>
                  <a:pt x="250" y="344"/>
                  <a:pt x="251" y="347"/>
                  <a:pt x="251" y="349"/>
                </a:cubicBezTo>
                <a:cubicBezTo>
                  <a:pt x="248" y="347"/>
                  <a:pt x="245" y="345"/>
                  <a:pt x="240" y="345"/>
                </a:cubicBezTo>
                <a:close/>
                <a:moveTo>
                  <a:pt x="53" y="325"/>
                </a:moveTo>
                <a:cubicBezTo>
                  <a:pt x="53" y="326"/>
                  <a:pt x="52" y="326"/>
                  <a:pt x="52" y="327"/>
                </a:cubicBezTo>
                <a:cubicBezTo>
                  <a:pt x="51" y="327"/>
                  <a:pt x="49" y="328"/>
                  <a:pt x="48" y="329"/>
                </a:cubicBezTo>
                <a:cubicBezTo>
                  <a:pt x="48" y="333"/>
                  <a:pt x="47" y="337"/>
                  <a:pt x="46" y="342"/>
                </a:cubicBezTo>
                <a:cubicBezTo>
                  <a:pt x="45" y="340"/>
                  <a:pt x="44" y="338"/>
                  <a:pt x="43" y="336"/>
                </a:cubicBezTo>
                <a:cubicBezTo>
                  <a:pt x="44" y="331"/>
                  <a:pt x="46" y="326"/>
                  <a:pt x="48" y="321"/>
                </a:cubicBezTo>
                <a:cubicBezTo>
                  <a:pt x="48" y="323"/>
                  <a:pt x="48" y="324"/>
                  <a:pt x="48" y="325"/>
                </a:cubicBezTo>
                <a:cubicBezTo>
                  <a:pt x="49" y="326"/>
                  <a:pt x="51" y="326"/>
                  <a:pt x="53" y="325"/>
                </a:cubicBezTo>
                <a:close/>
                <a:moveTo>
                  <a:pt x="77" y="447"/>
                </a:moveTo>
                <a:cubicBezTo>
                  <a:pt x="76" y="443"/>
                  <a:pt x="77" y="439"/>
                  <a:pt x="78" y="434"/>
                </a:cubicBezTo>
                <a:cubicBezTo>
                  <a:pt x="80" y="436"/>
                  <a:pt x="82" y="438"/>
                  <a:pt x="85" y="440"/>
                </a:cubicBezTo>
                <a:cubicBezTo>
                  <a:pt x="82" y="442"/>
                  <a:pt x="80" y="445"/>
                  <a:pt x="77" y="447"/>
                </a:cubicBezTo>
                <a:close/>
                <a:moveTo>
                  <a:pt x="109" y="452"/>
                </a:moveTo>
                <a:cubicBezTo>
                  <a:pt x="109" y="453"/>
                  <a:pt x="108" y="454"/>
                  <a:pt x="108" y="455"/>
                </a:cubicBezTo>
                <a:cubicBezTo>
                  <a:pt x="107" y="451"/>
                  <a:pt x="108" y="448"/>
                  <a:pt x="108" y="444"/>
                </a:cubicBezTo>
                <a:cubicBezTo>
                  <a:pt x="110" y="444"/>
                  <a:pt x="112" y="443"/>
                  <a:pt x="113" y="442"/>
                </a:cubicBezTo>
                <a:cubicBezTo>
                  <a:pt x="113" y="442"/>
                  <a:pt x="113" y="443"/>
                  <a:pt x="113" y="443"/>
                </a:cubicBezTo>
                <a:cubicBezTo>
                  <a:pt x="112" y="445"/>
                  <a:pt x="112" y="447"/>
                  <a:pt x="113" y="449"/>
                </a:cubicBezTo>
                <a:cubicBezTo>
                  <a:pt x="113" y="450"/>
                  <a:pt x="113" y="450"/>
                  <a:pt x="113" y="451"/>
                </a:cubicBezTo>
                <a:cubicBezTo>
                  <a:pt x="112" y="451"/>
                  <a:pt x="110" y="451"/>
                  <a:pt x="109" y="452"/>
                </a:cubicBezTo>
                <a:close/>
                <a:moveTo>
                  <a:pt x="231" y="482"/>
                </a:moveTo>
                <a:cubicBezTo>
                  <a:pt x="231" y="481"/>
                  <a:pt x="230" y="480"/>
                  <a:pt x="230" y="480"/>
                </a:cubicBezTo>
                <a:cubicBezTo>
                  <a:pt x="230" y="475"/>
                  <a:pt x="230" y="471"/>
                  <a:pt x="229" y="466"/>
                </a:cubicBezTo>
                <a:cubicBezTo>
                  <a:pt x="230" y="472"/>
                  <a:pt x="231" y="477"/>
                  <a:pt x="232" y="483"/>
                </a:cubicBezTo>
                <a:cubicBezTo>
                  <a:pt x="232" y="482"/>
                  <a:pt x="232" y="482"/>
                  <a:pt x="231" y="482"/>
                </a:cubicBezTo>
                <a:close/>
                <a:moveTo>
                  <a:pt x="258" y="359"/>
                </a:moveTo>
                <a:cubicBezTo>
                  <a:pt x="257" y="359"/>
                  <a:pt x="257" y="359"/>
                  <a:pt x="257" y="359"/>
                </a:cubicBezTo>
                <a:cubicBezTo>
                  <a:pt x="258" y="358"/>
                  <a:pt x="258" y="358"/>
                  <a:pt x="259" y="357"/>
                </a:cubicBezTo>
                <a:cubicBezTo>
                  <a:pt x="258" y="358"/>
                  <a:pt x="258" y="358"/>
                  <a:pt x="258" y="359"/>
                </a:cubicBezTo>
                <a:close/>
                <a:moveTo>
                  <a:pt x="220" y="497"/>
                </a:moveTo>
                <a:cubicBezTo>
                  <a:pt x="220" y="497"/>
                  <a:pt x="220" y="496"/>
                  <a:pt x="221" y="496"/>
                </a:cubicBezTo>
                <a:cubicBezTo>
                  <a:pt x="221" y="497"/>
                  <a:pt x="222" y="497"/>
                  <a:pt x="223" y="496"/>
                </a:cubicBezTo>
                <a:cubicBezTo>
                  <a:pt x="223" y="497"/>
                  <a:pt x="224" y="498"/>
                  <a:pt x="224" y="498"/>
                </a:cubicBezTo>
                <a:cubicBezTo>
                  <a:pt x="222" y="499"/>
                  <a:pt x="220" y="499"/>
                  <a:pt x="219" y="500"/>
                </a:cubicBezTo>
                <a:cubicBezTo>
                  <a:pt x="219" y="499"/>
                  <a:pt x="219" y="498"/>
                  <a:pt x="220" y="497"/>
                </a:cubicBezTo>
                <a:close/>
                <a:moveTo>
                  <a:pt x="267" y="353"/>
                </a:moveTo>
                <a:cubicBezTo>
                  <a:pt x="267" y="353"/>
                  <a:pt x="267" y="353"/>
                  <a:pt x="267" y="353"/>
                </a:cubicBezTo>
                <a:cubicBezTo>
                  <a:pt x="268" y="353"/>
                  <a:pt x="268" y="352"/>
                  <a:pt x="269" y="352"/>
                </a:cubicBezTo>
                <a:cubicBezTo>
                  <a:pt x="268" y="352"/>
                  <a:pt x="268" y="353"/>
                  <a:pt x="268" y="353"/>
                </a:cubicBezTo>
                <a:cubicBezTo>
                  <a:pt x="268" y="353"/>
                  <a:pt x="268" y="353"/>
                  <a:pt x="267" y="353"/>
                </a:cubicBezTo>
                <a:close/>
                <a:moveTo>
                  <a:pt x="270" y="347"/>
                </a:moveTo>
                <a:cubicBezTo>
                  <a:pt x="270" y="347"/>
                  <a:pt x="270" y="347"/>
                  <a:pt x="270" y="347"/>
                </a:cubicBezTo>
                <a:cubicBezTo>
                  <a:pt x="271" y="346"/>
                  <a:pt x="271" y="345"/>
                  <a:pt x="272" y="344"/>
                </a:cubicBezTo>
                <a:cubicBezTo>
                  <a:pt x="274" y="341"/>
                  <a:pt x="276" y="338"/>
                  <a:pt x="278" y="336"/>
                </a:cubicBezTo>
                <a:cubicBezTo>
                  <a:pt x="278" y="336"/>
                  <a:pt x="278" y="335"/>
                  <a:pt x="278" y="335"/>
                </a:cubicBezTo>
                <a:cubicBezTo>
                  <a:pt x="279" y="335"/>
                  <a:pt x="279" y="335"/>
                  <a:pt x="279" y="334"/>
                </a:cubicBezTo>
                <a:cubicBezTo>
                  <a:pt x="281" y="332"/>
                  <a:pt x="282" y="329"/>
                  <a:pt x="284" y="326"/>
                </a:cubicBezTo>
                <a:cubicBezTo>
                  <a:pt x="283" y="328"/>
                  <a:pt x="282" y="331"/>
                  <a:pt x="281" y="333"/>
                </a:cubicBezTo>
                <a:cubicBezTo>
                  <a:pt x="281" y="335"/>
                  <a:pt x="286" y="334"/>
                  <a:pt x="286" y="333"/>
                </a:cubicBezTo>
                <a:cubicBezTo>
                  <a:pt x="288" y="331"/>
                  <a:pt x="290" y="330"/>
                  <a:pt x="291" y="328"/>
                </a:cubicBezTo>
                <a:cubicBezTo>
                  <a:pt x="290" y="330"/>
                  <a:pt x="289" y="333"/>
                  <a:pt x="288" y="335"/>
                </a:cubicBezTo>
                <a:cubicBezTo>
                  <a:pt x="280" y="338"/>
                  <a:pt x="273" y="342"/>
                  <a:pt x="270" y="347"/>
                </a:cubicBezTo>
                <a:close/>
                <a:moveTo>
                  <a:pt x="297" y="313"/>
                </a:moveTo>
                <a:cubicBezTo>
                  <a:pt x="295" y="317"/>
                  <a:pt x="292" y="321"/>
                  <a:pt x="290" y="324"/>
                </a:cubicBezTo>
                <a:cubicBezTo>
                  <a:pt x="291" y="319"/>
                  <a:pt x="293" y="314"/>
                  <a:pt x="294" y="309"/>
                </a:cubicBezTo>
                <a:cubicBezTo>
                  <a:pt x="295" y="311"/>
                  <a:pt x="296" y="312"/>
                  <a:pt x="297" y="313"/>
                </a:cubicBezTo>
                <a:cubicBezTo>
                  <a:pt x="297" y="313"/>
                  <a:pt x="297" y="313"/>
                  <a:pt x="297" y="313"/>
                </a:cubicBezTo>
                <a:close/>
                <a:moveTo>
                  <a:pt x="290" y="306"/>
                </a:moveTo>
                <a:cubicBezTo>
                  <a:pt x="291" y="305"/>
                  <a:pt x="291" y="305"/>
                  <a:pt x="291" y="304"/>
                </a:cubicBezTo>
                <a:cubicBezTo>
                  <a:pt x="291" y="304"/>
                  <a:pt x="291" y="305"/>
                  <a:pt x="291" y="305"/>
                </a:cubicBezTo>
                <a:cubicBezTo>
                  <a:pt x="291" y="306"/>
                  <a:pt x="291" y="306"/>
                  <a:pt x="290" y="306"/>
                </a:cubicBezTo>
                <a:close/>
                <a:moveTo>
                  <a:pt x="282" y="320"/>
                </a:moveTo>
                <a:cubicBezTo>
                  <a:pt x="282" y="320"/>
                  <a:pt x="281" y="320"/>
                  <a:pt x="281" y="321"/>
                </a:cubicBezTo>
                <a:cubicBezTo>
                  <a:pt x="282" y="318"/>
                  <a:pt x="283" y="314"/>
                  <a:pt x="284" y="311"/>
                </a:cubicBezTo>
                <a:cubicBezTo>
                  <a:pt x="284" y="314"/>
                  <a:pt x="283" y="317"/>
                  <a:pt x="282" y="320"/>
                </a:cubicBezTo>
                <a:close/>
                <a:moveTo>
                  <a:pt x="301" y="316"/>
                </a:moveTo>
                <a:cubicBezTo>
                  <a:pt x="302" y="317"/>
                  <a:pt x="304" y="318"/>
                  <a:pt x="305" y="318"/>
                </a:cubicBezTo>
                <a:cubicBezTo>
                  <a:pt x="302" y="320"/>
                  <a:pt x="300" y="323"/>
                  <a:pt x="298" y="325"/>
                </a:cubicBezTo>
                <a:cubicBezTo>
                  <a:pt x="299" y="322"/>
                  <a:pt x="300" y="319"/>
                  <a:pt x="301" y="316"/>
                </a:cubicBezTo>
                <a:close/>
                <a:moveTo>
                  <a:pt x="296" y="332"/>
                </a:moveTo>
                <a:cubicBezTo>
                  <a:pt x="299" y="329"/>
                  <a:pt x="303" y="325"/>
                  <a:pt x="306" y="322"/>
                </a:cubicBezTo>
                <a:cubicBezTo>
                  <a:pt x="304" y="325"/>
                  <a:pt x="302" y="328"/>
                  <a:pt x="301" y="331"/>
                </a:cubicBezTo>
                <a:cubicBezTo>
                  <a:pt x="299" y="332"/>
                  <a:pt x="298" y="332"/>
                  <a:pt x="296" y="332"/>
                </a:cubicBezTo>
                <a:close/>
                <a:moveTo>
                  <a:pt x="319" y="325"/>
                </a:moveTo>
                <a:cubicBezTo>
                  <a:pt x="318" y="326"/>
                  <a:pt x="318" y="326"/>
                  <a:pt x="317" y="327"/>
                </a:cubicBezTo>
                <a:cubicBezTo>
                  <a:pt x="314" y="328"/>
                  <a:pt x="311" y="329"/>
                  <a:pt x="308" y="329"/>
                </a:cubicBezTo>
                <a:cubicBezTo>
                  <a:pt x="308" y="329"/>
                  <a:pt x="309" y="328"/>
                  <a:pt x="309" y="327"/>
                </a:cubicBezTo>
                <a:cubicBezTo>
                  <a:pt x="310" y="328"/>
                  <a:pt x="313" y="327"/>
                  <a:pt x="313" y="327"/>
                </a:cubicBezTo>
                <a:cubicBezTo>
                  <a:pt x="317" y="325"/>
                  <a:pt x="320" y="323"/>
                  <a:pt x="323" y="321"/>
                </a:cubicBezTo>
                <a:cubicBezTo>
                  <a:pt x="330" y="320"/>
                  <a:pt x="336" y="317"/>
                  <a:pt x="342" y="313"/>
                </a:cubicBezTo>
                <a:cubicBezTo>
                  <a:pt x="336" y="320"/>
                  <a:pt x="328" y="323"/>
                  <a:pt x="319" y="325"/>
                </a:cubicBezTo>
                <a:close/>
                <a:moveTo>
                  <a:pt x="358" y="299"/>
                </a:moveTo>
                <a:cubicBezTo>
                  <a:pt x="358" y="299"/>
                  <a:pt x="358" y="299"/>
                  <a:pt x="359" y="298"/>
                </a:cubicBezTo>
                <a:cubicBezTo>
                  <a:pt x="360" y="299"/>
                  <a:pt x="363" y="297"/>
                  <a:pt x="364" y="296"/>
                </a:cubicBezTo>
                <a:cubicBezTo>
                  <a:pt x="366" y="293"/>
                  <a:pt x="368" y="290"/>
                  <a:pt x="370" y="287"/>
                </a:cubicBezTo>
                <a:cubicBezTo>
                  <a:pt x="370" y="291"/>
                  <a:pt x="371" y="294"/>
                  <a:pt x="371" y="297"/>
                </a:cubicBezTo>
                <a:cubicBezTo>
                  <a:pt x="366" y="298"/>
                  <a:pt x="361" y="299"/>
                  <a:pt x="357" y="301"/>
                </a:cubicBezTo>
                <a:cubicBezTo>
                  <a:pt x="357" y="300"/>
                  <a:pt x="357" y="300"/>
                  <a:pt x="358" y="299"/>
                </a:cubicBezTo>
                <a:close/>
                <a:moveTo>
                  <a:pt x="379" y="291"/>
                </a:moveTo>
                <a:cubicBezTo>
                  <a:pt x="379" y="293"/>
                  <a:pt x="380" y="295"/>
                  <a:pt x="380" y="297"/>
                </a:cubicBezTo>
                <a:cubicBezTo>
                  <a:pt x="379" y="297"/>
                  <a:pt x="377" y="297"/>
                  <a:pt x="376" y="297"/>
                </a:cubicBezTo>
                <a:cubicBezTo>
                  <a:pt x="376" y="297"/>
                  <a:pt x="376" y="297"/>
                  <a:pt x="376" y="296"/>
                </a:cubicBezTo>
                <a:cubicBezTo>
                  <a:pt x="377" y="295"/>
                  <a:pt x="378" y="293"/>
                  <a:pt x="379" y="291"/>
                </a:cubicBezTo>
                <a:close/>
                <a:moveTo>
                  <a:pt x="395" y="122"/>
                </a:moveTo>
                <a:cubicBezTo>
                  <a:pt x="397" y="121"/>
                  <a:pt x="399" y="119"/>
                  <a:pt x="401" y="117"/>
                </a:cubicBezTo>
                <a:cubicBezTo>
                  <a:pt x="401" y="117"/>
                  <a:pt x="401" y="118"/>
                  <a:pt x="401" y="118"/>
                </a:cubicBezTo>
                <a:cubicBezTo>
                  <a:pt x="401" y="118"/>
                  <a:pt x="401" y="119"/>
                  <a:pt x="401" y="119"/>
                </a:cubicBezTo>
                <a:cubicBezTo>
                  <a:pt x="401" y="120"/>
                  <a:pt x="401" y="120"/>
                  <a:pt x="401" y="121"/>
                </a:cubicBezTo>
                <a:cubicBezTo>
                  <a:pt x="399" y="124"/>
                  <a:pt x="398" y="126"/>
                  <a:pt x="396" y="129"/>
                </a:cubicBezTo>
                <a:cubicBezTo>
                  <a:pt x="396" y="127"/>
                  <a:pt x="395" y="125"/>
                  <a:pt x="395" y="122"/>
                </a:cubicBezTo>
                <a:close/>
                <a:moveTo>
                  <a:pt x="399" y="113"/>
                </a:moveTo>
                <a:cubicBezTo>
                  <a:pt x="400" y="111"/>
                  <a:pt x="401" y="109"/>
                  <a:pt x="402" y="108"/>
                </a:cubicBezTo>
                <a:cubicBezTo>
                  <a:pt x="402" y="109"/>
                  <a:pt x="401" y="109"/>
                  <a:pt x="401" y="110"/>
                </a:cubicBezTo>
                <a:cubicBezTo>
                  <a:pt x="400" y="111"/>
                  <a:pt x="399" y="112"/>
                  <a:pt x="399" y="113"/>
                </a:cubicBezTo>
                <a:close/>
                <a:moveTo>
                  <a:pt x="406" y="105"/>
                </a:moveTo>
                <a:cubicBezTo>
                  <a:pt x="405" y="105"/>
                  <a:pt x="404" y="105"/>
                  <a:pt x="404" y="105"/>
                </a:cubicBezTo>
                <a:cubicBezTo>
                  <a:pt x="406" y="103"/>
                  <a:pt x="408" y="101"/>
                  <a:pt x="410" y="99"/>
                </a:cubicBezTo>
                <a:cubicBezTo>
                  <a:pt x="409" y="101"/>
                  <a:pt x="407" y="103"/>
                  <a:pt x="406" y="105"/>
                </a:cubicBezTo>
                <a:close/>
                <a:moveTo>
                  <a:pt x="398" y="133"/>
                </a:moveTo>
                <a:cubicBezTo>
                  <a:pt x="399" y="133"/>
                  <a:pt x="400" y="133"/>
                  <a:pt x="400" y="132"/>
                </a:cubicBezTo>
                <a:cubicBezTo>
                  <a:pt x="400" y="131"/>
                  <a:pt x="401" y="129"/>
                  <a:pt x="402" y="127"/>
                </a:cubicBezTo>
                <a:cubicBezTo>
                  <a:pt x="403" y="133"/>
                  <a:pt x="405" y="138"/>
                  <a:pt x="408" y="144"/>
                </a:cubicBezTo>
                <a:cubicBezTo>
                  <a:pt x="407" y="144"/>
                  <a:pt x="407" y="143"/>
                  <a:pt x="406" y="143"/>
                </a:cubicBezTo>
                <a:cubicBezTo>
                  <a:pt x="402" y="140"/>
                  <a:pt x="400" y="137"/>
                  <a:pt x="398" y="133"/>
                </a:cubicBezTo>
                <a:close/>
                <a:moveTo>
                  <a:pt x="386" y="297"/>
                </a:moveTo>
                <a:cubicBezTo>
                  <a:pt x="387" y="296"/>
                  <a:pt x="387" y="295"/>
                  <a:pt x="388" y="294"/>
                </a:cubicBezTo>
                <a:cubicBezTo>
                  <a:pt x="389" y="294"/>
                  <a:pt x="390" y="294"/>
                  <a:pt x="391" y="295"/>
                </a:cubicBezTo>
                <a:cubicBezTo>
                  <a:pt x="391" y="296"/>
                  <a:pt x="391" y="297"/>
                  <a:pt x="392" y="298"/>
                </a:cubicBezTo>
                <a:cubicBezTo>
                  <a:pt x="390" y="298"/>
                  <a:pt x="388" y="298"/>
                  <a:pt x="386" y="297"/>
                </a:cubicBezTo>
                <a:close/>
                <a:moveTo>
                  <a:pt x="391" y="291"/>
                </a:moveTo>
                <a:cubicBezTo>
                  <a:pt x="391" y="291"/>
                  <a:pt x="391" y="291"/>
                  <a:pt x="391" y="292"/>
                </a:cubicBezTo>
                <a:cubicBezTo>
                  <a:pt x="390" y="292"/>
                  <a:pt x="390" y="292"/>
                  <a:pt x="389" y="292"/>
                </a:cubicBezTo>
                <a:cubicBezTo>
                  <a:pt x="390" y="291"/>
                  <a:pt x="390" y="291"/>
                  <a:pt x="390" y="291"/>
                </a:cubicBezTo>
                <a:cubicBezTo>
                  <a:pt x="390" y="291"/>
                  <a:pt x="391" y="291"/>
                  <a:pt x="391" y="291"/>
                </a:cubicBezTo>
                <a:close/>
                <a:moveTo>
                  <a:pt x="432" y="285"/>
                </a:moveTo>
                <a:cubicBezTo>
                  <a:pt x="432" y="285"/>
                  <a:pt x="431" y="285"/>
                  <a:pt x="431" y="285"/>
                </a:cubicBezTo>
                <a:cubicBezTo>
                  <a:pt x="431" y="285"/>
                  <a:pt x="432" y="285"/>
                  <a:pt x="432" y="285"/>
                </a:cubicBezTo>
                <a:cubicBezTo>
                  <a:pt x="432" y="285"/>
                  <a:pt x="432" y="285"/>
                  <a:pt x="432" y="285"/>
                </a:cubicBezTo>
                <a:close/>
                <a:moveTo>
                  <a:pt x="416" y="293"/>
                </a:moveTo>
                <a:cubicBezTo>
                  <a:pt x="418" y="292"/>
                  <a:pt x="420" y="291"/>
                  <a:pt x="423" y="290"/>
                </a:cubicBezTo>
                <a:cubicBezTo>
                  <a:pt x="422" y="291"/>
                  <a:pt x="423" y="291"/>
                  <a:pt x="424" y="291"/>
                </a:cubicBezTo>
                <a:cubicBezTo>
                  <a:pt x="419" y="295"/>
                  <a:pt x="414" y="298"/>
                  <a:pt x="407" y="296"/>
                </a:cubicBezTo>
                <a:cubicBezTo>
                  <a:pt x="406" y="296"/>
                  <a:pt x="405" y="296"/>
                  <a:pt x="404" y="296"/>
                </a:cubicBezTo>
                <a:cubicBezTo>
                  <a:pt x="408" y="295"/>
                  <a:pt x="412" y="295"/>
                  <a:pt x="416" y="293"/>
                </a:cubicBezTo>
                <a:close/>
                <a:moveTo>
                  <a:pt x="388" y="287"/>
                </a:moveTo>
                <a:cubicBezTo>
                  <a:pt x="387" y="289"/>
                  <a:pt x="386" y="290"/>
                  <a:pt x="385" y="292"/>
                </a:cubicBezTo>
                <a:cubicBezTo>
                  <a:pt x="384" y="289"/>
                  <a:pt x="384" y="286"/>
                  <a:pt x="384" y="284"/>
                </a:cubicBezTo>
                <a:cubicBezTo>
                  <a:pt x="385" y="283"/>
                  <a:pt x="386" y="283"/>
                  <a:pt x="386" y="282"/>
                </a:cubicBezTo>
                <a:cubicBezTo>
                  <a:pt x="385" y="281"/>
                  <a:pt x="385" y="280"/>
                  <a:pt x="385" y="279"/>
                </a:cubicBezTo>
                <a:cubicBezTo>
                  <a:pt x="386" y="282"/>
                  <a:pt x="387" y="285"/>
                  <a:pt x="388" y="287"/>
                </a:cubicBezTo>
                <a:close/>
                <a:moveTo>
                  <a:pt x="410" y="109"/>
                </a:moveTo>
                <a:cubicBezTo>
                  <a:pt x="410" y="107"/>
                  <a:pt x="411" y="105"/>
                  <a:pt x="413" y="103"/>
                </a:cubicBezTo>
                <a:cubicBezTo>
                  <a:pt x="417" y="98"/>
                  <a:pt x="421" y="93"/>
                  <a:pt x="425" y="87"/>
                </a:cubicBezTo>
                <a:cubicBezTo>
                  <a:pt x="421" y="95"/>
                  <a:pt x="415" y="102"/>
                  <a:pt x="410" y="109"/>
                </a:cubicBezTo>
                <a:close/>
                <a:moveTo>
                  <a:pt x="436" y="69"/>
                </a:moveTo>
                <a:cubicBezTo>
                  <a:pt x="436" y="68"/>
                  <a:pt x="437" y="67"/>
                  <a:pt x="438" y="65"/>
                </a:cubicBezTo>
                <a:cubicBezTo>
                  <a:pt x="441" y="63"/>
                  <a:pt x="444" y="62"/>
                  <a:pt x="447" y="60"/>
                </a:cubicBezTo>
                <a:cubicBezTo>
                  <a:pt x="443" y="63"/>
                  <a:pt x="439" y="66"/>
                  <a:pt x="436" y="69"/>
                </a:cubicBezTo>
                <a:close/>
                <a:moveTo>
                  <a:pt x="460" y="52"/>
                </a:moveTo>
                <a:cubicBezTo>
                  <a:pt x="459" y="52"/>
                  <a:pt x="458" y="53"/>
                  <a:pt x="458" y="53"/>
                </a:cubicBezTo>
                <a:cubicBezTo>
                  <a:pt x="454" y="54"/>
                  <a:pt x="451" y="55"/>
                  <a:pt x="448" y="56"/>
                </a:cubicBezTo>
                <a:cubicBezTo>
                  <a:pt x="446" y="57"/>
                  <a:pt x="444" y="58"/>
                  <a:pt x="442" y="59"/>
                </a:cubicBezTo>
                <a:cubicBezTo>
                  <a:pt x="447" y="54"/>
                  <a:pt x="453" y="53"/>
                  <a:pt x="460" y="52"/>
                </a:cubicBezTo>
                <a:close/>
                <a:moveTo>
                  <a:pt x="423" y="77"/>
                </a:moveTo>
                <a:cubicBezTo>
                  <a:pt x="426" y="74"/>
                  <a:pt x="429" y="72"/>
                  <a:pt x="432" y="69"/>
                </a:cubicBezTo>
                <a:cubicBezTo>
                  <a:pt x="431" y="71"/>
                  <a:pt x="431" y="73"/>
                  <a:pt x="430" y="75"/>
                </a:cubicBezTo>
                <a:cubicBezTo>
                  <a:pt x="430" y="75"/>
                  <a:pt x="430" y="76"/>
                  <a:pt x="430" y="76"/>
                </a:cubicBezTo>
                <a:cubicBezTo>
                  <a:pt x="423" y="83"/>
                  <a:pt x="417" y="91"/>
                  <a:pt x="411" y="98"/>
                </a:cubicBezTo>
                <a:cubicBezTo>
                  <a:pt x="411" y="98"/>
                  <a:pt x="407" y="98"/>
                  <a:pt x="407" y="99"/>
                </a:cubicBezTo>
                <a:cubicBezTo>
                  <a:pt x="405" y="100"/>
                  <a:pt x="404" y="101"/>
                  <a:pt x="403" y="102"/>
                </a:cubicBezTo>
                <a:cubicBezTo>
                  <a:pt x="408" y="93"/>
                  <a:pt x="416" y="84"/>
                  <a:pt x="423" y="77"/>
                </a:cubicBezTo>
                <a:close/>
                <a:moveTo>
                  <a:pt x="394" y="138"/>
                </a:moveTo>
                <a:cubicBezTo>
                  <a:pt x="394" y="139"/>
                  <a:pt x="395" y="139"/>
                  <a:pt x="395" y="139"/>
                </a:cubicBezTo>
                <a:cubicBezTo>
                  <a:pt x="395" y="139"/>
                  <a:pt x="394" y="139"/>
                  <a:pt x="394" y="139"/>
                </a:cubicBezTo>
                <a:cubicBezTo>
                  <a:pt x="394" y="139"/>
                  <a:pt x="394" y="138"/>
                  <a:pt x="394" y="138"/>
                </a:cubicBezTo>
                <a:close/>
                <a:moveTo>
                  <a:pt x="395" y="143"/>
                </a:moveTo>
                <a:cubicBezTo>
                  <a:pt x="397" y="144"/>
                  <a:pt x="399" y="145"/>
                  <a:pt x="401" y="145"/>
                </a:cubicBezTo>
                <a:cubicBezTo>
                  <a:pt x="404" y="147"/>
                  <a:pt x="406" y="149"/>
                  <a:pt x="408" y="150"/>
                </a:cubicBezTo>
                <a:cubicBezTo>
                  <a:pt x="409" y="151"/>
                  <a:pt x="411" y="153"/>
                  <a:pt x="412" y="154"/>
                </a:cubicBezTo>
                <a:cubicBezTo>
                  <a:pt x="412" y="154"/>
                  <a:pt x="412" y="154"/>
                  <a:pt x="412" y="155"/>
                </a:cubicBezTo>
                <a:cubicBezTo>
                  <a:pt x="403" y="154"/>
                  <a:pt x="398" y="150"/>
                  <a:pt x="395" y="143"/>
                </a:cubicBezTo>
                <a:close/>
                <a:moveTo>
                  <a:pt x="377" y="241"/>
                </a:moveTo>
                <a:cubicBezTo>
                  <a:pt x="381" y="239"/>
                  <a:pt x="384" y="236"/>
                  <a:pt x="388" y="233"/>
                </a:cubicBezTo>
                <a:cubicBezTo>
                  <a:pt x="385" y="237"/>
                  <a:pt x="382" y="241"/>
                  <a:pt x="379" y="245"/>
                </a:cubicBezTo>
                <a:cubicBezTo>
                  <a:pt x="379" y="244"/>
                  <a:pt x="379" y="244"/>
                  <a:pt x="379" y="243"/>
                </a:cubicBezTo>
                <a:cubicBezTo>
                  <a:pt x="379" y="242"/>
                  <a:pt x="378" y="241"/>
                  <a:pt x="377" y="241"/>
                </a:cubicBezTo>
                <a:close/>
                <a:moveTo>
                  <a:pt x="372" y="270"/>
                </a:moveTo>
                <a:cubicBezTo>
                  <a:pt x="374" y="262"/>
                  <a:pt x="378" y="255"/>
                  <a:pt x="382" y="249"/>
                </a:cubicBezTo>
                <a:cubicBezTo>
                  <a:pt x="378" y="258"/>
                  <a:pt x="377" y="269"/>
                  <a:pt x="380" y="280"/>
                </a:cubicBezTo>
                <a:cubicBezTo>
                  <a:pt x="379" y="280"/>
                  <a:pt x="379" y="281"/>
                  <a:pt x="379" y="281"/>
                </a:cubicBezTo>
                <a:cubicBezTo>
                  <a:pt x="378" y="284"/>
                  <a:pt x="377" y="286"/>
                  <a:pt x="376" y="289"/>
                </a:cubicBezTo>
                <a:cubicBezTo>
                  <a:pt x="375" y="286"/>
                  <a:pt x="375" y="283"/>
                  <a:pt x="374" y="280"/>
                </a:cubicBezTo>
                <a:cubicBezTo>
                  <a:pt x="373" y="278"/>
                  <a:pt x="369" y="279"/>
                  <a:pt x="368" y="281"/>
                </a:cubicBezTo>
                <a:cubicBezTo>
                  <a:pt x="368" y="282"/>
                  <a:pt x="367" y="283"/>
                  <a:pt x="367" y="284"/>
                </a:cubicBezTo>
                <a:cubicBezTo>
                  <a:pt x="369" y="279"/>
                  <a:pt x="370" y="275"/>
                  <a:pt x="372" y="270"/>
                </a:cubicBezTo>
                <a:close/>
                <a:moveTo>
                  <a:pt x="323" y="318"/>
                </a:moveTo>
                <a:cubicBezTo>
                  <a:pt x="325" y="313"/>
                  <a:pt x="326" y="307"/>
                  <a:pt x="328" y="302"/>
                </a:cubicBezTo>
                <a:cubicBezTo>
                  <a:pt x="329" y="302"/>
                  <a:pt x="329" y="303"/>
                  <a:pt x="329" y="303"/>
                </a:cubicBezTo>
                <a:cubicBezTo>
                  <a:pt x="329" y="303"/>
                  <a:pt x="329" y="303"/>
                  <a:pt x="329" y="303"/>
                </a:cubicBezTo>
                <a:cubicBezTo>
                  <a:pt x="328" y="307"/>
                  <a:pt x="327" y="312"/>
                  <a:pt x="327" y="316"/>
                </a:cubicBezTo>
                <a:cubicBezTo>
                  <a:pt x="327" y="317"/>
                  <a:pt x="327" y="317"/>
                  <a:pt x="327" y="317"/>
                </a:cubicBezTo>
                <a:cubicBezTo>
                  <a:pt x="326" y="318"/>
                  <a:pt x="325" y="318"/>
                  <a:pt x="323" y="318"/>
                </a:cubicBezTo>
                <a:close/>
                <a:moveTo>
                  <a:pt x="331" y="297"/>
                </a:moveTo>
                <a:cubicBezTo>
                  <a:pt x="331" y="297"/>
                  <a:pt x="331" y="298"/>
                  <a:pt x="330" y="298"/>
                </a:cubicBezTo>
                <a:cubicBezTo>
                  <a:pt x="330" y="298"/>
                  <a:pt x="330" y="298"/>
                  <a:pt x="330" y="298"/>
                </a:cubicBezTo>
                <a:cubicBezTo>
                  <a:pt x="330" y="298"/>
                  <a:pt x="331" y="297"/>
                  <a:pt x="331" y="297"/>
                </a:cubicBezTo>
                <a:close/>
                <a:moveTo>
                  <a:pt x="317" y="321"/>
                </a:moveTo>
                <a:cubicBezTo>
                  <a:pt x="316" y="322"/>
                  <a:pt x="316" y="322"/>
                  <a:pt x="315" y="323"/>
                </a:cubicBezTo>
                <a:cubicBezTo>
                  <a:pt x="315" y="322"/>
                  <a:pt x="315" y="321"/>
                  <a:pt x="315" y="321"/>
                </a:cubicBezTo>
                <a:cubicBezTo>
                  <a:pt x="316" y="321"/>
                  <a:pt x="317" y="321"/>
                  <a:pt x="317" y="321"/>
                </a:cubicBezTo>
                <a:close/>
                <a:moveTo>
                  <a:pt x="175" y="493"/>
                </a:moveTo>
                <a:cubicBezTo>
                  <a:pt x="176" y="494"/>
                  <a:pt x="177" y="494"/>
                  <a:pt x="178" y="495"/>
                </a:cubicBezTo>
                <a:cubicBezTo>
                  <a:pt x="178" y="496"/>
                  <a:pt x="179" y="497"/>
                  <a:pt x="179" y="499"/>
                </a:cubicBezTo>
                <a:cubicBezTo>
                  <a:pt x="179" y="499"/>
                  <a:pt x="179" y="499"/>
                  <a:pt x="179" y="499"/>
                </a:cubicBezTo>
                <a:cubicBezTo>
                  <a:pt x="178" y="499"/>
                  <a:pt x="177" y="499"/>
                  <a:pt x="175" y="498"/>
                </a:cubicBezTo>
                <a:cubicBezTo>
                  <a:pt x="175" y="498"/>
                  <a:pt x="175" y="497"/>
                  <a:pt x="176" y="496"/>
                </a:cubicBezTo>
                <a:cubicBezTo>
                  <a:pt x="176" y="496"/>
                  <a:pt x="175" y="496"/>
                  <a:pt x="175" y="496"/>
                </a:cubicBezTo>
                <a:cubicBezTo>
                  <a:pt x="175" y="495"/>
                  <a:pt x="174" y="494"/>
                  <a:pt x="174" y="493"/>
                </a:cubicBezTo>
                <a:cubicBezTo>
                  <a:pt x="174" y="493"/>
                  <a:pt x="175" y="493"/>
                  <a:pt x="175" y="493"/>
                </a:cubicBezTo>
                <a:close/>
                <a:moveTo>
                  <a:pt x="168" y="491"/>
                </a:moveTo>
                <a:cubicBezTo>
                  <a:pt x="169" y="493"/>
                  <a:pt x="169" y="495"/>
                  <a:pt x="169" y="497"/>
                </a:cubicBezTo>
                <a:cubicBezTo>
                  <a:pt x="168" y="496"/>
                  <a:pt x="167" y="496"/>
                  <a:pt x="166" y="496"/>
                </a:cubicBezTo>
                <a:cubicBezTo>
                  <a:pt x="165" y="494"/>
                  <a:pt x="165" y="492"/>
                  <a:pt x="165" y="491"/>
                </a:cubicBezTo>
                <a:cubicBezTo>
                  <a:pt x="166" y="491"/>
                  <a:pt x="167" y="491"/>
                  <a:pt x="168" y="491"/>
                </a:cubicBezTo>
                <a:close/>
                <a:moveTo>
                  <a:pt x="159" y="491"/>
                </a:moveTo>
                <a:cubicBezTo>
                  <a:pt x="159" y="492"/>
                  <a:pt x="160" y="494"/>
                  <a:pt x="160" y="495"/>
                </a:cubicBezTo>
                <a:cubicBezTo>
                  <a:pt x="159" y="495"/>
                  <a:pt x="157" y="495"/>
                  <a:pt x="156" y="495"/>
                </a:cubicBezTo>
                <a:cubicBezTo>
                  <a:pt x="156" y="494"/>
                  <a:pt x="155" y="493"/>
                  <a:pt x="155" y="492"/>
                </a:cubicBezTo>
                <a:cubicBezTo>
                  <a:pt x="157" y="491"/>
                  <a:pt x="158" y="491"/>
                  <a:pt x="159" y="491"/>
                </a:cubicBezTo>
                <a:close/>
                <a:moveTo>
                  <a:pt x="121" y="503"/>
                </a:moveTo>
                <a:cubicBezTo>
                  <a:pt x="120" y="503"/>
                  <a:pt x="119" y="504"/>
                  <a:pt x="118" y="505"/>
                </a:cubicBezTo>
                <a:cubicBezTo>
                  <a:pt x="117" y="504"/>
                  <a:pt x="115" y="504"/>
                  <a:pt x="113" y="505"/>
                </a:cubicBezTo>
                <a:cubicBezTo>
                  <a:pt x="113" y="505"/>
                  <a:pt x="113" y="504"/>
                  <a:pt x="112" y="504"/>
                </a:cubicBezTo>
                <a:cubicBezTo>
                  <a:pt x="115" y="503"/>
                  <a:pt x="117" y="502"/>
                  <a:pt x="119" y="501"/>
                </a:cubicBezTo>
                <a:cubicBezTo>
                  <a:pt x="120" y="501"/>
                  <a:pt x="120" y="502"/>
                  <a:pt x="121" y="503"/>
                </a:cubicBezTo>
                <a:close/>
                <a:moveTo>
                  <a:pt x="123" y="505"/>
                </a:moveTo>
                <a:cubicBezTo>
                  <a:pt x="123" y="505"/>
                  <a:pt x="123" y="505"/>
                  <a:pt x="123" y="505"/>
                </a:cubicBezTo>
                <a:cubicBezTo>
                  <a:pt x="123" y="506"/>
                  <a:pt x="122" y="506"/>
                  <a:pt x="122" y="506"/>
                </a:cubicBezTo>
                <a:cubicBezTo>
                  <a:pt x="122" y="505"/>
                  <a:pt x="122" y="505"/>
                  <a:pt x="123" y="505"/>
                </a:cubicBezTo>
                <a:close/>
                <a:moveTo>
                  <a:pt x="127" y="502"/>
                </a:moveTo>
                <a:cubicBezTo>
                  <a:pt x="127" y="502"/>
                  <a:pt x="127" y="502"/>
                  <a:pt x="127" y="502"/>
                </a:cubicBezTo>
                <a:cubicBezTo>
                  <a:pt x="128" y="501"/>
                  <a:pt x="129" y="499"/>
                  <a:pt x="130" y="497"/>
                </a:cubicBezTo>
                <a:cubicBezTo>
                  <a:pt x="130" y="499"/>
                  <a:pt x="131" y="501"/>
                  <a:pt x="131" y="502"/>
                </a:cubicBezTo>
                <a:cubicBezTo>
                  <a:pt x="130" y="502"/>
                  <a:pt x="128" y="502"/>
                  <a:pt x="127" y="502"/>
                </a:cubicBezTo>
                <a:close/>
                <a:moveTo>
                  <a:pt x="140" y="501"/>
                </a:moveTo>
                <a:cubicBezTo>
                  <a:pt x="140" y="501"/>
                  <a:pt x="140" y="501"/>
                  <a:pt x="140" y="501"/>
                </a:cubicBezTo>
                <a:cubicBezTo>
                  <a:pt x="140" y="501"/>
                  <a:pt x="140" y="501"/>
                  <a:pt x="139" y="502"/>
                </a:cubicBezTo>
                <a:cubicBezTo>
                  <a:pt x="139" y="501"/>
                  <a:pt x="140" y="501"/>
                  <a:pt x="140" y="501"/>
                </a:cubicBezTo>
                <a:close/>
                <a:moveTo>
                  <a:pt x="124" y="498"/>
                </a:moveTo>
                <a:cubicBezTo>
                  <a:pt x="124" y="498"/>
                  <a:pt x="124" y="498"/>
                  <a:pt x="124" y="498"/>
                </a:cubicBezTo>
                <a:cubicBezTo>
                  <a:pt x="124" y="498"/>
                  <a:pt x="124" y="498"/>
                  <a:pt x="124" y="498"/>
                </a:cubicBezTo>
                <a:cubicBezTo>
                  <a:pt x="124" y="498"/>
                  <a:pt x="124" y="498"/>
                  <a:pt x="124" y="498"/>
                </a:cubicBezTo>
                <a:close/>
                <a:moveTo>
                  <a:pt x="105" y="493"/>
                </a:moveTo>
                <a:cubicBezTo>
                  <a:pt x="108" y="493"/>
                  <a:pt x="112" y="494"/>
                  <a:pt x="115" y="493"/>
                </a:cubicBezTo>
                <a:cubicBezTo>
                  <a:pt x="116" y="495"/>
                  <a:pt x="117" y="497"/>
                  <a:pt x="118" y="498"/>
                </a:cubicBezTo>
                <a:cubicBezTo>
                  <a:pt x="116" y="500"/>
                  <a:pt x="113" y="501"/>
                  <a:pt x="111" y="502"/>
                </a:cubicBezTo>
                <a:cubicBezTo>
                  <a:pt x="109" y="499"/>
                  <a:pt x="107" y="496"/>
                  <a:pt x="105" y="493"/>
                </a:cubicBezTo>
                <a:close/>
                <a:moveTo>
                  <a:pt x="93" y="502"/>
                </a:moveTo>
                <a:cubicBezTo>
                  <a:pt x="93" y="502"/>
                  <a:pt x="92" y="502"/>
                  <a:pt x="92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2"/>
                  <a:pt x="93" y="502"/>
                </a:cubicBezTo>
                <a:close/>
                <a:moveTo>
                  <a:pt x="95" y="504"/>
                </a:moveTo>
                <a:cubicBezTo>
                  <a:pt x="96" y="504"/>
                  <a:pt x="96" y="505"/>
                  <a:pt x="97" y="506"/>
                </a:cubicBezTo>
                <a:cubicBezTo>
                  <a:pt x="96" y="506"/>
                  <a:pt x="96" y="506"/>
                  <a:pt x="95" y="505"/>
                </a:cubicBezTo>
                <a:cubicBezTo>
                  <a:pt x="94" y="505"/>
                  <a:pt x="92" y="505"/>
                  <a:pt x="91" y="505"/>
                </a:cubicBezTo>
                <a:cubicBezTo>
                  <a:pt x="92" y="505"/>
                  <a:pt x="93" y="505"/>
                  <a:pt x="95" y="504"/>
                </a:cubicBezTo>
                <a:close/>
                <a:moveTo>
                  <a:pt x="54" y="458"/>
                </a:moveTo>
                <a:cubicBezTo>
                  <a:pt x="53" y="457"/>
                  <a:pt x="53" y="455"/>
                  <a:pt x="52" y="454"/>
                </a:cubicBezTo>
                <a:cubicBezTo>
                  <a:pt x="53" y="455"/>
                  <a:pt x="54" y="456"/>
                  <a:pt x="55" y="457"/>
                </a:cubicBezTo>
                <a:cubicBezTo>
                  <a:pt x="55" y="457"/>
                  <a:pt x="54" y="458"/>
                  <a:pt x="54" y="458"/>
                </a:cubicBezTo>
                <a:close/>
                <a:moveTo>
                  <a:pt x="55" y="476"/>
                </a:moveTo>
                <a:cubicBezTo>
                  <a:pt x="54" y="473"/>
                  <a:pt x="53" y="470"/>
                  <a:pt x="52" y="467"/>
                </a:cubicBezTo>
                <a:cubicBezTo>
                  <a:pt x="54" y="470"/>
                  <a:pt x="55" y="473"/>
                  <a:pt x="56" y="476"/>
                </a:cubicBezTo>
                <a:cubicBezTo>
                  <a:pt x="56" y="476"/>
                  <a:pt x="56" y="476"/>
                  <a:pt x="55" y="476"/>
                </a:cubicBezTo>
                <a:close/>
                <a:moveTo>
                  <a:pt x="69" y="484"/>
                </a:moveTo>
                <a:cubicBezTo>
                  <a:pt x="70" y="486"/>
                  <a:pt x="70" y="487"/>
                  <a:pt x="71" y="489"/>
                </a:cubicBezTo>
                <a:cubicBezTo>
                  <a:pt x="71" y="489"/>
                  <a:pt x="71" y="489"/>
                  <a:pt x="71" y="489"/>
                </a:cubicBezTo>
                <a:cubicBezTo>
                  <a:pt x="70" y="487"/>
                  <a:pt x="69" y="486"/>
                  <a:pt x="68" y="485"/>
                </a:cubicBezTo>
                <a:cubicBezTo>
                  <a:pt x="68" y="484"/>
                  <a:pt x="69" y="484"/>
                  <a:pt x="69" y="484"/>
                </a:cubicBezTo>
                <a:close/>
                <a:moveTo>
                  <a:pt x="45" y="440"/>
                </a:moveTo>
                <a:cubicBezTo>
                  <a:pt x="47" y="441"/>
                  <a:pt x="50" y="444"/>
                  <a:pt x="53" y="448"/>
                </a:cubicBezTo>
                <a:cubicBezTo>
                  <a:pt x="52" y="447"/>
                  <a:pt x="51" y="448"/>
                  <a:pt x="50" y="448"/>
                </a:cubicBezTo>
                <a:cubicBezTo>
                  <a:pt x="49" y="447"/>
                  <a:pt x="49" y="446"/>
                  <a:pt x="49" y="445"/>
                </a:cubicBezTo>
                <a:cubicBezTo>
                  <a:pt x="48" y="444"/>
                  <a:pt x="43" y="445"/>
                  <a:pt x="43" y="447"/>
                </a:cubicBezTo>
                <a:cubicBezTo>
                  <a:pt x="44" y="448"/>
                  <a:pt x="44" y="449"/>
                  <a:pt x="45" y="449"/>
                </a:cubicBezTo>
                <a:cubicBezTo>
                  <a:pt x="39" y="441"/>
                  <a:pt x="33" y="433"/>
                  <a:pt x="28" y="424"/>
                </a:cubicBezTo>
                <a:cubicBezTo>
                  <a:pt x="34" y="429"/>
                  <a:pt x="39" y="434"/>
                  <a:pt x="45" y="440"/>
                </a:cubicBezTo>
                <a:close/>
                <a:moveTo>
                  <a:pt x="15" y="394"/>
                </a:moveTo>
                <a:cubicBezTo>
                  <a:pt x="13" y="388"/>
                  <a:pt x="13" y="381"/>
                  <a:pt x="15" y="375"/>
                </a:cubicBezTo>
                <a:cubicBezTo>
                  <a:pt x="15" y="383"/>
                  <a:pt x="15" y="391"/>
                  <a:pt x="16" y="398"/>
                </a:cubicBezTo>
                <a:cubicBezTo>
                  <a:pt x="16" y="397"/>
                  <a:pt x="15" y="395"/>
                  <a:pt x="15" y="394"/>
                </a:cubicBezTo>
                <a:close/>
                <a:moveTo>
                  <a:pt x="65" y="492"/>
                </a:moveTo>
                <a:cubicBezTo>
                  <a:pt x="63" y="490"/>
                  <a:pt x="61" y="487"/>
                  <a:pt x="60" y="485"/>
                </a:cubicBezTo>
                <a:cubicBezTo>
                  <a:pt x="60" y="484"/>
                  <a:pt x="60" y="484"/>
                  <a:pt x="60" y="483"/>
                </a:cubicBezTo>
                <a:cubicBezTo>
                  <a:pt x="60" y="483"/>
                  <a:pt x="60" y="482"/>
                  <a:pt x="60" y="482"/>
                </a:cubicBezTo>
                <a:cubicBezTo>
                  <a:pt x="65" y="489"/>
                  <a:pt x="70" y="496"/>
                  <a:pt x="78" y="502"/>
                </a:cubicBezTo>
                <a:cubicBezTo>
                  <a:pt x="73" y="499"/>
                  <a:pt x="69" y="496"/>
                  <a:pt x="65" y="492"/>
                </a:cubicBezTo>
                <a:close/>
                <a:moveTo>
                  <a:pt x="100" y="509"/>
                </a:moveTo>
                <a:cubicBezTo>
                  <a:pt x="98" y="509"/>
                  <a:pt x="97" y="509"/>
                  <a:pt x="96" y="508"/>
                </a:cubicBezTo>
                <a:cubicBezTo>
                  <a:pt x="97" y="508"/>
                  <a:pt x="98" y="508"/>
                  <a:pt x="100" y="508"/>
                </a:cubicBezTo>
                <a:cubicBezTo>
                  <a:pt x="100" y="508"/>
                  <a:pt x="100" y="508"/>
                  <a:pt x="100" y="508"/>
                </a:cubicBezTo>
                <a:cubicBezTo>
                  <a:pt x="101" y="510"/>
                  <a:pt x="104" y="509"/>
                  <a:pt x="105" y="507"/>
                </a:cubicBezTo>
                <a:cubicBezTo>
                  <a:pt x="106" y="507"/>
                  <a:pt x="107" y="506"/>
                  <a:pt x="107" y="506"/>
                </a:cubicBezTo>
                <a:cubicBezTo>
                  <a:pt x="109" y="508"/>
                  <a:pt x="110" y="509"/>
                  <a:pt x="111" y="511"/>
                </a:cubicBezTo>
                <a:cubicBezTo>
                  <a:pt x="112" y="512"/>
                  <a:pt x="116" y="510"/>
                  <a:pt x="116" y="509"/>
                </a:cubicBezTo>
                <a:cubicBezTo>
                  <a:pt x="116" y="509"/>
                  <a:pt x="116" y="509"/>
                  <a:pt x="116" y="509"/>
                </a:cubicBezTo>
                <a:cubicBezTo>
                  <a:pt x="119" y="509"/>
                  <a:pt x="122" y="508"/>
                  <a:pt x="125" y="508"/>
                </a:cubicBezTo>
                <a:cubicBezTo>
                  <a:pt x="125" y="508"/>
                  <a:pt x="126" y="508"/>
                  <a:pt x="126" y="508"/>
                </a:cubicBezTo>
                <a:cubicBezTo>
                  <a:pt x="126" y="509"/>
                  <a:pt x="127" y="509"/>
                  <a:pt x="128" y="509"/>
                </a:cubicBezTo>
                <a:cubicBezTo>
                  <a:pt x="126" y="510"/>
                  <a:pt x="124" y="511"/>
                  <a:pt x="121" y="511"/>
                </a:cubicBezTo>
                <a:cubicBezTo>
                  <a:pt x="114" y="512"/>
                  <a:pt x="107" y="511"/>
                  <a:pt x="100" y="509"/>
                </a:cubicBezTo>
                <a:close/>
                <a:moveTo>
                  <a:pt x="142" y="499"/>
                </a:moveTo>
                <a:cubicBezTo>
                  <a:pt x="142" y="499"/>
                  <a:pt x="143" y="499"/>
                  <a:pt x="143" y="498"/>
                </a:cubicBezTo>
                <a:cubicBezTo>
                  <a:pt x="143" y="498"/>
                  <a:pt x="143" y="498"/>
                  <a:pt x="143" y="497"/>
                </a:cubicBezTo>
                <a:cubicBezTo>
                  <a:pt x="143" y="497"/>
                  <a:pt x="143" y="497"/>
                  <a:pt x="143" y="497"/>
                </a:cubicBezTo>
                <a:cubicBezTo>
                  <a:pt x="144" y="498"/>
                  <a:pt x="144" y="498"/>
                  <a:pt x="144" y="499"/>
                </a:cubicBezTo>
                <a:cubicBezTo>
                  <a:pt x="143" y="499"/>
                  <a:pt x="143" y="499"/>
                  <a:pt x="143" y="499"/>
                </a:cubicBezTo>
                <a:cubicBezTo>
                  <a:pt x="142" y="499"/>
                  <a:pt x="142" y="499"/>
                  <a:pt x="142" y="499"/>
                </a:cubicBezTo>
                <a:close/>
                <a:moveTo>
                  <a:pt x="149" y="496"/>
                </a:moveTo>
                <a:cubicBezTo>
                  <a:pt x="149" y="495"/>
                  <a:pt x="149" y="495"/>
                  <a:pt x="149" y="494"/>
                </a:cubicBezTo>
                <a:cubicBezTo>
                  <a:pt x="149" y="494"/>
                  <a:pt x="150" y="494"/>
                  <a:pt x="150" y="494"/>
                </a:cubicBezTo>
                <a:cubicBezTo>
                  <a:pt x="150" y="494"/>
                  <a:pt x="150" y="495"/>
                  <a:pt x="150" y="496"/>
                </a:cubicBezTo>
                <a:cubicBezTo>
                  <a:pt x="150" y="496"/>
                  <a:pt x="149" y="496"/>
                  <a:pt x="149" y="496"/>
                </a:cubicBezTo>
                <a:close/>
                <a:moveTo>
                  <a:pt x="180" y="499"/>
                </a:moveTo>
                <a:cubicBezTo>
                  <a:pt x="181" y="499"/>
                  <a:pt x="183" y="499"/>
                  <a:pt x="184" y="498"/>
                </a:cubicBezTo>
                <a:cubicBezTo>
                  <a:pt x="184" y="498"/>
                  <a:pt x="184" y="498"/>
                  <a:pt x="184" y="498"/>
                </a:cubicBezTo>
                <a:cubicBezTo>
                  <a:pt x="186" y="498"/>
                  <a:pt x="187" y="499"/>
                  <a:pt x="189" y="499"/>
                </a:cubicBezTo>
                <a:cubicBezTo>
                  <a:pt x="189" y="500"/>
                  <a:pt x="189" y="500"/>
                  <a:pt x="189" y="501"/>
                </a:cubicBezTo>
                <a:cubicBezTo>
                  <a:pt x="189" y="501"/>
                  <a:pt x="188" y="501"/>
                  <a:pt x="187" y="501"/>
                </a:cubicBezTo>
                <a:cubicBezTo>
                  <a:pt x="185" y="500"/>
                  <a:pt x="183" y="500"/>
                  <a:pt x="180" y="499"/>
                </a:cubicBezTo>
                <a:close/>
                <a:moveTo>
                  <a:pt x="198" y="501"/>
                </a:moveTo>
                <a:cubicBezTo>
                  <a:pt x="198" y="501"/>
                  <a:pt x="199" y="501"/>
                  <a:pt x="199" y="501"/>
                </a:cubicBezTo>
                <a:cubicBezTo>
                  <a:pt x="200" y="501"/>
                  <a:pt x="201" y="501"/>
                  <a:pt x="202" y="501"/>
                </a:cubicBezTo>
                <a:cubicBezTo>
                  <a:pt x="202" y="501"/>
                  <a:pt x="202" y="501"/>
                  <a:pt x="202" y="501"/>
                </a:cubicBezTo>
                <a:cubicBezTo>
                  <a:pt x="201" y="501"/>
                  <a:pt x="199" y="501"/>
                  <a:pt x="198" y="501"/>
                </a:cubicBezTo>
                <a:close/>
                <a:moveTo>
                  <a:pt x="207" y="501"/>
                </a:moveTo>
                <a:cubicBezTo>
                  <a:pt x="207" y="501"/>
                  <a:pt x="207" y="501"/>
                  <a:pt x="207" y="501"/>
                </a:cubicBezTo>
                <a:cubicBezTo>
                  <a:pt x="207" y="500"/>
                  <a:pt x="208" y="500"/>
                  <a:pt x="208" y="500"/>
                </a:cubicBezTo>
                <a:cubicBezTo>
                  <a:pt x="209" y="500"/>
                  <a:pt x="210" y="499"/>
                  <a:pt x="211" y="499"/>
                </a:cubicBezTo>
                <a:cubicBezTo>
                  <a:pt x="211" y="500"/>
                  <a:pt x="211" y="500"/>
                  <a:pt x="211" y="501"/>
                </a:cubicBezTo>
                <a:cubicBezTo>
                  <a:pt x="210" y="501"/>
                  <a:pt x="208" y="501"/>
                  <a:pt x="207" y="501"/>
                </a:cubicBezTo>
                <a:close/>
                <a:moveTo>
                  <a:pt x="231" y="494"/>
                </a:moveTo>
                <a:cubicBezTo>
                  <a:pt x="231" y="493"/>
                  <a:pt x="232" y="491"/>
                  <a:pt x="232" y="489"/>
                </a:cubicBezTo>
                <a:cubicBezTo>
                  <a:pt x="232" y="489"/>
                  <a:pt x="233" y="489"/>
                  <a:pt x="233" y="488"/>
                </a:cubicBezTo>
                <a:cubicBezTo>
                  <a:pt x="234" y="489"/>
                  <a:pt x="234" y="490"/>
                  <a:pt x="234" y="491"/>
                </a:cubicBezTo>
                <a:cubicBezTo>
                  <a:pt x="233" y="493"/>
                  <a:pt x="232" y="494"/>
                  <a:pt x="231" y="494"/>
                </a:cubicBezTo>
                <a:close/>
                <a:moveTo>
                  <a:pt x="314" y="559"/>
                </a:moveTo>
                <a:cubicBezTo>
                  <a:pt x="315" y="561"/>
                  <a:pt x="316" y="562"/>
                  <a:pt x="317" y="564"/>
                </a:cubicBezTo>
                <a:cubicBezTo>
                  <a:pt x="315" y="563"/>
                  <a:pt x="313" y="561"/>
                  <a:pt x="312" y="560"/>
                </a:cubicBezTo>
                <a:cubicBezTo>
                  <a:pt x="312" y="560"/>
                  <a:pt x="313" y="560"/>
                  <a:pt x="314" y="559"/>
                </a:cubicBezTo>
                <a:close/>
                <a:moveTo>
                  <a:pt x="697" y="629"/>
                </a:moveTo>
                <a:cubicBezTo>
                  <a:pt x="697" y="629"/>
                  <a:pt x="697" y="629"/>
                  <a:pt x="697" y="629"/>
                </a:cubicBezTo>
                <a:cubicBezTo>
                  <a:pt x="696" y="629"/>
                  <a:pt x="696" y="626"/>
                  <a:pt x="696" y="624"/>
                </a:cubicBezTo>
                <a:cubicBezTo>
                  <a:pt x="696" y="624"/>
                  <a:pt x="696" y="624"/>
                  <a:pt x="697" y="624"/>
                </a:cubicBezTo>
                <a:cubicBezTo>
                  <a:pt x="697" y="626"/>
                  <a:pt x="697" y="628"/>
                  <a:pt x="697" y="629"/>
                </a:cubicBezTo>
                <a:close/>
                <a:moveTo>
                  <a:pt x="703" y="629"/>
                </a:moveTo>
                <a:cubicBezTo>
                  <a:pt x="703" y="627"/>
                  <a:pt x="702" y="625"/>
                  <a:pt x="702" y="624"/>
                </a:cubicBezTo>
                <a:cubicBezTo>
                  <a:pt x="703" y="624"/>
                  <a:pt x="704" y="624"/>
                  <a:pt x="705" y="624"/>
                </a:cubicBezTo>
                <a:cubicBezTo>
                  <a:pt x="704" y="625"/>
                  <a:pt x="704" y="627"/>
                  <a:pt x="703" y="629"/>
                </a:cubicBezTo>
                <a:close/>
                <a:moveTo>
                  <a:pt x="715" y="619"/>
                </a:moveTo>
                <a:cubicBezTo>
                  <a:pt x="714" y="619"/>
                  <a:pt x="714" y="619"/>
                  <a:pt x="713" y="619"/>
                </a:cubicBezTo>
                <a:cubicBezTo>
                  <a:pt x="714" y="616"/>
                  <a:pt x="716" y="614"/>
                  <a:pt x="718" y="612"/>
                </a:cubicBezTo>
                <a:cubicBezTo>
                  <a:pt x="729" y="610"/>
                  <a:pt x="739" y="608"/>
                  <a:pt x="749" y="604"/>
                </a:cubicBezTo>
                <a:cubicBezTo>
                  <a:pt x="750" y="605"/>
                  <a:pt x="751" y="605"/>
                  <a:pt x="752" y="605"/>
                </a:cubicBezTo>
                <a:cubicBezTo>
                  <a:pt x="749" y="607"/>
                  <a:pt x="746" y="608"/>
                  <a:pt x="743" y="610"/>
                </a:cubicBezTo>
                <a:cubicBezTo>
                  <a:pt x="733" y="615"/>
                  <a:pt x="724" y="617"/>
                  <a:pt x="715" y="619"/>
                </a:cubicBezTo>
                <a:close/>
                <a:moveTo>
                  <a:pt x="676" y="576"/>
                </a:moveTo>
                <a:cubicBezTo>
                  <a:pt x="676" y="576"/>
                  <a:pt x="677" y="576"/>
                  <a:pt x="677" y="576"/>
                </a:cubicBezTo>
                <a:cubicBezTo>
                  <a:pt x="691" y="581"/>
                  <a:pt x="707" y="585"/>
                  <a:pt x="722" y="588"/>
                </a:cubicBezTo>
                <a:cubicBezTo>
                  <a:pt x="720" y="588"/>
                  <a:pt x="719" y="588"/>
                  <a:pt x="717" y="588"/>
                </a:cubicBezTo>
                <a:cubicBezTo>
                  <a:pt x="713" y="587"/>
                  <a:pt x="710" y="586"/>
                  <a:pt x="706" y="585"/>
                </a:cubicBezTo>
                <a:cubicBezTo>
                  <a:pt x="696" y="582"/>
                  <a:pt x="686" y="579"/>
                  <a:pt x="676" y="576"/>
                </a:cubicBezTo>
                <a:close/>
                <a:moveTo>
                  <a:pt x="561" y="474"/>
                </a:moveTo>
                <a:cubicBezTo>
                  <a:pt x="559" y="473"/>
                  <a:pt x="556" y="472"/>
                  <a:pt x="553" y="471"/>
                </a:cubicBezTo>
                <a:cubicBezTo>
                  <a:pt x="551" y="470"/>
                  <a:pt x="549" y="469"/>
                  <a:pt x="547" y="469"/>
                </a:cubicBezTo>
                <a:cubicBezTo>
                  <a:pt x="547" y="469"/>
                  <a:pt x="547" y="469"/>
                  <a:pt x="548" y="469"/>
                </a:cubicBezTo>
                <a:cubicBezTo>
                  <a:pt x="548" y="468"/>
                  <a:pt x="549" y="468"/>
                  <a:pt x="549" y="468"/>
                </a:cubicBezTo>
                <a:cubicBezTo>
                  <a:pt x="555" y="468"/>
                  <a:pt x="560" y="469"/>
                  <a:pt x="566" y="471"/>
                </a:cubicBezTo>
                <a:cubicBezTo>
                  <a:pt x="564" y="472"/>
                  <a:pt x="563" y="473"/>
                  <a:pt x="561" y="474"/>
                </a:cubicBezTo>
                <a:cubicBezTo>
                  <a:pt x="561" y="474"/>
                  <a:pt x="561" y="474"/>
                  <a:pt x="561" y="474"/>
                </a:cubicBezTo>
                <a:close/>
                <a:moveTo>
                  <a:pt x="519" y="470"/>
                </a:moveTo>
                <a:cubicBezTo>
                  <a:pt x="505" y="480"/>
                  <a:pt x="494" y="494"/>
                  <a:pt x="478" y="503"/>
                </a:cubicBezTo>
                <a:cubicBezTo>
                  <a:pt x="478" y="503"/>
                  <a:pt x="478" y="503"/>
                  <a:pt x="477" y="504"/>
                </a:cubicBezTo>
                <a:cubicBezTo>
                  <a:pt x="477" y="504"/>
                  <a:pt x="477" y="504"/>
                  <a:pt x="477" y="504"/>
                </a:cubicBezTo>
                <a:cubicBezTo>
                  <a:pt x="476" y="505"/>
                  <a:pt x="474" y="506"/>
                  <a:pt x="473" y="506"/>
                </a:cubicBezTo>
                <a:cubicBezTo>
                  <a:pt x="468" y="508"/>
                  <a:pt x="460" y="512"/>
                  <a:pt x="455" y="517"/>
                </a:cubicBezTo>
                <a:cubicBezTo>
                  <a:pt x="455" y="517"/>
                  <a:pt x="454" y="517"/>
                  <a:pt x="454" y="517"/>
                </a:cubicBezTo>
                <a:cubicBezTo>
                  <a:pt x="452" y="517"/>
                  <a:pt x="448" y="519"/>
                  <a:pt x="452" y="519"/>
                </a:cubicBezTo>
                <a:cubicBezTo>
                  <a:pt x="452" y="519"/>
                  <a:pt x="452" y="519"/>
                  <a:pt x="453" y="519"/>
                </a:cubicBezTo>
                <a:cubicBezTo>
                  <a:pt x="452" y="520"/>
                  <a:pt x="451" y="522"/>
                  <a:pt x="451" y="523"/>
                </a:cubicBezTo>
                <a:cubicBezTo>
                  <a:pt x="450" y="522"/>
                  <a:pt x="450" y="521"/>
                  <a:pt x="449" y="520"/>
                </a:cubicBezTo>
                <a:cubicBezTo>
                  <a:pt x="450" y="518"/>
                  <a:pt x="452" y="517"/>
                  <a:pt x="453" y="515"/>
                </a:cubicBezTo>
                <a:cubicBezTo>
                  <a:pt x="462" y="508"/>
                  <a:pt x="471" y="502"/>
                  <a:pt x="480" y="495"/>
                </a:cubicBezTo>
                <a:cubicBezTo>
                  <a:pt x="484" y="492"/>
                  <a:pt x="488" y="489"/>
                  <a:pt x="492" y="486"/>
                </a:cubicBezTo>
                <a:cubicBezTo>
                  <a:pt x="493" y="484"/>
                  <a:pt x="495" y="483"/>
                  <a:pt x="496" y="482"/>
                </a:cubicBezTo>
                <a:cubicBezTo>
                  <a:pt x="497" y="481"/>
                  <a:pt x="498" y="480"/>
                  <a:pt x="500" y="479"/>
                </a:cubicBezTo>
                <a:cubicBezTo>
                  <a:pt x="501" y="479"/>
                  <a:pt x="502" y="478"/>
                  <a:pt x="502" y="477"/>
                </a:cubicBezTo>
                <a:cubicBezTo>
                  <a:pt x="502" y="476"/>
                  <a:pt x="502" y="476"/>
                  <a:pt x="502" y="476"/>
                </a:cubicBezTo>
                <a:cubicBezTo>
                  <a:pt x="503" y="476"/>
                  <a:pt x="504" y="475"/>
                  <a:pt x="505" y="474"/>
                </a:cubicBezTo>
                <a:cubicBezTo>
                  <a:pt x="506" y="474"/>
                  <a:pt x="506" y="474"/>
                  <a:pt x="507" y="473"/>
                </a:cubicBezTo>
                <a:cubicBezTo>
                  <a:pt x="508" y="474"/>
                  <a:pt x="511" y="474"/>
                  <a:pt x="512" y="473"/>
                </a:cubicBezTo>
                <a:cubicBezTo>
                  <a:pt x="512" y="472"/>
                  <a:pt x="513" y="471"/>
                  <a:pt x="513" y="470"/>
                </a:cubicBezTo>
                <a:cubicBezTo>
                  <a:pt x="520" y="468"/>
                  <a:pt x="526" y="468"/>
                  <a:pt x="533" y="469"/>
                </a:cubicBezTo>
                <a:cubicBezTo>
                  <a:pt x="526" y="472"/>
                  <a:pt x="520" y="475"/>
                  <a:pt x="513" y="478"/>
                </a:cubicBezTo>
                <a:cubicBezTo>
                  <a:pt x="517" y="475"/>
                  <a:pt x="520" y="472"/>
                  <a:pt x="523" y="470"/>
                </a:cubicBezTo>
                <a:cubicBezTo>
                  <a:pt x="525" y="468"/>
                  <a:pt x="520" y="469"/>
                  <a:pt x="519" y="470"/>
                </a:cubicBezTo>
                <a:close/>
                <a:moveTo>
                  <a:pt x="472" y="509"/>
                </a:moveTo>
                <a:cubicBezTo>
                  <a:pt x="468" y="512"/>
                  <a:pt x="464" y="514"/>
                  <a:pt x="460" y="516"/>
                </a:cubicBezTo>
                <a:cubicBezTo>
                  <a:pt x="463" y="513"/>
                  <a:pt x="467" y="511"/>
                  <a:pt x="472" y="509"/>
                </a:cubicBezTo>
                <a:close/>
                <a:moveTo>
                  <a:pt x="585" y="459"/>
                </a:moveTo>
                <a:cubicBezTo>
                  <a:pt x="585" y="459"/>
                  <a:pt x="585" y="459"/>
                  <a:pt x="585" y="459"/>
                </a:cubicBezTo>
                <a:cubicBezTo>
                  <a:pt x="585" y="460"/>
                  <a:pt x="585" y="460"/>
                  <a:pt x="585" y="460"/>
                </a:cubicBezTo>
                <a:cubicBezTo>
                  <a:pt x="585" y="460"/>
                  <a:pt x="585" y="460"/>
                  <a:pt x="584" y="459"/>
                </a:cubicBezTo>
                <a:cubicBezTo>
                  <a:pt x="585" y="459"/>
                  <a:pt x="585" y="459"/>
                  <a:pt x="585" y="459"/>
                </a:cubicBezTo>
                <a:close/>
                <a:moveTo>
                  <a:pt x="805" y="411"/>
                </a:moveTo>
                <a:cubicBezTo>
                  <a:pt x="804" y="410"/>
                  <a:pt x="802" y="410"/>
                  <a:pt x="801" y="411"/>
                </a:cubicBezTo>
                <a:cubicBezTo>
                  <a:pt x="794" y="406"/>
                  <a:pt x="784" y="402"/>
                  <a:pt x="790" y="392"/>
                </a:cubicBezTo>
                <a:cubicBezTo>
                  <a:pt x="794" y="384"/>
                  <a:pt x="801" y="378"/>
                  <a:pt x="796" y="369"/>
                </a:cubicBezTo>
                <a:cubicBezTo>
                  <a:pt x="801" y="361"/>
                  <a:pt x="812" y="352"/>
                  <a:pt x="811" y="343"/>
                </a:cubicBezTo>
                <a:cubicBezTo>
                  <a:pt x="814" y="346"/>
                  <a:pt x="816" y="349"/>
                  <a:pt x="817" y="352"/>
                </a:cubicBezTo>
                <a:cubicBezTo>
                  <a:pt x="818" y="353"/>
                  <a:pt x="819" y="353"/>
                  <a:pt x="820" y="353"/>
                </a:cubicBezTo>
                <a:cubicBezTo>
                  <a:pt x="823" y="364"/>
                  <a:pt x="828" y="374"/>
                  <a:pt x="832" y="384"/>
                </a:cubicBezTo>
                <a:cubicBezTo>
                  <a:pt x="831" y="384"/>
                  <a:pt x="829" y="385"/>
                  <a:pt x="830" y="386"/>
                </a:cubicBezTo>
                <a:cubicBezTo>
                  <a:pt x="831" y="389"/>
                  <a:pt x="834" y="392"/>
                  <a:pt x="836" y="396"/>
                </a:cubicBezTo>
                <a:cubicBezTo>
                  <a:pt x="835" y="398"/>
                  <a:pt x="833" y="400"/>
                  <a:pt x="832" y="402"/>
                </a:cubicBezTo>
                <a:cubicBezTo>
                  <a:pt x="831" y="400"/>
                  <a:pt x="830" y="398"/>
                  <a:pt x="828" y="397"/>
                </a:cubicBezTo>
                <a:cubicBezTo>
                  <a:pt x="823" y="385"/>
                  <a:pt x="816" y="374"/>
                  <a:pt x="810" y="363"/>
                </a:cubicBezTo>
                <a:cubicBezTo>
                  <a:pt x="810" y="361"/>
                  <a:pt x="804" y="363"/>
                  <a:pt x="805" y="364"/>
                </a:cubicBezTo>
                <a:cubicBezTo>
                  <a:pt x="809" y="373"/>
                  <a:pt x="814" y="381"/>
                  <a:pt x="818" y="389"/>
                </a:cubicBezTo>
                <a:cubicBezTo>
                  <a:pt x="817" y="390"/>
                  <a:pt x="816" y="391"/>
                  <a:pt x="816" y="391"/>
                </a:cubicBezTo>
                <a:cubicBezTo>
                  <a:pt x="818" y="393"/>
                  <a:pt x="820" y="395"/>
                  <a:pt x="822" y="398"/>
                </a:cubicBezTo>
                <a:cubicBezTo>
                  <a:pt x="823" y="399"/>
                  <a:pt x="824" y="401"/>
                  <a:pt x="825" y="403"/>
                </a:cubicBezTo>
                <a:cubicBezTo>
                  <a:pt x="826" y="405"/>
                  <a:pt x="827" y="408"/>
                  <a:pt x="827" y="410"/>
                </a:cubicBezTo>
                <a:cubicBezTo>
                  <a:pt x="826" y="412"/>
                  <a:pt x="824" y="414"/>
                  <a:pt x="823" y="416"/>
                </a:cubicBezTo>
                <a:cubicBezTo>
                  <a:pt x="820" y="418"/>
                  <a:pt x="826" y="419"/>
                  <a:pt x="827" y="417"/>
                </a:cubicBezTo>
                <a:cubicBezTo>
                  <a:pt x="827" y="417"/>
                  <a:pt x="828" y="416"/>
                  <a:pt x="828" y="416"/>
                </a:cubicBezTo>
                <a:cubicBezTo>
                  <a:pt x="829" y="422"/>
                  <a:pt x="830" y="428"/>
                  <a:pt x="830" y="434"/>
                </a:cubicBezTo>
                <a:cubicBezTo>
                  <a:pt x="829" y="434"/>
                  <a:pt x="828" y="434"/>
                  <a:pt x="827" y="434"/>
                </a:cubicBezTo>
                <a:cubicBezTo>
                  <a:pt x="826" y="435"/>
                  <a:pt x="825" y="436"/>
                  <a:pt x="826" y="436"/>
                </a:cubicBezTo>
                <a:cubicBezTo>
                  <a:pt x="828" y="437"/>
                  <a:pt x="829" y="438"/>
                  <a:pt x="831" y="438"/>
                </a:cubicBezTo>
                <a:cubicBezTo>
                  <a:pt x="831" y="440"/>
                  <a:pt x="831" y="441"/>
                  <a:pt x="831" y="442"/>
                </a:cubicBezTo>
                <a:cubicBezTo>
                  <a:pt x="828" y="445"/>
                  <a:pt x="825" y="447"/>
                  <a:pt x="821" y="447"/>
                </a:cubicBezTo>
                <a:cubicBezTo>
                  <a:pt x="815" y="443"/>
                  <a:pt x="809" y="439"/>
                  <a:pt x="802" y="437"/>
                </a:cubicBezTo>
                <a:cubicBezTo>
                  <a:pt x="804" y="436"/>
                  <a:pt x="805" y="436"/>
                  <a:pt x="806" y="434"/>
                </a:cubicBezTo>
                <a:cubicBezTo>
                  <a:pt x="812" y="427"/>
                  <a:pt x="809" y="419"/>
                  <a:pt x="805" y="411"/>
                </a:cubicBezTo>
                <a:close/>
                <a:moveTo>
                  <a:pt x="804" y="350"/>
                </a:moveTo>
                <a:cubicBezTo>
                  <a:pt x="804" y="350"/>
                  <a:pt x="804" y="350"/>
                  <a:pt x="804" y="351"/>
                </a:cubicBezTo>
                <a:cubicBezTo>
                  <a:pt x="801" y="356"/>
                  <a:pt x="797" y="360"/>
                  <a:pt x="793" y="365"/>
                </a:cubicBezTo>
                <a:cubicBezTo>
                  <a:pt x="793" y="364"/>
                  <a:pt x="792" y="363"/>
                  <a:pt x="791" y="362"/>
                </a:cubicBezTo>
                <a:cubicBezTo>
                  <a:pt x="792" y="362"/>
                  <a:pt x="794" y="361"/>
                  <a:pt x="795" y="360"/>
                </a:cubicBezTo>
                <a:cubicBezTo>
                  <a:pt x="795" y="359"/>
                  <a:pt x="795" y="358"/>
                  <a:pt x="795" y="357"/>
                </a:cubicBezTo>
                <a:cubicBezTo>
                  <a:pt x="796" y="358"/>
                  <a:pt x="800" y="357"/>
                  <a:pt x="800" y="355"/>
                </a:cubicBezTo>
                <a:cubicBezTo>
                  <a:pt x="800" y="354"/>
                  <a:pt x="801" y="352"/>
                  <a:pt x="801" y="351"/>
                </a:cubicBezTo>
                <a:cubicBezTo>
                  <a:pt x="802" y="350"/>
                  <a:pt x="803" y="350"/>
                  <a:pt x="804" y="350"/>
                </a:cubicBezTo>
                <a:close/>
                <a:moveTo>
                  <a:pt x="843" y="362"/>
                </a:moveTo>
                <a:cubicBezTo>
                  <a:pt x="845" y="369"/>
                  <a:pt x="847" y="376"/>
                  <a:pt x="849" y="383"/>
                </a:cubicBezTo>
                <a:cubicBezTo>
                  <a:pt x="848" y="382"/>
                  <a:pt x="847" y="381"/>
                  <a:pt x="846" y="380"/>
                </a:cubicBezTo>
                <a:cubicBezTo>
                  <a:pt x="845" y="378"/>
                  <a:pt x="840" y="380"/>
                  <a:pt x="841" y="382"/>
                </a:cubicBezTo>
                <a:cubicBezTo>
                  <a:pt x="843" y="384"/>
                  <a:pt x="845" y="386"/>
                  <a:pt x="846" y="388"/>
                </a:cubicBezTo>
                <a:cubicBezTo>
                  <a:pt x="845" y="389"/>
                  <a:pt x="844" y="389"/>
                  <a:pt x="843" y="390"/>
                </a:cubicBezTo>
                <a:cubicBezTo>
                  <a:pt x="842" y="390"/>
                  <a:pt x="842" y="391"/>
                  <a:pt x="841" y="391"/>
                </a:cubicBezTo>
                <a:cubicBezTo>
                  <a:pt x="839" y="386"/>
                  <a:pt x="837" y="381"/>
                  <a:pt x="835" y="377"/>
                </a:cubicBezTo>
                <a:cubicBezTo>
                  <a:pt x="837" y="377"/>
                  <a:pt x="839" y="376"/>
                  <a:pt x="839" y="375"/>
                </a:cubicBezTo>
                <a:cubicBezTo>
                  <a:pt x="836" y="369"/>
                  <a:pt x="839" y="365"/>
                  <a:pt x="843" y="362"/>
                </a:cubicBezTo>
                <a:close/>
                <a:moveTo>
                  <a:pt x="845" y="351"/>
                </a:moveTo>
                <a:cubicBezTo>
                  <a:pt x="844" y="348"/>
                  <a:pt x="842" y="344"/>
                  <a:pt x="841" y="341"/>
                </a:cubicBezTo>
                <a:cubicBezTo>
                  <a:pt x="844" y="344"/>
                  <a:pt x="845" y="348"/>
                  <a:pt x="845" y="351"/>
                </a:cubicBezTo>
                <a:close/>
                <a:moveTo>
                  <a:pt x="854" y="379"/>
                </a:moveTo>
                <a:cubicBezTo>
                  <a:pt x="855" y="382"/>
                  <a:pt x="857" y="385"/>
                  <a:pt x="857" y="388"/>
                </a:cubicBezTo>
                <a:cubicBezTo>
                  <a:pt x="857" y="388"/>
                  <a:pt x="856" y="388"/>
                  <a:pt x="856" y="388"/>
                </a:cubicBezTo>
                <a:cubicBezTo>
                  <a:pt x="855" y="385"/>
                  <a:pt x="854" y="382"/>
                  <a:pt x="854" y="379"/>
                </a:cubicBezTo>
                <a:close/>
                <a:moveTo>
                  <a:pt x="871" y="380"/>
                </a:moveTo>
                <a:cubicBezTo>
                  <a:pt x="870" y="363"/>
                  <a:pt x="860" y="347"/>
                  <a:pt x="855" y="331"/>
                </a:cubicBezTo>
                <a:cubicBezTo>
                  <a:pt x="856" y="330"/>
                  <a:pt x="856" y="330"/>
                  <a:pt x="857" y="330"/>
                </a:cubicBezTo>
                <a:cubicBezTo>
                  <a:pt x="858" y="330"/>
                  <a:pt x="860" y="330"/>
                  <a:pt x="861" y="329"/>
                </a:cubicBezTo>
                <a:cubicBezTo>
                  <a:pt x="873" y="325"/>
                  <a:pt x="864" y="338"/>
                  <a:pt x="863" y="339"/>
                </a:cubicBezTo>
                <a:cubicBezTo>
                  <a:pt x="863" y="339"/>
                  <a:pt x="865" y="339"/>
                  <a:pt x="866" y="339"/>
                </a:cubicBezTo>
                <a:cubicBezTo>
                  <a:pt x="868" y="340"/>
                  <a:pt x="869" y="341"/>
                  <a:pt x="870" y="343"/>
                </a:cubicBezTo>
                <a:cubicBezTo>
                  <a:pt x="870" y="344"/>
                  <a:pt x="870" y="344"/>
                  <a:pt x="869" y="344"/>
                </a:cubicBezTo>
                <a:cubicBezTo>
                  <a:pt x="869" y="345"/>
                  <a:pt x="870" y="345"/>
                  <a:pt x="872" y="345"/>
                </a:cubicBezTo>
                <a:cubicBezTo>
                  <a:pt x="872" y="345"/>
                  <a:pt x="872" y="345"/>
                  <a:pt x="872" y="346"/>
                </a:cubicBezTo>
                <a:cubicBezTo>
                  <a:pt x="871" y="346"/>
                  <a:pt x="868" y="347"/>
                  <a:pt x="868" y="348"/>
                </a:cubicBezTo>
                <a:cubicBezTo>
                  <a:pt x="873" y="353"/>
                  <a:pt x="879" y="358"/>
                  <a:pt x="878" y="365"/>
                </a:cubicBezTo>
                <a:cubicBezTo>
                  <a:pt x="876" y="365"/>
                  <a:pt x="874" y="366"/>
                  <a:pt x="875" y="367"/>
                </a:cubicBezTo>
                <a:cubicBezTo>
                  <a:pt x="875" y="369"/>
                  <a:pt x="876" y="371"/>
                  <a:pt x="876" y="373"/>
                </a:cubicBezTo>
                <a:cubicBezTo>
                  <a:pt x="877" y="374"/>
                  <a:pt x="877" y="375"/>
                  <a:pt x="877" y="376"/>
                </a:cubicBezTo>
                <a:cubicBezTo>
                  <a:pt x="877" y="376"/>
                  <a:pt x="878" y="376"/>
                  <a:pt x="878" y="377"/>
                </a:cubicBezTo>
                <a:cubicBezTo>
                  <a:pt x="877" y="377"/>
                  <a:pt x="876" y="378"/>
                  <a:pt x="877" y="378"/>
                </a:cubicBezTo>
                <a:cubicBezTo>
                  <a:pt x="878" y="379"/>
                  <a:pt x="878" y="379"/>
                  <a:pt x="878" y="380"/>
                </a:cubicBezTo>
                <a:cubicBezTo>
                  <a:pt x="879" y="381"/>
                  <a:pt x="881" y="380"/>
                  <a:pt x="882" y="379"/>
                </a:cubicBezTo>
                <a:cubicBezTo>
                  <a:pt x="884" y="378"/>
                  <a:pt x="883" y="376"/>
                  <a:pt x="883" y="374"/>
                </a:cubicBezTo>
                <a:cubicBezTo>
                  <a:pt x="882" y="372"/>
                  <a:pt x="881" y="369"/>
                  <a:pt x="880" y="367"/>
                </a:cubicBezTo>
                <a:cubicBezTo>
                  <a:pt x="881" y="366"/>
                  <a:pt x="882" y="366"/>
                  <a:pt x="883" y="366"/>
                </a:cubicBezTo>
                <a:cubicBezTo>
                  <a:pt x="886" y="376"/>
                  <a:pt x="885" y="385"/>
                  <a:pt x="874" y="389"/>
                </a:cubicBezTo>
                <a:cubicBezTo>
                  <a:pt x="873" y="389"/>
                  <a:pt x="873" y="389"/>
                  <a:pt x="872" y="389"/>
                </a:cubicBezTo>
                <a:cubicBezTo>
                  <a:pt x="872" y="389"/>
                  <a:pt x="872" y="388"/>
                  <a:pt x="872" y="388"/>
                </a:cubicBezTo>
                <a:cubicBezTo>
                  <a:pt x="873" y="388"/>
                  <a:pt x="874" y="387"/>
                  <a:pt x="874" y="386"/>
                </a:cubicBezTo>
                <a:cubicBezTo>
                  <a:pt x="873" y="385"/>
                  <a:pt x="872" y="384"/>
                  <a:pt x="871" y="383"/>
                </a:cubicBezTo>
                <a:cubicBezTo>
                  <a:pt x="871" y="382"/>
                  <a:pt x="871" y="381"/>
                  <a:pt x="871" y="380"/>
                </a:cubicBezTo>
                <a:close/>
                <a:moveTo>
                  <a:pt x="906" y="284"/>
                </a:moveTo>
                <a:cubicBezTo>
                  <a:pt x="906" y="285"/>
                  <a:pt x="907" y="285"/>
                  <a:pt x="908" y="285"/>
                </a:cubicBezTo>
                <a:cubicBezTo>
                  <a:pt x="916" y="302"/>
                  <a:pt x="922" y="320"/>
                  <a:pt x="926" y="339"/>
                </a:cubicBezTo>
                <a:cubicBezTo>
                  <a:pt x="914" y="338"/>
                  <a:pt x="912" y="321"/>
                  <a:pt x="914" y="311"/>
                </a:cubicBezTo>
                <a:cubicBezTo>
                  <a:pt x="914" y="309"/>
                  <a:pt x="909" y="310"/>
                  <a:pt x="909" y="311"/>
                </a:cubicBezTo>
                <a:cubicBezTo>
                  <a:pt x="906" y="322"/>
                  <a:pt x="907" y="337"/>
                  <a:pt x="920" y="340"/>
                </a:cubicBezTo>
                <a:cubicBezTo>
                  <a:pt x="923" y="341"/>
                  <a:pt x="925" y="341"/>
                  <a:pt x="927" y="341"/>
                </a:cubicBezTo>
                <a:cubicBezTo>
                  <a:pt x="927" y="344"/>
                  <a:pt x="928" y="348"/>
                  <a:pt x="929" y="351"/>
                </a:cubicBezTo>
                <a:cubicBezTo>
                  <a:pt x="927" y="351"/>
                  <a:pt x="925" y="352"/>
                  <a:pt x="926" y="353"/>
                </a:cubicBezTo>
                <a:cubicBezTo>
                  <a:pt x="927" y="356"/>
                  <a:pt x="929" y="359"/>
                  <a:pt x="931" y="362"/>
                </a:cubicBezTo>
                <a:cubicBezTo>
                  <a:pt x="931" y="362"/>
                  <a:pt x="931" y="362"/>
                  <a:pt x="932" y="363"/>
                </a:cubicBezTo>
                <a:cubicBezTo>
                  <a:pt x="932" y="363"/>
                  <a:pt x="932" y="363"/>
                  <a:pt x="932" y="363"/>
                </a:cubicBezTo>
                <a:cubicBezTo>
                  <a:pt x="937" y="370"/>
                  <a:pt x="941" y="377"/>
                  <a:pt x="944" y="385"/>
                </a:cubicBezTo>
                <a:cubicBezTo>
                  <a:pt x="942" y="387"/>
                  <a:pt x="940" y="388"/>
                  <a:pt x="937" y="390"/>
                </a:cubicBezTo>
                <a:cubicBezTo>
                  <a:pt x="935" y="386"/>
                  <a:pt x="932" y="383"/>
                  <a:pt x="930" y="380"/>
                </a:cubicBezTo>
                <a:cubicBezTo>
                  <a:pt x="932" y="371"/>
                  <a:pt x="927" y="362"/>
                  <a:pt x="921" y="355"/>
                </a:cubicBezTo>
                <a:cubicBezTo>
                  <a:pt x="918" y="347"/>
                  <a:pt x="914" y="341"/>
                  <a:pt x="909" y="334"/>
                </a:cubicBezTo>
                <a:cubicBezTo>
                  <a:pt x="906" y="321"/>
                  <a:pt x="901" y="309"/>
                  <a:pt x="896" y="297"/>
                </a:cubicBezTo>
                <a:cubicBezTo>
                  <a:pt x="898" y="292"/>
                  <a:pt x="901" y="287"/>
                  <a:pt x="905" y="282"/>
                </a:cubicBezTo>
                <a:cubicBezTo>
                  <a:pt x="905" y="283"/>
                  <a:pt x="905" y="283"/>
                  <a:pt x="906" y="284"/>
                </a:cubicBezTo>
                <a:close/>
                <a:moveTo>
                  <a:pt x="919" y="255"/>
                </a:moveTo>
                <a:cubicBezTo>
                  <a:pt x="918" y="254"/>
                  <a:pt x="917" y="253"/>
                  <a:pt x="916" y="252"/>
                </a:cubicBezTo>
                <a:cubicBezTo>
                  <a:pt x="916" y="252"/>
                  <a:pt x="917" y="251"/>
                  <a:pt x="917" y="251"/>
                </a:cubicBezTo>
                <a:cubicBezTo>
                  <a:pt x="918" y="252"/>
                  <a:pt x="918" y="254"/>
                  <a:pt x="919" y="255"/>
                </a:cubicBezTo>
                <a:close/>
                <a:moveTo>
                  <a:pt x="921" y="262"/>
                </a:moveTo>
                <a:cubicBezTo>
                  <a:pt x="921" y="262"/>
                  <a:pt x="921" y="262"/>
                  <a:pt x="921" y="262"/>
                </a:cubicBezTo>
                <a:cubicBezTo>
                  <a:pt x="921" y="262"/>
                  <a:pt x="921" y="262"/>
                  <a:pt x="921" y="262"/>
                </a:cubicBezTo>
                <a:cubicBezTo>
                  <a:pt x="921" y="262"/>
                  <a:pt x="921" y="262"/>
                  <a:pt x="921" y="262"/>
                </a:cubicBezTo>
                <a:close/>
                <a:moveTo>
                  <a:pt x="904" y="242"/>
                </a:moveTo>
                <a:cubicBezTo>
                  <a:pt x="903" y="241"/>
                  <a:pt x="902" y="241"/>
                  <a:pt x="901" y="240"/>
                </a:cubicBezTo>
                <a:cubicBezTo>
                  <a:pt x="901" y="238"/>
                  <a:pt x="902" y="235"/>
                  <a:pt x="902" y="233"/>
                </a:cubicBezTo>
                <a:cubicBezTo>
                  <a:pt x="902" y="232"/>
                  <a:pt x="902" y="232"/>
                  <a:pt x="901" y="232"/>
                </a:cubicBezTo>
                <a:cubicBezTo>
                  <a:pt x="901" y="229"/>
                  <a:pt x="901" y="227"/>
                  <a:pt x="901" y="224"/>
                </a:cubicBezTo>
                <a:cubicBezTo>
                  <a:pt x="902" y="230"/>
                  <a:pt x="903" y="236"/>
                  <a:pt x="904" y="242"/>
                </a:cubicBezTo>
                <a:close/>
                <a:moveTo>
                  <a:pt x="899" y="244"/>
                </a:moveTo>
                <a:cubicBezTo>
                  <a:pt x="900" y="245"/>
                  <a:pt x="901" y="246"/>
                  <a:pt x="902" y="246"/>
                </a:cubicBezTo>
                <a:cubicBezTo>
                  <a:pt x="901" y="246"/>
                  <a:pt x="900" y="245"/>
                  <a:pt x="898" y="245"/>
                </a:cubicBezTo>
                <a:cubicBezTo>
                  <a:pt x="898" y="245"/>
                  <a:pt x="899" y="244"/>
                  <a:pt x="899" y="244"/>
                </a:cubicBezTo>
                <a:close/>
                <a:moveTo>
                  <a:pt x="919" y="267"/>
                </a:moveTo>
                <a:cubicBezTo>
                  <a:pt x="925" y="274"/>
                  <a:pt x="933" y="279"/>
                  <a:pt x="939" y="285"/>
                </a:cubicBezTo>
                <a:cubicBezTo>
                  <a:pt x="943" y="291"/>
                  <a:pt x="946" y="297"/>
                  <a:pt x="950" y="303"/>
                </a:cubicBezTo>
                <a:cubicBezTo>
                  <a:pt x="951" y="311"/>
                  <a:pt x="950" y="321"/>
                  <a:pt x="945" y="328"/>
                </a:cubicBezTo>
                <a:cubicBezTo>
                  <a:pt x="944" y="314"/>
                  <a:pt x="941" y="300"/>
                  <a:pt x="935" y="287"/>
                </a:cubicBezTo>
                <a:cubicBezTo>
                  <a:pt x="935" y="286"/>
                  <a:pt x="930" y="288"/>
                  <a:pt x="930" y="289"/>
                </a:cubicBezTo>
                <a:cubicBezTo>
                  <a:pt x="934" y="298"/>
                  <a:pt x="937" y="307"/>
                  <a:pt x="938" y="316"/>
                </a:cubicBezTo>
                <a:cubicBezTo>
                  <a:pt x="937" y="317"/>
                  <a:pt x="936" y="317"/>
                  <a:pt x="936" y="318"/>
                </a:cubicBezTo>
                <a:cubicBezTo>
                  <a:pt x="936" y="318"/>
                  <a:pt x="936" y="318"/>
                  <a:pt x="936" y="318"/>
                </a:cubicBezTo>
                <a:cubicBezTo>
                  <a:pt x="934" y="314"/>
                  <a:pt x="933" y="309"/>
                  <a:pt x="931" y="304"/>
                </a:cubicBezTo>
                <a:cubicBezTo>
                  <a:pt x="928" y="296"/>
                  <a:pt x="924" y="288"/>
                  <a:pt x="925" y="280"/>
                </a:cubicBezTo>
                <a:cubicBezTo>
                  <a:pt x="925" y="277"/>
                  <a:pt x="920" y="278"/>
                  <a:pt x="920" y="280"/>
                </a:cubicBezTo>
                <a:cubicBezTo>
                  <a:pt x="919" y="289"/>
                  <a:pt x="923" y="297"/>
                  <a:pt x="926" y="306"/>
                </a:cubicBezTo>
                <a:cubicBezTo>
                  <a:pt x="928" y="314"/>
                  <a:pt x="931" y="322"/>
                  <a:pt x="935" y="330"/>
                </a:cubicBezTo>
                <a:cubicBezTo>
                  <a:pt x="936" y="332"/>
                  <a:pt x="938" y="331"/>
                  <a:pt x="940" y="330"/>
                </a:cubicBezTo>
                <a:cubicBezTo>
                  <a:pt x="940" y="331"/>
                  <a:pt x="940" y="332"/>
                  <a:pt x="940" y="333"/>
                </a:cubicBezTo>
                <a:cubicBezTo>
                  <a:pt x="940" y="333"/>
                  <a:pt x="940" y="334"/>
                  <a:pt x="940" y="334"/>
                </a:cubicBezTo>
                <a:cubicBezTo>
                  <a:pt x="940" y="333"/>
                  <a:pt x="940" y="333"/>
                  <a:pt x="940" y="333"/>
                </a:cubicBezTo>
                <a:cubicBezTo>
                  <a:pt x="939" y="331"/>
                  <a:pt x="933" y="333"/>
                  <a:pt x="934" y="334"/>
                </a:cubicBezTo>
                <a:cubicBezTo>
                  <a:pt x="935" y="335"/>
                  <a:pt x="935" y="336"/>
                  <a:pt x="935" y="337"/>
                </a:cubicBezTo>
                <a:cubicBezTo>
                  <a:pt x="934" y="337"/>
                  <a:pt x="933" y="338"/>
                  <a:pt x="932" y="338"/>
                </a:cubicBezTo>
                <a:cubicBezTo>
                  <a:pt x="932" y="338"/>
                  <a:pt x="932" y="338"/>
                  <a:pt x="932" y="338"/>
                </a:cubicBezTo>
                <a:cubicBezTo>
                  <a:pt x="927" y="320"/>
                  <a:pt x="922" y="302"/>
                  <a:pt x="914" y="285"/>
                </a:cubicBezTo>
                <a:cubicBezTo>
                  <a:pt x="915" y="285"/>
                  <a:pt x="917" y="284"/>
                  <a:pt x="917" y="283"/>
                </a:cubicBezTo>
                <a:cubicBezTo>
                  <a:pt x="920" y="279"/>
                  <a:pt x="920" y="273"/>
                  <a:pt x="919" y="267"/>
                </a:cubicBezTo>
                <a:close/>
                <a:moveTo>
                  <a:pt x="937" y="361"/>
                </a:moveTo>
                <a:cubicBezTo>
                  <a:pt x="937" y="358"/>
                  <a:pt x="937" y="358"/>
                  <a:pt x="937" y="354"/>
                </a:cubicBezTo>
                <a:cubicBezTo>
                  <a:pt x="937" y="354"/>
                  <a:pt x="936" y="353"/>
                  <a:pt x="935" y="354"/>
                </a:cubicBezTo>
                <a:cubicBezTo>
                  <a:pt x="934" y="349"/>
                  <a:pt x="933" y="345"/>
                  <a:pt x="932" y="341"/>
                </a:cubicBezTo>
                <a:cubicBezTo>
                  <a:pt x="934" y="340"/>
                  <a:pt x="935" y="340"/>
                  <a:pt x="936" y="339"/>
                </a:cubicBezTo>
                <a:cubicBezTo>
                  <a:pt x="942" y="352"/>
                  <a:pt x="945" y="365"/>
                  <a:pt x="949" y="378"/>
                </a:cubicBezTo>
                <a:cubicBezTo>
                  <a:pt x="949" y="379"/>
                  <a:pt x="949" y="380"/>
                  <a:pt x="948" y="380"/>
                </a:cubicBezTo>
                <a:cubicBezTo>
                  <a:pt x="945" y="373"/>
                  <a:pt x="941" y="367"/>
                  <a:pt x="937" y="361"/>
                </a:cubicBezTo>
                <a:close/>
                <a:moveTo>
                  <a:pt x="953" y="331"/>
                </a:moveTo>
                <a:cubicBezTo>
                  <a:pt x="951" y="330"/>
                  <a:pt x="947" y="332"/>
                  <a:pt x="948" y="334"/>
                </a:cubicBezTo>
                <a:cubicBezTo>
                  <a:pt x="950" y="336"/>
                  <a:pt x="951" y="338"/>
                  <a:pt x="952" y="340"/>
                </a:cubicBezTo>
                <a:cubicBezTo>
                  <a:pt x="952" y="340"/>
                  <a:pt x="952" y="340"/>
                  <a:pt x="952" y="340"/>
                </a:cubicBezTo>
                <a:cubicBezTo>
                  <a:pt x="952" y="340"/>
                  <a:pt x="952" y="341"/>
                  <a:pt x="953" y="341"/>
                </a:cubicBezTo>
                <a:cubicBezTo>
                  <a:pt x="953" y="342"/>
                  <a:pt x="954" y="344"/>
                  <a:pt x="955" y="346"/>
                </a:cubicBezTo>
                <a:cubicBezTo>
                  <a:pt x="955" y="347"/>
                  <a:pt x="956" y="348"/>
                  <a:pt x="956" y="349"/>
                </a:cubicBezTo>
                <a:cubicBezTo>
                  <a:pt x="956" y="351"/>
                  <a:pt x="956" y="353"/>
                  <a:pt x="956" y="355"/>
                </a:cubicBezTo>
                <a:cubicBezTo>
                  <a:pt x="955" y="357"/>
                  <a:pt x="955" y="359"/>
                  <a:pt x="955" y="360"/>
                </a:cubicBezTo>
                <a:cubicBezTo>
                  <a:pt x="954" y="352"/>
                  <a:pt x="950" y="344"/>
                  <a:pt x="947" y="337"/>
                </a:cubicBezTo>
                <a:cubicBezTo>
                  <a:pt x="947" y="336"/>
                  <a:pt x="946" y="336"/>
                  <a:pt x="946" y="336"/>
                </a:cubicBezTo>
                <a:cubicBezTo>
                  <a:pt x="946" y="335"/>
                  <a:pt x="945" y="334"/>
                  <a:pt x="945" y="333"/>
                </a:cubicBezTo>
                <a:cubicBezTo>
                  <a:pt x="946" y="332"/>
                  <a:pt x="947" y="332"/>
                  <a:pt x="948" y="331"/>
                </a:cubicBezTo>
                <a:cubicBezTo>
                  <a:pt x="950" y="328"/>
                  <a:pt x="952" y="325"/>
                  <a:pt x="953" y="322"/>
                </a:cubicBezTo>
                <a:cubicBezTo>
                  <a:pt x="953" y="325"/>
                  <a:pt x="953" y="328"/>
                  <a:pt x="953" y="331"/>
                </a:cubicBezTo>
                <a:close/>
                <a:moveTo>
                  <a:pt x="948" y="356"/>
                </a:moveTo>
                <a:cubicBezTo>
                  <a:pt x="947" y="353"/>
                  <a:pt x="946" y="349"/>
                  <a:pt x="945" y="345"/>
                </a:cubicBezTo>
                <a:cubicBezTo>
                  <a:pt x="946" y="349"/>
                  <a:pt x="947" y="353"/>
                  <a:pt x="948" y="356"/>
                </a:cubicBezTo>
                <a:close/>
                <a:moveTo>
                  <a:pt x="951" y="384"/>
                </a:moveTo>
                <a:cubicBezTo>
                  <a:pt x="952" y="385"/>
                  <a:pt x="952" y="386"/>
                  <a:pt x="952" y="387"/>
                </a:cubicBezTo>
                <a:cubicBezTo>
                  <a:pt x="952" y="388"/>
                  <a:pt x="953" y="388"/>
                  <a:pt x="954" y="388"/>
                </a:cubicBezTo>
                <a:cubicBezTo>
                  <a:pt x="954" y="389"/>
                  <a:pt x="954" y="390"/>
                  <a:pt x="954" y="391"/>
                </a:cubicBezTo>
                <a:cubicBezTo>
                  <a:pt x="953" y="391"/>
                  <a:pt x="953" y="391"/>
                  <a:pt x="953" y="391"/>
                </a:cubicBezTo>
                <a:cubicBezTo>
                  <a:pt x="952" y="390"/>
                  <a:pt x="952" y="389"/>
                  <a:pt x="952" y="388"/>
                </a:cubicBezTo>
                <a:cubicBezTo>
                  <a:pt x="951" y="387"/>
                  <a:pt x="951" y="386"/>
                  <a:pt x="950" y="385"/>
                </a:cubicBezTo>
                <a:cubicBezTo>
                  <a:pt x="951" y="385"/>
                  <a:pt x="951" y="384"/>
                  <a:pt x="951" y="384"/>
                </a:cubicBezTo>
                <a:close/>
                <a:moveTo>
                  <a:pt x="839" y="595"/>
                </a:moveTo>
                <a:cubicBezTo>
                  <a:pt x="838" y="595"/>
                  <a:pt x="838" y="595"/>
                  <a:pt x="837" y="595"/>
                </a:cubicBezTo>
                <a:cubicBezTo>
                  <a:pt x="798" y="595"/>
                  <a:pt x="756" y="589"/>
                  <a:pt x="724" y="566"/>
                </a:cubicBezTo>
                <a:cubicBezTo>
                  <a:pt x="755" y="583"/>
                  <a:pt x="791" y="591"/>
                  <a:pt x="825" y="591"/>
                </a:cubicBezTo>
                <a:cubicBezTo>
                  <a:pt x="830" y="592"/>
                  <a:pt x="836" y="593"/>
                  <a:pt x="842" y="592"/>
                </a:cubicBezTo>
                <a:cubicBezTo>
                  <a:pt x="842" y="593"/>
                  <a:pt x="843" y="593"/>
                  <a:pt x="843" y="593"/>
                </a:cubicBezTo>
                <a:cubicBezTo>
                  <a:pt x="843" y="593"/>
                  <a:pt x="843" y="593"/>
                  <a:pt x="843" y="593"/>
                </a:cubicBezTo>
                <a:cubicBezTo>
                  <a:pt x="842" y="594"/>
                  <a:pt x="840" y="595"/>
                  <a:pt x="839" y="595"/>
                </a:cubicBezTo>
                <a:close/>
                <a:moveTo>
                  <a:pt x="818" y="550"/>
                </a:moveTo>
                <a:cubicBezTo>
                  <a:pt x="794" y="541"/>
                  <a:pt x="773" y="525"/>
                  <a:pt x="751" y="512"/>
                </a:cubicBezTo>
                <a:cubicBezTo>
                  <a:pt x="724" y="496"/>
                  <a:pt x="695" y="491"/>
                  <a:pt x="665" y="490"/>
                </a:cubicBezTo>
                <a:cubicBezTo>
                  <a:pt x="668" y="487"/>
                  <a:pt x="670" y="482"/>
                  <a:pt x="671" y="477"/>
                </a:cubicBezTo>
                <a:cubicBezTo>
                  <a:pt x="674" y="474"/>
                  <a:pt x="675" y="471"/>
                  <a:pt x="677" y="467"/>
                </a:cubicBezTo>
                <a:cubicBezTo>
                  <a:pt x="676" y="472"/>
                  <a:pt x="675" y="477"/>
                  <a:pt x="673" y="482"/>
                </a:cubicBezTo>
                <a:cubicBezTo>
                  <a:pt x="673" y="484"/>
                  <a:pt x="676" y="485"/>
                  <a:pt x="677" y="484"/>
                </a:cubicBezTo>
                <a:cubicBezTo>
                  <a:pt x="677" y="485"/>
                  <a:pt x="677" y="486"/>
                  <a:pt x="677" y="487"/>
                </a:cubicBezTo>
                <a:cubicBezTo>
                  <a:pt x="677" y="488"/>
                  <a:pt x="682" y="487"/>
                  <a:pt x="682" y="486"/>
                </a:cubicBezTo>
                <a:cubicBezTo>
                  <a:pt x="685" y="481"/>
                  <a:pt x="687" y="477"/>
                  <a:pt x="689" y="472"/>
                </a:cubicBezTo>
                <a:cubicBezTo>
                  <a:pt x="689" y="473"/>
                  <a:pt x="689" y="475"/>
                  <a:pt x="689" y="477"/>
                </a:cubicBezTo>
                <a:cubicBezTo>
                  <a:pt x="688" y="479"/>
                  <a:pt x="687" y="481"/>
                  <a:pt x="685" y="483"/>
                </a:cubicBezTo>
                <a:cubicBezTo>
                  <a:pt x="683" y="486"/>
                  <a:pt x="688" y="486"/>
                  <a:pt x="689" y="484"/>
                </a:cubicBezTo>
                <a:cubicBezTo>
                  <a:pt x="690" y="484"/>
                  <a:pt x="690" y="483"/>
                  <a:pt x="691" y="483"/>
                </a:cubicBezTo>
                <a:cubicBezTo>
                  <a:pt x="692" y="483"/>
                  <a:pt x="693" y="482"/>
                  <a:pt x="694" y="482"/>
                </a:cubicBezTo>
                <a:cubicBezTo>
                  <a:pt x="702" y="479"/>
                  <a:pt x="708" y="472"/>
                  <a:pt x="711" y="464"/>
                </a:cubicBezTo>
                <a:cubicBezTo>
                  <a:pt x="711" y="466"/>
                  <a:pt x="711" y="467"/>
                  <a:pt x="712" y="469"/>
                </a:cubicBezTo>
                <a:cubicBezTo>
                  <a:pt x="708" y="475"/>
                  <a:pt x="702" y="480"/>
                  <a:pt x="697" y="486"/>
                </a:cubicBezTo>
                <a:cubicBezTo>
                  <a:pt x="696" y="487"/>
                  <a:pt x="701" y="486"/>
                  <a:pt x="702" y="485"/>
                </a:cubicBezTo>
                <a:cubicBezTo>
                  <a:pt x="705" y="482"/>
                  <a:pt x="709" y="478"/>
                  <a:pt x="712" y="474"/>
                </a:cubicBezTo>
                <a:cubicBezTo>
                  <a:pt x="713" y="474"/>
                  <a:pt x="713" y="475"/>
                  <a:pt x="713" y="475"/>
                </a:cubicBezTo>
                <a:cubicBezTo>
                  <a:pt x="713" y="477"/>
                  <a:pt x="715" y="476"/>
                  <a:pt x="717" y="476"/>
                </a:cubicBezTo>
                <a:cubicBezTo>
                  <a:pt x="739" y="487"/>
                  <a:pt x="753" y="512"/>
                  <a:pt x="779" y="513"/>
                </a:cubicBezTo>
                <a:cubicBezTo>
                  <a:pt x="776" y="514"/>
                  <a:pt x="774" y="514"/>
                  <a:pt x="771" y="515"/>
                </a:cubicBezTo>
                <a:cubicBezTo>
                  <a:pt x="769" y="515"/>
                  <a:pt x="766" y="518"/>
                  <a:pt x="770" y="517"/>
                </a:cubicBezTo>
                <a:cubicBezTo>
                  <a:pt x="804" y="512"/>
                  <a:pt x="829" y="494"/>
                  <a:pt x="836" y="459"/>
                </a:cubicBezTo>
                <a:cubicBezTo>
                  <a:pt x="841" y="461"/>
                  <a:pt x="846" y="461"/>
                  <a:pt x="852" y="459"/>
                </a:cubicBezTo>
                <a:cubicBezTo>
                  <a:pt x="852" y="461"/>
                  <a:pt x="853" y="463"/>
                  <a:pt x="853" y="465"/>
                </a:cubicBezTo>
                <a:cubicBezTo>
                  <a:pt x="854" y="466"/>
                  <a:pt x="855" y="466"/>
                  <a:pt x="857" y="465"/>
                </a:cubicBezTo>
                <a:cubicBezTo>
                  <a:pt x="854" y="480"/>
                  <a:pt x="850" y="495"/>
                  <a:pt x="840" y="507"/>
                </a:cubicBezTo>
                <a:cubicBezTo>
                  <a:pt x="829" y="521"/>
                  <a:pt x="810" y="525"/>
                  <a:pt x="792" y="525"/>
                </a:cubicBezTo>
                <a:cubicBezTo>
                  <a:pt x="790" y="525"/>
                  <a:pt x="786" y="529"/>
                  <a:pt x="790" y="529"/>
                </a:cubicBezTo>
                <a:cubicBezTo>
                  <a:pt x="807" y="529"/>
                  <a:pt x="826" y="526"/>
                  <a:pt x="839" y="514"/>
                </a:cubicBezTo>
                <a:cubicBezTo>
                  <a:pt x="853" y="500"/>
                  <a:pt x="859" y="481"/>
                  <a:pt x="862" y="462"/>
                </a:cubicBezTo>
                <a:cubicBezTo>
                  <a:pt x="863" y="461"/>
                  <a:pt x="860" y="461"/>
                  <a:pt x="858" y="462"/>
                </a:cubicBezTo>
                <a:cubicBezTo>
                  <a:pt x="858" y="460"/>
                  <a:pt x="857" y="459"/>
                  <a:pt x="857" y="458"/>
                </a:cubicBezTo>
                <a:cubicBezTo>
                  <a:pt x="863" y="456"/>
                  <a:pt x="868" y="456"/>
                  <a:pt x="873" y="459"/>
                </a:cubicBezTo>
                <a:cubicBezTo>
                  <a:pt x="874" y="460"/>
                  <a:pt x="875" y="461"/>
                  <a:pt x="876" y="463"/>
                </a:cubicBezTo>
                <a:cubicBezTo>
                  <a:pt x="874" y="461"/>
                  <a:pt x="872" y="460"/>
                  <a:pt x="870" y="459"/>
                </a:cubicBezTo>
                <a:cubicBezTo>
                  <a:pt x="868" y="459"/>
                  <a:pt x="864" y="461"/>
                  <a:pt x="866" y="462"/>
                </a:cubicBezTo>
                <a:cubicBezTo>
                  <a:pt x="867" y="463"/>
                  <a:pt x="867" y="463"/>
                  <a:pt x="868" y="463"/>
                </a:cubicBezTo>
                <a:cubicBezTo>
                  <a:pt x="867" y="464"/>
                  <a:pt x="865" y="464"/>
                  <a:pt x="865" y="465"/>
                </a:cubicBezTo>
                <a:cubicBezTo>
                  <a:pt x="860" y="501"/>
                  <a:pt x="841" y="532"/>
                  <a:pt x="801" y="533"/>
                </a:cubicBezTo>
                <a:cubicBezTo>
                  <a:pt x="799" y="533"/>
                  <a:pt x="795" y="536"/>
                  <a:pt x="799" y="536"/>
                </a:cubicBezTo>
                <a:cubicBezTo>
                  <a:pt x="841" y="535"/>
                  <a:pt x="865" y="504"/>
                  <a:pt x="871" y="465"/>
                </a:cubicBezTo>
                <a:cubicBezTo>
                  <a:pt x="874" y="466"/>
                  <a:pt x="877" y="469"/>
                  <a:pt x="880" y="471"/>
                </a:cubicBezTo>
                <a:cubicBezTo>
                  <a:pt x="879" y="503"/>
                  <a:pt x="854" y="541"/>
                  <a:pt x="819" y="541"/>
                </a:cubicBezTo>
                <a:cubicBezTo>
                  <a:pt x="817" y="541"/>
                  <a:pt x="814" y="544"/>
                  <a:pt x="817" y="544"/>
                </a:cubicBezTo>
                <a:cubicBezTo>
                  <a:pt x="853" y="545"/>
                  <a:pt x="879" y="512"/>
                  <a:pt x="885" y="479"/>
                </a:cubicBezTo>
                <a:cubicBezTo>
                  <a:pt x="885" y="480"/>
                  <a:pt x="885" y="480"/>
                  <a:pt x="885" y="481"/>
                </a:cubicBezTo>
                <a:cubicBezTo>
                  <a:pt x="885" y="481"/>
                  <a:pt x="885" y="481"/>
                  <a:pt x="885" y="482"/>
                </a:cubicBezTo>
                <a:cubicBezTo>
                  <a:pt x="887" y="487"/>
                  <a:pt x="888" y="492"/>
                  <a:pt x="887" y="498"/>
                </a:cubicBezTo>
                <a:cubicBezTo>
                  <a:pt x="886" y="498"/>
                  <a:pt x="884" y="499"/>
                  <a:pt x="885" y="499"/>
                </a:cubicBezTo>
                <a:cubicBezTo>
                  <a:pt x="885" y="501"/>
                  <a:pt x="885" y="503"/>
                  <a:pt x="886" y="504"/>
                </a:cubicBezTo>
                <a:cubicBezTo>
                  <a:pt x="879" y="528"/>
                  <a:pt x="852" y="549"/>
                  <a:pt x="830" y="545"/>
                </a:cubicBezTo>
                <a:cubicBezTo>
                  <a:pt x="828" y="545"/>
                  <a:pt x="824" y="547"/>
                  <a:pt x="825" y="547"/>
                </a:cubicBezTo>
                <a:cubicBezTo>
                  <a:pt x="846" y="551"/>
                  <a:pt x="872" y="537"/>
                  <a:pt x="885" y="517"/>
                </a:cubicBezTo>
                <a:cubicBezTo>
                  <a:pt x="883" y="525"/>
                  <a:pt x="878" y="532"/>
                  <a:pt x="872" y="539"/>
                </a:cubicBezTo>
                <a:cubicBezTo>
                  <a:pt x="865" y="548"/>
                  <a:pt x="856" y="552"/>
                  <a:pt x="846" y="554"/>
                </a:cubicBezTo>
                <a:cubicBezTo>
                  <a:pt x="848" y="552"/>
                  <a:pt x="849" y="550"/>
                  <a:pt x="850" y="549"/>
                </a:cubicBezTo>
                <a:cubicBezTo>
                  <a:pt x="851" y="548"/>
                  <a:pt x="846" y="548"/>
                  <a:pt x="845" y="550"/>
                </a:cubicBezTo>
                <a:cubicBezTo>
                  <a:pt x="844" y="551"/>
                  <a:pt x="843" y="553"/>
                  <a:pt x="842" y="554"/>
                </a:cubicBezTo>
                <a:cubicBezTo>
                  <a:pt x="834" y="555"/>
                  <a:pt x="826" y="553"/>
                  <a:pt x="818" y="550"/>
                </a:cubicBezTo>
                <a:close/>
                <a:moveTo>
                  <a:pt x="558" y="465"/>
                </a:moveTo>
                <a:cubicBezTo>
                  <a:pt x="559" y="465"/>
                  <a:pt x="559" y="464"/>
                  <a:pt x="560" y="464"/>
                </a:cubicBezTo>
                <a:cubicBezTo>
                  <a:pt x="561" y="465"/>
                  <a:pt x="562" y="465"/>
                  <a:pt x="564" y="465"/>
                </a:cubicBezTo>
                <a:cubicBezTo>
                  <a:pt x="564" y="465"/>
                  <a:pt x="563" y="465"/>
                  <a:pt x="563" y="466"/>
                </a:cubicBezTo>
                <a:cubicBezTo>
                  <a:pt x="562" y="465"/>
                  <a:pt x="560" y="465"/>
                  <a:pt x="558" y="465"/>
                </a:cubicBezTo>
                <a:close/>
                <a:moveTo>
                  <a:pt x="574" y="463"/>
                </a:moveTo>
                <a:cubicBezTo>
                  <a:pt x="574" y="463"/>
                  <a:pt x="574" y="463"/>
                  <a:pt x="574" y="463"/>
                </a:cubicBezTo>
                <a:cubicBezTo>
                  <a:pt x="575" y="463"/>
                  <a:pt x="576" y="463"/>
                  <a:pt x="577" y="463"/>
                </a:cubicBezTo>
                <a:cubicBezTo>
                  <a:pt x="577" y="464"/>
                  <a:pt x="577" y="465"/>
                  <a:pt x="577" y="466"/>
                </a:cubicBezTo>
                <a:cubicBezTo>
                  <a:pt x="573" y="465"/>
                  <a:pt x="569" y="464"/>
                  <a:pt x="565" y="463"/>
                </a:cubicBezTo>
                <a:cubicBezTo>
                  <a:pt x="568" y="463"/>
                  <a:pt x="571" y="462"/>
                  <a:pt x="574" y="463"/>
                </a:cubicBezTo>
                <a:close/>
                <a:moveTo>
                  <a:pt x="836" y="436"/>
                </a:moveTo>
                <a:cubicBezTo>
                  <a:pt x="836" y="436"/>
                  <a:pt x="836" y="436"/>
                  <a:pt x="836" y="436"/>
                </a:cubicBezTo>
                <a:cubicBezTo>
                  <a:pt x="835" y="428"/>
                  <a:pt x="834" y="419"/>
                  <a:pt x="833" y="410"/>
                </a:cubicBezTo>
                <a:cubicBezTo>
                  <a:pt x="834" y="408"/>
                  <a:pt x="836" y="405"/>
                  <a:pt x="838" y="402"/>
                </a:cubicBezTo>
                <a:cubicBezTo>
                  <a:pt x="838" y="402"/>
                  <a:pt x="838" y="401"/>
                  <a:pt x="838" y="401"/>
                </a:cubicBezTo>
                <a:cubicBezTo>
                  <a:pt x="842" y="412"/>
                  <a:pt x="845" y="424"/>
                  <a:pt x="847" y="436"/>
                </a:cubicBezTo>
                <a:cubicBezTo>
                  <a:pt x="846" y="436"/>
                  <a:pt x="845" y="436"/>
                  <a:pt x="844" y="436"/>
                </a:cubicBezTo>
                <a:cubicBezTo>
                  <a:pt x="841" y="436"/>
                  <a:pt x="838" y="437"/>
                  <a:pt x="836" y="439"/>
                </a:cubicBezTo>
                <a:cubicBezTo>
                  <a:pt x="836" y="438"/>
                  <a:pt x="836" y="437"/>
                  <a:pt x="836" y="436"/>
                </a:cubicBezTo>
                <a:close/>
                <a:moveTo>
                  <a:pt x="886" y="350"/>
                </a:moveTo>
                <a:cubicBezTo>
                  <a:pt x="885" y="351"/>
                  <a:pt x="884" y="352"/>
                  <a:pt x="884" y="353"/>
                </a:cubicBezTo>
                <a:cubicBezTo>
                  <a:pt x="883" y="352"/>
                  <a:pt x="882" y="350"/>
                  <a:pt x="881" y="348"/>
                </a:cubicBezTo>
                <a:cubicBezTo>
                  <a:pt x="881" y="348"/>
                  <a:pt x="881" y="348"/>
                  <a:pt x="882" y="348"/>
                </a:cubicBezTo>
                <a:cubicBezTo>
                  <a:pt x="883" y="348"/>
                  <a:pt x="884" y="347"/>
                  <a:pt x="884" y="347"/>
                </a:cubicBezTo>
                <a:cubicBezTo>
                  <a:pt x="885" y="348"/>
                  <a:pt x="885" y="349"/>
                  <a:pt x="886" y="350"/>
                </a:cubicBezTo>
                <a:close/>
                <a:moveTo>
                  <a:pt x="887" y="355"/>
                </a:moveTo>
                <a:cubicBezTo>
                  <a:pt x="887" y="356"/>
                  <a:pt x="888" y="357"/>
                  <a:pt x="888" y="358"/>
                </a:cubicBezTo>
                <a:cubicBezTo>
                  <a:pt x="888" y="359"/>
                  <a:pt x="887" y="359"/>
                  <a:pt x="887" y="359"/>
                </a:cubicBezTo>
                <a:cubicBezTo>
                  <a:pt x="886" y="358"/>
                  <a:pt x="886" y="357"/>
                  <a:pt x="885" y="356"/>
                </a:cubicBezTo>
                <a:cubicBezTo>
                  <a:pt x="886" y="355"/>
                  <a:pt x="887" y="355"/>
                  <a:pt x="887" y="355"/>
                </a:cubicBezTo>
                <a:close/>
                <a:moveTo>
                  <a:pt x="894" y="306"/>
                </a:moveTo>
                <a:cubicBezTo>
                  <a:pt x="896" y="311"/>
                  <a:pt x="898" y="316"/>
                  <a:pt x="900" y="322"/>
                </a:cubicBezTo>
                <a:cubicBezTo>
                  <a:pt x="897" y="317"/>
                  <a:pt x="894" y="312"/>
                  <a:pt x="893" y="307"/>
                </a:cubicBezTo>
                <a:cubicBezTo>
                  <a:pt x="894" y="307"/>
                  <a:pt x="894" y="306"/>
                  <a:pt x="894" y="306"/>
                </a:cubicBezTo>
                <a:close/>
                <a:moveTo>
                  <a:pt x="925" y="378"/>
                </a:moveTo>
                <a:cubicBezTo>
                  <a:pt x="924" y="379"/>
                  <a:pt x="924" y="379"/>
                  <a:pt x="924" y="380"/>
                </a:cubicBezTo>
                <a:cubicBezTo>
                  <a:pt x="925" y="380"/>
                  <a:pt x="925" y="381"/>
                  <a:pt x="925" y="381"/>
                </a:cubicBezTo>
                <a:cubicBezTo>
                  <a:pt x="924" y="383"/>
                  <a:pt x="923" y="386"/>
                  <a:pt x="922" y="388"/>
                </a:cubicBezTo>
                <a:cubicBezTo>
                  <a:pt x="921" y="388"/>
                  <a:pt x="921" y="388"/>
                  <a:pt x="920" y="388"/>
                </a:cubicBezTo>
                <a:cubicBezTo>
                  <a:pt x="923" y="382"/>
                  <a:pt x="923" y="375"/>
                  <a:pt x="923" y="368"/>
                </a:cubicBezTo>
                <a:cubicBezTo>
                  <a:pt x="924" y="371"/>
                  <a:pt x="925" y="375"/>
                  <a:pt x="925" y="378"/>
                </a:cubicBezTo>
                <a:close/>
                <a:moveTo>
                  <a:pt x="909" y="400"/>
                </a:moveTo>
                <a:cubicBezTo>
                  <a:pt x="909" y="401"/>
                  <a:pt x="909" y="401"/>
                  <a:pt x="909" y="402"/>
                </a:cubicBezTo>
                <a:cubicBezTo>
                  <a:pt x="908" y="403"/>
                  <a:pt x="907" y="404"/>
                  <a:pt x="905" y="406"/>
                </a:cubicBezTo>
                <a:cubicBezTo>
                  <a:pt x="905" y="404"/>
                  <a:pt x="904" y="403"/>
                  <a:pt x="904" y="402"/>
                </a:cubicBezTo>
                <a:cubicBezTo>
                  <a:pt x="904" y="402"/>
                  <a:pt x="904" y="402"/>
                  <a:pt x="904" y="402"/>
                </a:cubicBezTo>
                <a:cubicBezTo>
                  <a:pt x="904" y="402"/>
                  <a:pt x="904" y="402"/>
                  <a:pt x="905" y="402"/>
                </a:cubicBezTo>
                <a:cubicBezTo>
                  <a:pt x="906" y="401"/>
                  <a:pt x="908" y="401"/>
                  <a:pt x="909" y="400"/>
                </a:cubicBezTo>
                <a:close/>
                <a:moveTo>
                  <a:pt x="895" y="405"/>
                </a:moveTo>
                <a:cubicBezTo>
                  <a:pt x="892" y="406"/>
                  <a:pt x="888" y="408"/>
                  <a:pt x="885" y="409"/>
                </a:cubicBezTo>
                <a:cubicBezTo>
                  <a:pt x="888" y="407"/>
                  <a:pt x="891" y="405"/>
                  <a:pt x="895" y="404"/>
                </a:cubicBezTo>
                <a:cubicBezTo>
                  <a:pt x="895" y="404"/>
                  <a:pt x="895" y="404"/>
                  <a:pt x="895" y="405"/>
                </a:cubicBezTo>
                <a:close/>
                <a:moveTo>
                  <a:pt x="882" y="416"/>
                </a:moveTo>
                <a:cubicBezTo>
                  <a:pt x="882" y="416"/>
                  <a:pt x="882" y="416"/>
                  <a:pt x="882" y="416"/>
                </a:cubicBezTo>
                <a:cubicBezTo>
                  <a:pt x="882" y="416"/>
                  <a:pt x="882" y="416"/>
                  <a:pt x="882" y="416"/>
                </a:cubicBezTo>
                <a:cubicBezTo>
                  <a:pt x="882" y="416"/>
                  <a:pt x="882" y="416"/>
                  <a:pt x="882" y="416"/>
                </a:cubicBezTo>
                <a:close/>
                <a:moveTo>
                  <a:pt x="877" y="420"/>
                </a:moveTo>
                <a:cubicBezTo>
                  <a:pt x="877" y="420"/>
                  <a:pt x="877" y="420"/>
                  <a:pt x="878" y="420"/>
                </a:cubicBezTo>
                <a:cubicBezTo>
                  <a:pt x="878" y="421"/>
                  <a:pt x="878" y="421"/>
                  <a:pt x="878" y="422"/>
                </a:cubicBezTo>
                <a:cubicBezTo>
                  <a:pt x="877" y="421"/>
                  <a:pt x="877" y="421"/>
                  <a:pt x="877" y="420"/>
                </a:cubicBezTo>
                <a:close/>
                <a:moveTo>
                  <a:pt x="876" y="415"/>
                </a:moveTo>
                <a:cubicBezTo>
                  <a:pt x="875" y="416"/>
                  <a:pt x="875" y="417"/>
                  <a:pt x="874" y="417"/>
                </a:cubicBezTo>
                <a:cubicBezTo>
                  <a:pt x="873" y="412"/>
                  <a:pt x="873" y="407"/>
                  <a:pt x="873" y="401"/>
                </a:cubicBezTo>
                <a:cubicBezTo>
                  <a:pt x="874" y="401"/>
                  <a:pt x="876" y="400"/>
                  <a:pt x="876" y="400"/>
                </a:cubicBezTo>
                <a:cubicBezTo>
                  <a:pt x="877" y="398"/>
                  <a:pt x="878" y="396"/>
                  <a:pt x="878" y="395"/>
                </a:cubicBezTo>
                <a:cubicBezTo>
                  <a:pt x="878" y="395"/>
                  <a:pt x="878" y="395"/>
                  <a:pt x="878" y="395"/>
                </a:cubicBezTo>
                <a:cubicBezTo>
                  <a:pt x="879" y="396"/>
                  <a:pt x="883" y="395"/>
                  <a:pt x="883" y="394"/>
                </a:cubicBezTo>
                <a:cubicBezTo>
                  <a:pt x="887" y="390"/>
                  <a:pt x="888" y="385"/>
                  <a:pt x="889" y="381"/>
                </a:cubicBezTo>
                <a:cubicBezTo>
                  <a:pt x="890" y="382"/>
                  <a:pt x="891" y="384"/>
                  <a:pt x="892" y="386"/>
                </a:cubicBezTo>
                <a:cubicBezTo>
                  <a:pt x="893" y="391"/>
                  <a:pt x="894" y="397"/>
                  <a:pt x="895" y="402"/>
                </a:cubicBezTo>
                <a:cubicBezTo>
                  <a:pt x="886" y="404"/>
                  <a:pt x="880" y="407"/>
                  <a:pt x="876" y="415"/>
                </a:cubicBezTo>
                <a:close/>
                <a:moveTo>
                  <a:pt x="882" y="390"/>
                </a:moveTo>
                <a:cubicBezTo>
                  <a:pt x="881" y="390"/>
                  <a:pt x="881" y="389"/>
                  <a:pt x="881" y="389"/>
                </a:cubicBezTo>
                <a:cubicBezTo>
                  <a:pt x="881" y="389"/>
                  <a:pt x="882" y="389"/>
                  <a:pt x="882" y="388"/>
                </a:cubicBezTo>
                <a:cubicBezTo>
                  <a:pt x="882" y="389"/>
                  <a:pt x="882" y="389"/>
                  <a:pt x="882" y="390"/>
                </a:cubicBezTo>
                <a:close/>
                <a:moveTo>
                  <a:pt x="873" y="396"/>
                </a:moveTo>
                <a:cubicBezTo>
                  <a:pt x="872" y="396"/>
                  <a:pt x="872" y="396"/>
                  <a:pt x="872" y="396"/>
                </a:cubicBezTo>
                <a:cubicBezTo>
                  <a:pt x="872" y="395"/>
                  <a:pt x="872" y="394"/>
                  <a:pt x="872" y="392"/>
                </a:cubicBezTo>
                <a:cubicBezTo>
                  <a:pt x="873" y="392"/>
                  <a:pt x="873" y="392"/>
                  <a:pt x="874" y="392"/>
                </a:cubicBezTo>
                <a:cubicBezTo>
                  <a:pt x="874" y="393"/>
                  <a:pt x="873" y="395"/>
                  <a:pt x="873" y="396"/>
                </a:cubicBezTo>
                <a:close/>
                <a:moveTo>
                  <a:pt x="862" y="392"/>
                </a:moveTo>
                <a:cubicBezTo>
                  <a:pt x="863" y="394"/>
                  <a:pt x="863" y="395"/>
                  <a:pt x="863" y="397"/>
                </a:cubicBezTo>
                <a:cubicBezTo>
                  <a:pt x="862" y="395"/>
                  <a:pt x="861" y="394"/>
                  <a:pt x="860" y="393"/>
                </a:cubicBezTo>
                <a:cubicBezTo>
                  <a:pt x="859" y="392"/>
                  <a:pt x="858" y="393"/>
                  <a:pt x="857" y="393"/>
                </a:cubicBezTo>
                <a:cubicBezTo>
                  <a:pt x="857" y="393"/>
                  <a:pt x="857" y="392"/>
                  <a:pt x="857" y="392"/>
                </a:cubicBezTo>
                <a:cubicBezTo>
                  <a:pt x="859" y="392"/>
                  <a:pt x="860" y="392"/>
                  <a:pt x="862" y="392"/>
                </a:cubicBezTo>
                <a:close/>
                <a:moveTo>
                  <a:pt x="852" y="451"/>
                </a:moveTo>
                <a:cubicBezTo>
                  <a:pt x="851" y="450"/>
                  <a:pt x="846" y="452"/>
                  <a:pt x="847" y="453"/>
                </a:cubicBezTo>
                <a:cubicBezTo>
                  <a:pt x="848" y="454"/>
                  <a:pt x="849" y="455"/>
                  <a:pt x="850" y="457"/>
                </a:cubicBezTo>
                <a:cubicBezTo>
                  <a:pt x="848" y="457"/>
                  <a:pt x="847" y="457"/>
                  <a:pt x="845" y="457"/>
                </a:cubicBezTo>
                <a:cubicBezTo>
                  <a:pt x="845" y="457"/>
                  <a:pt x="845" y="456"/>
                  <a:pt x="845" y="456"/>
                </a:cubicBezTo>
                <a:cubicBezTo>
                  <a:pt x="842" y="454"/>
                  <a:pt x="839" y="453"/>
                  <a:pt x="836" y="452"/>
                </a:cubicBezTo>
                <a:cubicBezTo>
                  <a:pt x="835" y="451"/>
                  <a:pt x="834" y="452"/>
                  <a:pt x="833" y="453"/>
                </a:cubicBezTo>
                <a:cubicBezTo>
                  <a:pt x="833" y="453"/>
                  <a:pt x="832" y="453"/>
                  <a:pt x="832" y="453"/>
                </a:cubicBezTo>
                <a:cubicBezTo>
                  <a:pt x="831" y="453"/>
                  <a:pt x="830" y="452"/>
                  <a:pt x="828" y="451"/>
                </a:cubicBezTo>
                <a:cubicBezTo>
                  <a:pt x="828" y="451"/>
                  <a:pt x="827" y="451"/>
                  <a:pt x="827" y="451"/>
                </a:cubicBezTo>
                <a:cubicBezTo>
                  <a:pt x="827" y="450"/>
                  <a:pt x="828" y="450"/>
                  <a:pt x="829" y="450"/>
                </a:cubicBezTo>
                <a:cubicBezTo>
                  <a:pt x="829" y="449"/>
                  <a:pt x="830" y="448"/>
                  <a:pt x="831" y="448"/>
                </a:cubicBezTo>
                <a:cubicBezTo>
                  <a:pt x="831" y="448"/>
                  <a:pt x="832" y="448"/>
                  <a:pt x="832" y="447"/>
                </a:cubicBezTo>
                <a:cubicBezTo>
                  <a:pt x="832" y="448"/>
                  <a:pt x="832" y="448"/>
                  <a:pt x="832" y="448"/>
                </a:cubicBezTo>
                <a:cubicBezTo>
                  <a:pt x="832" y="450"/>
                  <a:pt x="838" y="449"/>
                  <a:pt x="837" y="447"/>
                </a:cubicBezTo>
                <a:cubicBezTo>
                  <a:pt x="837" y="447"/>
                  <a:pt x="837" y="446"/>
                  <a:pt x="837" y="446"/>
                </a:cubicBezTo>
                <a:cubicBezTo>
                  <a:pt x="839" y="445"/>
                  <a:pt x="842" y="445"/>
                  <a:pt x="844" y="445"/>
                </a:cubicBezTo>
                <a:cubicBezTo>
                  <a:pt x="844" y="445"/>
                  <a:pt x="843" y="445"/>
                  <a:pt x="843" y="445"/>
                </a:cubicBezTo>
                <a:cubicBezTo>
                  <a:pt x="845" y="446"/>
                  <a:pt x="847" y="446"/>
                  <a:pt x="848" y="447"/>
                </a:cubicBezTo>
                <a:cubicBezTo>
                  <a:pt x="848" y="447"/>
                  <a:pt x="848" y="448"/>
                  <a:pt x="848" y="448"/>
                </a:cubicBezTo>
                <a:cubicBezTo>
                  <a:pt x="849" y="449"/>
                  <a:pt x="851" y="449"/>
                  <a:pt x="852" y="449"/>
                </a:cubicBezTo>
                <a:cubicBezTo>
                  <a:pt x="856" y="450"/>
                  <a:pt x="860" y="451"/>
                  <a:pt x="864" y="453"/>
                </a:cubicBezTo>
                <a:cubicBezTo>
                  <a:pt x="864" y="453"/>
                  <a:pt x="864" y="453"/>
                  <a:pt x="863" y="453"/>
                </a:cubicBezTo>
                <a:cubicBezTo>
                  <a:pt x="862" y="453"/>
                  <a:pt x="860" y="454"/>
                  <a:pt x="858" y="454"/>
                </a:cubicBezTo>
                <a:cubicBezTo>
                  <a:pt x="857" y="455"/>
                  <a:pt x="856" y="455"/>
                  <a:pt x="856" y="455"/>
                </a:cubicBezTo>
                <a:cubicBezTo>
                  <a:pt x="855" y="454"/>
                  <a:pt x="854" y="452"/>
                  <a:pt x="852" y="451"/>
                </a:cubicBezTo>
                <a:close/>
                <a:moveTo>
                  <a:pt x="831" y="459"/>
                </a:moveTo>
                <a:cubicBezTo>
                  <a:pt x="831" y="460"/>
                  <a:pt x="831" y="460"/>
                  <a:pt x="831" y="461"/>
                </a:cubicBezTo>
                <a:cubicBezTo>
                  <a:pt x="828" y="459"/>
                  <a:pt x="825" y="458"/>
                  <a:pt x="821" y="457"/>
                </a:cubicBezTo>
                <a:cubicBezTo>
                  <a:pt x="820" y="457"/>
                  <a:pt x="819" y="457"/>
                  <a:pt x="818" y="458"/>
                </a:cubicBezTo>
                <a:cubicBezTo>
                  <a:pt x="817" y="458"/>
                  <a:pt x="816" y="459"/>
                  <a:pt x="817" y="459"/>
                </a:cubicBezTo>
                <a:cubicBezTo>
                  <a:pt x="821" y="460"/>
                  <a:pt x="825" y="462"/>
                  <a:pt x="828" y="464"/>
                </a:cubicBezTo>
                <a:cubicBezTo>
                  <a:pt x="829" y="464"/>
                  <a:pt x="830" y="464"/>
                  <a:pt x="830" y="464"/>
                </a:cubicBezTo>
                <a:cubicBezTo>
                  <a:pt x="827" y="479"/>
                  <a:pt x="819" y="490"/>
                  <a:pt x="809" y="499"/>
                </a:cubicBezTo>
                <a:cubicBezTo>
                  <a:pt x="809" y="498"/>
                  <a:pt x="809" y="498"/>
                  <a:pt x="807" y="498"/>
                </a:cubicBezTo>
                <a:cubicBezTo>
                  <a:pt x="787" y="496"/>
                  <a:pt x="772" y="477"/>
                  <a:pt x="758" y="464"/>
                </a:cubicBezTo>
                <a:cubicBezTo>
                  <a:pt x="757" y="463"/>
                  <a:pt x="752" y="465"/>
                  <a:pt x="753" y="466"/>
                </a:cubicBezTo>
                <a:cubicBezTo>
                  <a:pt x="768" y="480"/>
                  <a:pt x="784" y="499"/>
                  <a:pt x="805" y="501"/>
                </a:cubicBezTo>
                <a:cubicBezTo>
                  <a:pt x="806" y="501"/>
                  <a:pt x="806" y="501"/>
                  <a:pt x="807" y="501"/>
                </a:cubicBezTo>
                <a:cubicBezTo>
                  <a:pt x="801" y="505"/>
                  <a:pt x="794" y="509"/>
                  <a:pt x="787" y="511"/>
                </a:cubicBezTo>
                <a:cubicBezTo>
                  <a:pt x="787" y="510"/>
                  <a:pt x="786" y="509"/>
                  <a:pt x="785" y="509"/>
                </a:cubicBezTo>
                <a:cubicBezTo>
                  <a:pt x="758" y="512"/>
                  <a:pt x="742" y="484"/>
                  <a:pt x="720" y="473"/>
                </a:cubicBezTo>
                <a:cubicBezTo>
                  <a:pt x="724" y="469"/>
                  <a:pt x="727" y="464"/>
                  <a:pt x="729" y="459"/>
                </a:cubicBezTo>
                <a:cubicBezTo>
                  <a:pt x="729" y="463"/>
                  <a:pt x="730" y="468"/>
                  <a:pt x="732" y="471"/>
                </a:cubicBezTo>
                <a:cubicBezTo>
                  <a:pt x="733" y="472"/>
                  <a:pt x="733" y="472"/>
                  <a:pt x="734" y="472"/>
                </a:cubicBezTo>
                <a:cubicBezTo>
                  <a:pt x="749" y="487"/>
                  <a:pt x="769" y="503"/>
                  <a:pt x="791" y="508"/>
                </a:cubicBezTo>
                <a:cubicBezTo>
                  <a:pt x="792" y="508"/>
                  <a:pt x="797" y="506"/>
                  <a:pt x="795" y="506"/>
                </a:cubicBezTo>
                <a:cubicBezTo>
                  <a:pt x="773" y="501"/>
                  <a:pt x="754" y="485"/>
                  <a:pt x="738" y="469"/>
                </a:cubicBezTo>
                <a:cubicBezTo>
                  <a:pt x="743" y="465"/>
                  <a:pt x="746" y="459"/>
                  <a:pt x="750" y="453"/>
                </a:cubicBezTo>
                <a:cubicBezTo>
                  <a:pt x="752" y="453"/>
                  <a:pt x="755" y="452"/>
                  <a:pt x="758" y="450"/>
                </a:cubicBezTo>
                <a:cubicBezTo>
                  <a:pt x="760" y="450"/>
                  <a:pt x="762" y="448"/>
                  <a:pt x="764" y="447"/>
                </a:cubicBezTo>
                <a:cubicBezTo>
                  <a:pt x="765" y="447"/>
                  <a:pt x="766" y="446"/>
                  <a:pt x="767" y="446"/>
                </a:cubicBezTo>
                <a:cubicBezTo>
                  <a:pt x="768" y="444"/>
                  <a:pt x="769" y="443"/>
                  <a:pt x="770" y="442"/>
                </a:cubicBezTo>
                <a:cubicBezTo>
                  <a:pt x="773" y="441"/>
                  <a:pt x="776" y="440"/>
                  <a:pt x="779" y="440"/>
                </a:cubicBezTo>
                <a:cubicBezTo>
                  <a:pt x="779" y="441"/>
                  <a:pt x="779" y="442"/>
                  <a:pt x="781" y="442"/>
                </a:cubicBezTo>
                <a:cubicBezTo>
                  <a:pt x="783" y="442"/>
                  <a:pt x="785" y="442"/>
                  <a:pt x="786" y="442"/>
                </a:cubicBezTo>
                <a:cubicBezTo>
                  <a:pt x="784" y="443"/>
                  <a:pt x="781" y="443"/>
                  <a:pt x="778" y="443"/>
                </a:cubicBezTo>
                <a:cubicBezTo>
                  <a:pt x="778" y="443"/>
                  <a:pt x="778" y="443"/>
                  <a:pt x="778" y="443"/>
                </a:cubicBezTo>
                <a:cubicBezTo>
                  <a:pt x="777" y="441"/>
                  <a:pt x="772" y="442"/>
                  <a:pt x="773" y="444"/>
                </a:cubicBezTo>
                <a:cubicBezTo>
                  <a:pt x="773" y="445"/>
                  <a:pt x="773" y="445"/>
                  <a:pt x="774" y="446"/>
                </a:cubicBezTo>
                <a:cubicBezTo>
                  <a:pt x="774" y="446"/>
                  <a:pt x="774" y="447"/>
                  <a:pt x="774" y="447"/>
                </a:cubicBezTo>
                <a:cubicBezTo>
                  <a:pt x="778" y="450"/>
                  <a:pt x="784" y="450"/>
                  <a:pt x="788" y="449"/>
                </a:cubicBezTo>
                <a:cubicBezTo>
                  <a:pt x="789" y="448"/>
                  <a:pt x="791" y="448"/>
                  <a:pt x="791" y="446"/>
                </a:cubicBezTo>
                <a:cubicBezTo>
                  <a:pt x="790" y="445"/>
                  <a:pt x="789" y="445"/>
                  <a:pt x="788" y="446"/>
                </a:cubicBezTo>
                <a:cubicBezTo>
                  <a:pt x="787" y="446"/>
                  <a:pt x="786" y="446"/>
                  <a:pt x="784" y="446"/>
                </a:cubicBezTo>
                <a:cubicBezTo>
                  <a:pt x="787" y="446"/>
                  <a:pt x="789" y="445"/>
                  <a:pt x="790" y="444"/>
                </a:cubicBezTo>
                <a:cubicBezTo>
                  <a:pt x="793" y="446"/>
                  <a:pt x="796" y="448"/>
                  <a:pt x="797" y="448"/>
                </a:cubicBezTo>
                <a:cubicBezTo>
                  <a:pt x="803" y="451"/>
                  <a:pt x="810" y="452"/>
                  <a:pt x="816" y="451"/>
                </a:cubicBezTo>
                <a:cubicBezTo>
                  <a:pt x="818" y="451"/>
                  <a:pt x="820" y="452"/>
                  <a:pt x="822" y="452"/>
                </a:cubicBezTo>
                <a:cubicBezTo>
                  <a:pt x="825" y="454"/>
                  <a:pt x="829" y="456"/>
                  <a:pt x="833" y="458"/>
                </a:cubicBezTo>
                <a:cubicBezTo>
                  <a:pt x="832" y="458"/>
                  <a:pt x="831" y="459"/>
                  <a:pt x="831" y="459"/>
                </a:cubicBezTo>
                <a:close/>
                <a:moveTo>
                  <a:pt x="695" y="478"/>
                </a:moveTo>
                <a:cubicBezTo>
                  <a:pt x="695" y="477"/>
                  <a:pt x="695" y="477"/>
                  <a:pt x="695" y="476"/>
                </a:cubicBezTo>
                <a:cubicBezTo>
                  <a:pt x="699" y="470"/>
                  <a:pt x="702" y="463"/>
                  <a:pt x="703" y="455"/>
                </a:cubicBezTo>
                <a:cubicBezTo>
                  <a:pt x="703" y="453"/>
                  <a:pt x="697" y="453"/>
                  <a:pt x="697" y="456"/>
                </a:cubicBezTo>
                <a:cubicBezTo>
                  <a:pt x="697" y="459"/>
                  <a:pt x="696" y="462"/>
                  <a:pt x="695" y="466"/>
                </a:cubicBezTo>
                <a:cubicBezTo>
                  <a:pt x="695" y="461"/>
                  <a:pt x="695" y="457"/>
                  <a:pt x="696" y="452"/>
                </a:cubicBezTo>
                <a:cubicBezTo>
                  <a:pt x="696" y="452"/>
                  <a:pt x="696" y="451"/>
                  <a:pt x="696" y="451"/>
                </a:cubicBezTo>
                <a:cubicBezTo>
                  <a:pt x="701" y="452"/>
                  <a:pt x="706" y="454"/>
                  <a:pt x="709" y="455"/>
                </a:cubicBezTo>
                <a:cubicBezTo>
                  <a:pt x="707" y="464"/>
                  <a:pt x="703" y="473"/>
                  <a:pt x="695" y="478"/>
                </a:cubicBezTo>
                <a:close/>
                <a:moveTo>
                  <a:pt x="684" y="473"/>
                </a:moveTo>
                <a:cubicBezTo>
                  <a:pt x="685" y="465"/>
                  <a:pt x="687" y="457"/>
                  <a:pt x="688" y="449"/>
                </a:cubicBezTo>
                <a:cubicBezTo>
                  <a:pt x="689" y="449"/>
                  <a:pt x="690" y="449"/>
                  <a:pt x="691" y="450"/>
                </a:cubicBezTo>
                <a:cubicBezTo>
                  <a:pt x="691" y="451"/>
                  <a:pt x="691" y="453"/>
                  <a:pt x="691" y="454"/>
                </a:cubicBezTo>
                <a:cubicBezTo>
                  <a:pt x="689" y="461"/>
                  <a:pt x="687" y="467"/>
                  <a:pt x="684" y="473"/>
                </a:cubicBezTo>
                <a:close/>
                <a:moveTo>
                  <a:pt x="653" y="484"/>
                </a:moveTo>
                <a:cubicBezTo>
                  <a:pt x="655" y="481"/>
                  <a:pt x="657" y="478"/>
                  <a:pt x="658" y="475"/>
                </a:cubicBezTo>
                <a:cubicBezTo>
                  <a:pt x="658" y="478"/>
                  <a:pt x="658" y="480"/>
                  <a:pt x="658" y="482"/>
                </a:cubicBezTo>
                <a:cubicBezTo>
                  <a:pt x="658" y="484"/>
                  <a:pt x="658" y="486"/>
                  <a:pt x="657" y="488"/>
                </a:cubicBezTo>
                <a:cubicBezTo>
                  <a:pt x="656" y="487"/>
                  <a:pt x="655" y="485"/>
                  <a:pt x="653" y="484"/>
                </a:cubicBezTo>
                <a:close/>
                <a:moveTo>
                  <a:pt x="635" y="490"/>
                </a:moveTo>
                <a:cubicBezTo>
                  <a:pt x="635" y="490"/>
                  <a:pt x="635" y="490"/>
                  <a:pt x="635" y="490"/>
                </a:cubicBezTo>
                <a:cubicBezTo>
                  <a:pt x="635" y="491"/>
                  <a:pt x="636" y="491"/>
                  <a:pt x="636" y="492"/>
                </a:cubicBezTo>
                <a:cubicBezTo>
                  <a:pt x="636" y="492"/>
                  <a:pt x="636" y="492"/>
                  <a:pt x="636" y="492"/>
                </a:cubicBezTo>
                <a:cubicBezTo>
                  <a:pt x="636" y="492"/>
                  <a:pt x="636" y="492"/>
                  <a:pt x="636" y="492"/>
                </a:cubicBezTo>
                <a:cubicBezTo>
                  <a:pt x="635" y="491"/>
                  <a:pt x="635" y="491"/>
                  <a:pt x="635" y="490"/>
                </a:cubicBezTo>
                <a:close/>
                <a:moveTo>
                  <a:pt x="612" y="473"/>
                </a:moveTo>
                <a:cubicBezTo>
                  <a:pt x="611" y="473"/>
                  <a:pt x="611" y="473"/>
                  <a:pt x="610" y="473"/>
                </a:cubicBezTo>
                <a:cubicBezTo>
                  <a:pt x="610" y="472"/>
                  <a:pt x="610" y="472"/>
                  <a:pt x="610" y="472"/>
                </a:cubicBezTo>
                <a:cubicBezTo>
                  <a:pt x="610" y="472"/>
                  <a:pt x="611" y="472"/>
                  <a:pt x="612" y="473"/>
                </a:cubicBezTo>
                <a:cubicBezTo>
                  <a:pt x="612" y="473"/>
                  <a:pt x="612" y="473"/>
                  <a:pt x="612" y="473"/>
                </a:cubicBezTo>
                <a:close/>
                <a:moveTo>
                  <a:pt x="604" y="471"/>
                </a:moveTo>
                <a:cubicBezTo>
                  <a:pt x="603" y="472"/>
                  <a:pt x="603" y="472"/>
                  <a:pt x="603" y="472"/>
                </a:cubicBezTo>
                <a:cubicBezTo>
                  <a:pt x="603" y="472"/>
                  <a:pt x="602" y="472"/>
                  <a:pt x="602" y="472"/>
                </a:cubicBezTo>
                <a:cubicBezTo>
                  <a:pt x="602" y="471"/>
                  <a:pt x="601" y="471"/>
                  <a:pt x="601" y="470"/>
                </a:cubicBezTo>
                <a:cubicBezTo>
                  <a:pt x="602" y="470"/>
                  <a:pt x="603" y="471"/>
                  <a:pt x="604" y="471"/>
                </a:cubicBezTo>
                <a:cubicBezTo>
                  <a:pt x="604" y="471"/>
                  <a:pt x="604" y="471"/>
                  <a:pt x="604" y="471"/>
                </a:cubicBezTo>
                <a:close/>
                <a:moveTo>
                  <a:pt x="590" y="469"/>
                </a:moveTo>
                <a:cubicBezTo>
                  <a:pt x="590" y="469"/>
                  <a:pt x="590" y="469"/>
                  <a:pt x="590" y="469"/>
                </a:cubicBezTo>
                <a:cubicBezTo>
                  <a:pt x="590" y="469"/>
                  <a:pt x="589" y="469"/>
                  <a:pt x="589" y="469"/>
                </a:cubicBezTo>
                <a:cubicBezTo>
                  <a:pt x="589" y="468"/>
                  <a:pt x="589" y="468"/>
                  <a:pt x="589" y="468"/>
                </a:cubicBezTo>
                <a:cubicBezTo>
                  <a:pt x="590" y="468"/>
                  <a:pt x="590" y="468"/>
                  <a:pt x="590" y="469"/>
                </a:cubicBezTo>
                <a:close/>
                <a:moveTo>
                  <a:pt x="598" y="475"/>
                </a:moveTo>
                <a:cubicBezTo>
                  <a:pt x="599" y="477"/>
                  <a:pt x="600" y="479"/>
                  <a:pt x="602" y="481"/>
                </a:cubicBezTo>
                <a:cubicBezTo>
                  <a:pt x="601" y="482"/>
                  <a:pt x="601" y="483"/>
                  <a:pt x="601" y="484"/>
                </a:cubicBezTo>
                <a:cubicBezTo>
                  <a:pt x="600" y="481"/>
                  <a:pt x="599" y="478"/>
                  <a:pt x="598" y="475"/>
                </a:cubicBezTo>
                <a:close/>
                <a:moveTo>
                  <a:pt x="611" y="475"/>
                </a:moveTo>
                <a:cubicBezTo>
                  <a:pt x="611" y="475"/>
                  <a:pt x="611" y="475"/>
                  <a:pt x="611" y="475"/>
                </a:cubicBezTo>
                <a:cubicBezTo>
                  <a:pt x="611" y="475"/>
                  <a:pt x="611" y="475"/>
                  <a:pt x="611" y="475"/>
                </a:cubicBezTo>
                <a:cubicBezTo>
                  <a:pt x="611" y="475"/>
                  <a:pt x="611" y="475"/>
                  <a:pt x="611" y="475"/>
                </a:cubicBezTo>
                <a:close/>
                <a:moveTo>
                  <a:pt x="622" y="474"/>
                </a:moveTo>
                <a:cubicBezTo>
                  <a:pt x="623" y="474"/>
                  <a:pt x="623" y="474"/>
                  <a:pt x="624" y="474"/>
                </a:cubicBezTo>
                <a:cubicBezTo>
                  <a:pt x="623" y="474"/>
                  <a:pt x="623" y="475"/>
                  <a:pt x="623" y="475"/>
                </a:cubicBezTo>
                <a:cubicBezTo>
                  <a:pt x="623" y="475"/>
                  <a:pt x="623" y="476"/>
                  <a:pt x="622" y="476"/>
                </a:cubicBezTo>
                <a:cubicBezTo>
                  <a:pt x="622" y="475"/>
                  <a:pt x="622" y="475"/>
                  <a:pt x="622" y="474"/>
                </a:cubicBezTo>
                <a:close/>
                <a:moveTo>
                  <a:pt x="668" y="457"/>
                </a:moveTo>
                <a:cubicBezTo>
                  <a:pt x="668" y="458"/>
                  <a:pt x="668" y="459"/>
                  <a:pt x="668" y="461"/>
                </a:cubicBezTo>
                <a:cubicBezTo>
                  <a:pt x="667" y="461"/>
                  <a:pt x="666" y="461"/>
                  <a:pt x="665" y="461"/>
                </a:cubicBezTo>
                <a:cubicBezTo>
                  <a:pt x="666" y="459"/>
                  <a:pt x="667" y="458"/>
                  <a:pt x="668" y="457"/>
                </a:cubicBezTo>
                <a:close/>
                <a:moveTo>
                  <a:pt x="638" y="477"/>
                </a:moveTo>
                <a:cubicBezTo>
                  <a:pt x="638" y="477"/>
                  <a:pt x="637" y="478"/>
                  <a:pt x="637" y="478"/>
                </a:cubicBezTo>
                <a:cubicBezTo>
                  <a:pt x="636" y="478"/>
                  <a:pt x="636" y="478"/>
                  <a:pt x="636" y="479"/>
                </a:cubicBezTo>
                <a:cubicBezTo>
                  <a:pt x="635" y="477"/>
                  <a:pt x="635" y="476"/>
                  <a:pt x="634" y="474"/>
                </a:cubicBezTo>
                <a:cubicBezTo>
                  <a:pt x="636" y="474"/>
                  <a:pt x="638" y="474"/>
                  <a:pt x="639" y="474"/>
                </a:cubicBezTo>
                <a:cubicBezTo>
                  <a:pt x="639" y="475"/>
                  <a:pt x="639" y="476"/>
                  <a:pt x="638" y="477"/>
                </a:cubicBezTo>
                <a:close/>
                <a:moveTo>
                  <a:pt x="650" y="480"/>
                </a:moveTo>
                <a:cubicBezTo>
                  <a:pt x="651" y="479"/>
                  <a:pt x="651" y="478"/>
                  <a:pt x="651" y="477"/>
                </a:cubicBezTo>
                <a:cubicBezTo>
                  <a:pt x="652" y="475"/>
                  <a:pt x="653" y="473"/>
                  <a:pt x="654" y="471"/>
                </a:cubicBezTo>
                <a:cubicBezTo>
                  <a:pt x="656" y="470"/>
                  <a:pt x="657" y="469"/>
                  <a:pt x="659" y="468"/>
                </a:cubicBezTo>
                <a:cubicBezTo>
                  <a:pt x="656" y="472"/>
                  <a:pt x="653" y="476"/>
                  <a:pt x="651" y="480"/>
                </a:cubicBezTo>
                <a:cubicBezTo>
                  <a:pt x="651" y="480"/>
                  <a:pt x="650" y="480"/>
                  <a:pt x="650" y="480"/>
                </a:cubicBezTo>
                <a:close/>
                <a:moveTo>
                  <a:pt x="663" y="485"/>
                </a:moveTo>
                <a:cubicBezTo>
                  <a:pt x="663" y="485"/>
                  <a:pt x="663" y="485"/>
                  <a:pt x="663" y="484"/>
                </a:cubicBezTo>
                <a:cubicBezTo>
                  <a:pt x="663" y="485"/>
                  <a:pt x="663" y="485"/>
                  <a:pt x="663" y="486"/>
                </a:cubicBezTo>
                <a:cubicBezTo>
                  <a:pt x="663" y="485"/>
                  <a:pt x="663" y="485"/>
                  <a:pt x="663" y="485"/>
                </a:cubicBezTo>
                <a:close/>
                <a:moveTo>
                  <a:pt x="664" y="479"/>
                </a:moveTo>
                <a:cubicBezTo>
                  <a:pt x="665" y="476"/>
                  <a:pt x="665" y="472"/>
                  <a:pt x="664" y="469"/>
                </a:cubicBezTo>
                <a:cubicBezTo>
                  <a:pt x="664" y="467"/>
                  <a:pt x="665" y="465"/>
                  <a:pt x="665" y="463"/>
                </a:cubicBezTo>
                <a:cubicBezTo>
                  <a:pt x="666" y="463"/>
                  <a:pt x="667" y="463"/>
                  <a:pt x="668" y="464"/>
                </a:cubicBezTo>
                <a:cubicBezTo>
                  <a:pt x="667" y="468"/>
                  <a:pt x="667" y="472"/>
                  <a:pt x="666" y="477"/>
                </a:cubicBezTo>
                <a:cubicBezTo>
                  <a:pt x="665" y="477"/>
                  <a:pt x="665" y="478"/>
                  <a:pt x="664" y="479"/>
                </a:cubicBezTo>
                <a:close/>
                <a:moveTo>
                  <a:pt x="673" y="464"/>
                </a:moveTo>
                <a:cubicBezTo>
                  <a:pt x="673" y="464"/>
                  <a:pt x="673" y="464"/>
                  <a:pt x="673" y="464"/>
                </a:cubicBezTo>
                <a:cubicBezTo>
                  <a:pt x="673" y="464"/>
                  <a:pt x="674" y="464"/>
                  <a:pt x="674" y="464"/>
                </a:cubicBezTo>
                <a:cubicBezTo>
                  <a:pt x="673" y="465"/>
                  <a:pt x="673" y="465"/>
                  <a:pt x="673" y="466"/>
                </a:cubicBezTo>
                <a:cubicBezTo>
                  <a:pt x="673" y="465"/>
                  <a:pt x="673" y="465"/>
                  <a:pt x="673" y="464"/>
                </a:cubicBezTo>
                <a:close/>
                <a:moveTo>
                  <a:pt x="717" y="468"/>
                </a:moveTo>
                <a:cubicBezTo>
                  <a:pt x="719" y="465"/>
                  <a:pt x="720" y="462"/>
                  <a:pt x="721" y="459"/>
                </a:cubicBezTo>
                <a:cubicBezTo>
                  <a:pt x="721" y="457"/>
                  <a:pt x="718" y="458"/>
                  <a:pt x="716" y="459"/>
                </a:cubicBezTo>
                <a:cubicBezTo>
                  <a:pt x="716" y="458"/>
                  <a:pt x="716" y="457"/>
                  <a:pt x="716" y="457"/>
                </a:cubicBezTo>
                <a:cubicBezTo>
                  <a:pt x="719" y="457"/>
                  <a:pt x="722" y="458"/>
                  <a:pt x="725" y="458"/>
                </a:cubicBezTo>
                <a:cubicBezTo>
                  <a:pt x="723" y="462"/>
                  <a:pt x="721" y="466"/>
                  <a:pt x="717" y="470"/>
                </a:cubicBezTo>
                <a:cubicBezTo>
                  <a:pt x="717" y="469"/>
                  <a:pt x="717" y="469"/>
                  <a:pt x="717" y="468"/>
                </a:cubicBezTo>
                <a:close/>
                <a:moveTo>
                  <a:pt x="736" y="466"/>
                </a:moveTo>
                <a:cubicBezTo>
                  <a:pt x="735" y="463"/>
                  <a:pt x="735" y="461"/>
                  <a:pt x="735" y="458"/>
                </a:cubicBezTo>
                <a:cubicBezTo>
                  <a:pt x="737" y="458"/>
                  <a:pt x="739" y="458"/>
                  <a:pt x="742" y="458"/>
                </a:cubicBezTo>
                <a:cubicBezTo>
                  <a:pt x="740" y="461"/>
                  <a:pt x="738" y="464"/>
                  <a:pt x="736" y="466"/>
                </a:cubicBezTo>
                <a:close/>
                <a:moveTo>
                  <a:pt x="743" y="455"/>
                </a:moveTo>
                <a:cubicBezTo>
                  <a:pt x="743" y="455"/>
                  <a:pt x="742" y="455"/>
                  <a:pt x="742" y="455"/>
                </a:cubicBezTo>
                <a:cubicBezTo>
                  <a:pt x="742" y="455"/>
                  <a:pt x="743" y="455"/>
                  <a:pt x="744" y="454"/>
                </a:cubicBezTo>
                <a:cubicBezTo>
                  <a:pt x="744" y="455"/>
                  <a:pt x="743" y="455"/>
                  <a:pt x="743" y="455"/>
                </a:cubicBezTo>
                <a:close/>
                <a:moveTo>
                  <a:pt x="795" y="440"/>
                </a:moveTo>
                <a:cubicBezTo>
                  <a:pt x="796" y="440"/>
                  <a:pt x="796" y="440"/>
                  <a:pt x="797" y="440"/>
                </a:cubicBezTo>
                <a:cubicBezTo>
                  <a:pt x="801" y="442"/>
                  <a:pt x="805" y="445"/>
                  <a:pt x="808" y="447"/>
                </a:cubicBezTo>
                <a:cubicBezTo>
                  <a:pt x="809" y="447"/>
                  <a:pt x="810" y="448"/>
                  <a:pt x="810" y="448"/>
                </a:cubicBezTo>
                <a:cubicBezTo>
                  <a:pt x="804" y="448"/>
                  <a:pt x="799" y="445"/>
                  <a:pt x="794" y="442"/>
                </a:cubicBezTo>
                <a:cubicBezTo>
                  <a:pt x="795" y="441"/>
                  <a:pt x="795" y="441"/>
                  <a:pt x="795" y="440"/>
                </a:cubicBezTo>
                <a:close/>
                <a:moveTo>
                  <a:pt x="854" y="445"/>
                </a:moveTo>
                <a:cubicBezTo>
                  <a:pt x="853" y="445"/>
                  <a:pt x="853" y="444"/>
                  <a:pt x="853" y="443"/>
                </a:cubicBezTo>
                <a:cubicBezTo>
                  <a:pt x="853" y="443"/>
                  <a:pt x="854" y="443"/>
                  <a:pt x="854" y="443"/>
                </a:cubicBezTo>
                <a:cubicBezTo>
                  <a:pt x="855" y="444"/>
                  <a:pt x="856" y="444"/>
                  <a:pt x="857" y="445"/>
                </a:cubicBezTo>
                <a:cubicBezTo>
                  <a:pt x="858" y="445"/>
                  <a:pt x="858" y="446"/>
                  <a:pt x="859" y="447"/>
                </a:cubicBezTo>
                <a:cubicBezTo>
                  <a:pt x="859" y="447"/>
                  <a:pt x="859" y="447"/>
                  <a:pt x="859" y="448"/>
                </a:cubicBezTo>
                <a:cubicBezTo>
                  <a:pt x="857" y="447"/>
                  <a:pt x="855" y="446"/>
                  <a:pt x="854" y="445"/>
                </a:cubicBezTo>
                <a:close/>
                <a:moveTo>
                  <a:pt x="865" y="445"/>
                </a:moveTo>
                <a:cubicBezTo>
                  <a:pt x="864" y="444"/>
                  <a:pt x="864" y="444"/>
                  <a:pt x="864" y="443"/>
                </a:cubicBezTo>
                <a:cubicBezTo>
                  <a:pt x="865" y="444"/>
                  <a:pt x="865" y="444"/>
                  <a:pt x="865" y="445"/>
                </a:cubicBezTo>
                <a:cubicBezTo>
                  <a:pt x="865" y="445"/>
                  <a:pt x="865" y="445"/>
                  <a:pt x="865" y="445"/>
                </a:cubicBezTo>
                <a:close/>
                <a:moveTo>
                  <a:pt x="850" y="392"/>
                </a:moveTo>
                <a:cubicBezTo>
                  <a:pt x="850" y="392"/>
                  <a:pt x="851" y="392"/>
                  <a:pt x="851" y="392"/>
                </a:cubicBezTo>
                <a:cubicBezTo>
                  <a:pt x="854" y="403"/>
                  <a:pt x="856" y="414"/>
                  <a:pt x="857" y="425"/>
                </a:cubicBezTo>
                <a:cubicBezTo>
                  <a:pt x="857" y="425"/>
                  <a:pt x="857" y="426"/>
                  <a:pt x="857" y="426"/>
                </a:cubicBezTo>
                <a:cubicBezTo>
                  <a:pt x="857" y="426"/>
                  <a:pt x="857" y="426"/>
                  <a:pt x="857" y="426"/>
                </a:cubicBezTo>
                <a:cubicBezTo>
                  <a:pt x="858" y="431"/>
                  <a:pt x="858" y="436"/>
                  <a:pt x="859" y="441"/>
                </a:cubicBezTo>
                <a:cubicBezTo>
                  <a:pt x="857" y="440"/>
                  <a:pt x="856" y="439"/>
                  <a:pt x="854" y="438"/>
                </a:cubicBezTo>
                <a:cubicBezTo>
                  <a:pt x="854" y="438"/>
                  <a:pt x="853" y="438"/>
                  <a:pt x="852" y="438"/>
                </a:cubicBezTo>
                <a:cubicBezTo>
                  <a:pt x="852" y="438"/>
                  <a:pt x="852" y="438"/>
                  <a:pt x="852" y="438"/>
                </a:cubicBezTo>
                <a:cubicBezTo>
                  <a:pt x="850" y="425"/>
                  <a:pt x="846" y="412"/>
                  <a:pt x="843" y="400"/>
                </a:cubicBezTo>
                <a:cubicBezTo>
                  <a:pt x="844" y="399"/>
                  <a:pt x="844" y="399"/>
                  <a:pt x="844" y="399"/>
                </a:cubicBezTo>
                <a:cubicBezTo>
                  <a:pt x="844" y="398"/>
                  <a:pt x="843" y="397"/>
                  <a:pt x="843" y="396"/>
                </a:cubicBezTo>
                <a:cubicBezTo>
                  <a:pt x="845" y="394"/>
                  <a:pt x="847" y="393"/>
                  <a:pt x="850" y="392"/>
                </a:cubicBezTo>
                <a:close/>
                <a:moveTo>
                  <a:pt x="847" y="440"/>
                </a:moveTo>
                <a:cubicBezTo>
                  <a:pt x="847" y="440"/>
                  <a:pt x="847" y="441"/>
                  <a:pt x="847" y="441"/>
                </a:cubicBezTo>
                <a:cubicBezTo>
                  <a:pt x="844" y="442"/>
                  <a:pt x="840" y="443"/>
                  <a:pt x="837" y="443"/>
                </a:cubicBezTo>
                <a:cubicBezTo>
                  <a:pt x="837" y="443"/>
                  <a:pt x="837" y="443"/>
                  <a:pt x="837" y="443"/>
                </a:cubicBezTo>
                <a:cubicBezTo>
                  <a:pt x="840" y="441"/>
                  <a:pt x="843" y="439"/>
                  <a:pt x="847" y="440"/>
                </a:cubicBezTo>
                <a:close/>
                <a:moveTo>
                  <a:pt x="716" y="448"/>
                </a:moveTo>
                <a:cubicBezTo>
                  <a:pt x="716" y="448"/>
                  <a:pt x="716" y="448"/>
                  <a:pt x="716" y="448"/>
                </a:cubicBezTo>
                <a:cubicBezTo>
                  <a:pt x="717" y="448"/>
                  <a:pt x="717" y="448"/>
                  <a:pt x="717" y="448"/>
                </a:cubicBezTo>
                <a:cubicBezTo>
                  <a:pt x="717" y="448"/>
                  <a:pt x="716" y="448"/>
                  <a:pt x="716" y="448"/>
                </a:cubicBezTo>
                <a:cubicBezTo>
                  <a:pt x="716" y="448"/>
                  <a:pt x="716" y="448"/>
                  <a:pt x="716" y="448"/>
                </a:cubicBezTo>
                <a:close/>
                <a:moveTo>
                  <a:pt x="710" y="451"/>
                </a:moveTo>
                <a:cubicBezTo>
                  <a:pt x="710" y="451"/>
                  <a:pt x="710" y="451"/>
                  <a:pt x="710" y="451"/>
                </a:cubicBezTo>
                <a:cubicBezTo>
                  <a:pt x="707" y="450"/>
                  <a:pt x="704" y="449"/>
                  <a:pt x="701" y="448"/>
                </a:cubicBezTo>
                <a:cubicBezTo>
                  <a:pt x="703" y="449"/>
                  <a:pt x="704" y="449"/>
                  <a:pt x="706" y="449"/>
                </a:cubicBezTo>
                <a:cubicBezTo>
                  <a:pt x="707" y="450"/>
                  <a:pt x="709" y="450"/>
                  <a:pt x="710" y="451"/>
                </a:cubicBezTo>
                <a:close/>
                <a:moveTo>
                  <a:pt x="681" y="448"/>
                </a:moveTo>
                <a:cubicBezTo>
                  <a:pt x="681" y="448"/>
                  <a:pt x="680" y="449"/>
                  <a:pt x="680" y="449"/>
                </a:cubicBezTo>
                <a:cubicBezTo>
                  <a:pt x="679" y="449"/>
                  <a:pt x="679" y="450"/>
                  <a:pt x="679" y="451"/>
                </a:cubicBezTo>
                <a:cubicBezTo>
                  <a:pt x="679" y="451"/>
                  <a:pt x="679" y="452"/>
                  <a:pt x="679" y="452"/>
                </a:cubicBezTo>
                <a:cubicBezTo>
                  <a:pt x="677" y="455"/>
                  <a:pt x="676" y="458"/>
                  <a:pt x="675" y="461"/>
                </a:cubicBezTo>
                <a:cubicBezTo>
                  <a:pt x="674" y="461"/>
                  <a:pt x="674" y="461"/>
                  <a:pt x="673" y="461"/>
                </a:cubicBezTo>
                <a:cubicBezTo>
                  <a:pt x="673" y="459"/>
                  <a:pt x="673" y="456"/>
                  <a:pt x="673" y="454"/>
                </a:cubicBezTo>
                <a:cubicBezTo>
                  <a:pt x="673" y="452"/>
                  <a:pt x="671" y="452"/>
                  <a:pt x="669" y="453"/>
                </a:cubicBezTo>
                <a:cubicBezTo>
                  <a:pt x="669" y="452"/>
                  <a:pt x="670" y="451"/>
                  <a:pt x="670" y="450"/>
                </a:cubicBezTo>
                <a:cubicBezTo>
                  <a:pt x="670" y="450"/>
                  <a:pt x="671" y="449"/>
                  <a:pt x="671" y="449"/>
                </a:cubicBezTo>
                <a:cubicBezTo>
                  <a:pt x="674" y="448"/>
                  <a:pt x="677" y="448"/>
                  <a:pt x="681" y="448"/>
                </a:cubicBezTo>
                <a:close/>
                <a:moveTo>
                  <a:pt x="652" y="463"/>
                </a:moveTo>
                <a:cubicBezTo>
                  <a:pt x="652" y="463"/>
                  <a:pt x="652" y="463"/>
                  <a:pt x="652" y="463"/>
                </a:cubicBezTo>
                <a:cubicBezTo>
                  <a:pt x="652" y="463"/>
                  <a:pt x="652" y="463"/>
                  <a:pt x="653" y="463"/>
                </a:cubicBezTo>
                <a:cubicBezTo>
                  <a:pt x="652" y="463"/>
                  <a:pt x="652" y="463"/>
                  <a:pt x="652" y="463"/>
                </a:cubicBezTo>
                <a:close/>
                <a:moveTo>
                  <a:pt x="644" y="470"/>
                </a:moveTo>
                <a:cubicBezTo>
                  <a:pt x="643" y="470"/>
                  <a:pt x="642" y="470"/>
                  <a:pt x="641" y="471"/>
                </a:cubicBezTo>
                <a:cubicBezTo>
                  <a:pt x="641" y="471"/>
                  <a:pt x="641" y="471"/>
                  <a:pt x="641" y="471"/>
                </a:cubicBezTo>
                <a:cubicBezTo>
                  <a:pt x="642" y="470"/>
                  <a:pt x="644" y="469"/>
                  <a:pt x="646" y="468"/>
                </a:cubicBezTo>
                <a:cubicBezTo>
                  <a:pt x="645" y="468"/>
                  <a:pt x="645" y="469"/>
                  <a:pt x="644" y="470"/>
                </a:cubicBezTo>
                <a:close/>
                <a:moveTo>
                  <a:pt x="577" y="469"/>
                </a:moveTo>
                <a:cubicBezTo>
                  <a:pt x="576" y="469"/>
                  <a:pt x="576" y="468"/>
                  <a:pt x="576" y="468"/>
                </a:cubicBezTo>
                <a:cubicBezTo>
                  <a:pt x="576" y="468"/>
                  <a:pt x="576" y="468"/>
                  <a:pt x="577" y="468"/>
                </a:cubicBezTo>
                <a:cubicBezTo>
                  <a:pt x="577" y="469"/>
                  <a:pt x="577" y="469"/>
                  <a:pt x="577" y="469"/>
                </a:cubicBezTo>
                <a:close/>
                <a:moveTo>
                  <a:pt x="541" y="465"/>
                </a:moveTo>
                <a:cubicBezTo>
                  <a:pt x="540" y="465"/>
                  <a:pt x="540" y="465"/>
                  <a:pt x="539" y="465"/>
                </a:cubicBezTo>
                <a:cubicBezTo>
                  <a:pt x="539" y="466"/>
                  <a:pt x="538" y="466"/>
                  <a:pt x="538" y="466"/>
                </a:cubicBezTo>
                <a:cubicBezTo>
                  <a:pt x="537" y="466"/>
                  <a:pt x="537" y="466"/>
                  <a:pt x="536" y="466"/>
                </a:cubicBezTo>
                <a:cubicBezTo>
                  <a:pt x="537" y="465"/>
                  <a:pt x="539" y="465"/>
                  <a:pt x="540" y="465"/>
                </a:cubicBezTo>
                <a:cubicBezTo>
                  <a:pt x="540" y="465"/>
                  <a:pt x="540" y="465"/>
                  <a:pt x="541" y="465"/>
                </a:cubicBezTo>
                <a:close/>
                <a:moveTo>
                  <a:pt x="584" y="476"/>
                </a:moveTo>
                <a:cubicBezTo>
                  <a:pt x="584" y="476"/>
                  <a:pt x="584" y="475"/>
                  <a:pt x="583" y="475"/>
                </a:cubicBezTo>
                <a:cubicBezTo>
                  <a:pt x="583" y="474"/>
                  <a:pt x="583" y="472"/>
                  <a:pt x="582" y="470"/>
                </a:cubicBezTo>
                <a:cubicBezTo>
                  <a:pt x="583" y="470"/>
                  <a:pt x="583" y="470"/>
                  <a:pt x="584" y="470"/>
                </a:cubicBezTo>
                <a:cubicBezTo>
                  <a:pt x="584" y="470"/>
                  <a:pt x="584" y="470"/>
                  <a:pt x="584" y="471"/>
                </a:cubicBezTo>
                <a:cubicBezTo>
                  <a:pt x="584" y="472"/>
                  <a:pt x="584" y="474"/>
                  <a:pt x="584" y="476"/>
                </a:cubicBezTo>
                <a:close/>
                <a:moveTo>
                  <a:pt x="614" y="477"/>
                </a:moveTo>
                <a:cubicBezTo>
                  <a:pt x="613" y="478"/>
                  <a:pt x="613" y="480"/>
                  <a:pt x="613" y="482"/>
                </a:cubicBezTo>
                <a:cubicBezTo>
                  <a:pt x="613" y="481"/>
                  <a:pt x="612" y="480"/>
                  <a:pt x="612" y="479"/>
                </a:cubicBezTo>
                <a:cubicBezTo>
                  <a:pt x="613" y="478"/>
                  <a:pt x="613" y="477"/>
                  <a:pt x="614" y="477"/>
                </a:cubicBezTo>
                <a:close/>
                <a:moveTo>
                  <a:pt x="624" y="485"/>
                </a:moveTo>
                <a:cubicBezTo>
                  <a:pt x="625" y="483"/>
                  <a:pt x="625" y="482"/>
                  <a:pt x="626" y="480"/>
                </a:cubicBezTo>
                <a:cubicBezTo>
                  <a:pt x="627" y="484"/>
                  <a:pt x="629" y="488"/>
                  <a:pt x="630" y="491"/>
                </a:cubicBezTo>
                <a:cubicBezTo>
                  <a:pt x="629" y="492"/>
                  <a:pt x="629" y="492"/>
                  <a:pt x="628" y="493"/>
                </a:cubicBezTo>
                <a:cubicBezTo>
                  <a:pt x="628" y="493"/>
                  <a:pt x="628" y="493"/>
                  <a:pt x="628" y="493"/>
                </a:cubicBezTo>
                <a:cubicBezTo>
                  <a:pt x="626" y="490"/>
                  <a:pt x="625" y="488"/>
                  <a:pt x="624" y="485"/>
                </a:cubicBezTo>
                <a:close/>
                <a:moveTo>
                  <a:pt x="651" y="488"/>
                </a:moveTo>
                <a:cubicBezTo>
                  <a:pt x="651" y="489"/>
                  <a:pt x="652" y="490"/>
                  <a:pt x="653" y="491"/>
                </a:cubicBezTo>
                <a:cubicBezTo>
                  <a:pt x="652" y="491"/>
                  <a:pt x="650" y="491"/>
                  <a:pt x="649" y="491"/>
                </a:cubicBezTo>
                <a:cubicBezTo>
                  <a:pt x="650" y="490"/>
                  <a:pt x="650" y="489"/>
                  <a:pt x="651" y="488"/>
                </a:cubicBezTo>
                <a:close/>
                <a:moveTo>
                  <a:pt x="835" y="578"/>
                </a:moveTo>
                <a:cubicBezTo>
                  <a:pt x="838" y="575"/>
                  <a:pt x="840" y="571"/>
                  <a:pt x="843" y="567"/>
                </a:cubicBezTo>
                <a:cubicBezTo>
                  <a:pt x="845" y="567"/>
                  <a:pt x="848" y="567"/>
                  <a:pt x="850" y="567"/>
                </a:cubicBezTo>
                <a:cubicBezTo>
                  <a:pt x="846" y="572"/>
                  <a:pt x="841" y="575"/>
                  <a:pt x="836" y="578"/>
                </a:cubicBezTo>
                <a:cubicBezTo>
                  <a:pt x="836" y="578"/>
                  <a:pt x="835" y="578"/>
                  <a:pt x="835" y="578"/>
                </a:cubicBezTo>
                <a:close/>
                <a:moveTo>
                  <a:pt x="847" y="557"/>
                </a:moveTo>
                <a:cubicBezTo>
                  <a:pt x="850" y="556"/>
                  <a:pt x="853" y="555"/>
                  <a:pt x="855" y="554"/>
                </a:cubicBezTo>
                <a:cubicBezTo>
                  <a:pt x="869" y="548"/>
                  <a:pt x="884" y="535"/>
                  <a:pt x="889" y="520"/>
                </a:cubicBezTo>
                <a:cubicBezTo>
                  <a:pt x="888" y="531"/>
                  <a:pt x="886" y="541"/>
                  <a:pt x="882" y="551"/>
                </a:cubicBezTo>
                <a:cubicBezTo>
                  <a:pt x="881" y="552"/>
                  <a:pt x="880" y="553"/>
                  <a:pt x="878" y="554"/>
                </a:cubicBezTo>
                <a:cubicBezTo>
                  <a:pt x="878" y="554"/>
                  <a:pt x="878" y="554"/>
                  <a:pt x="878" y="554"/>
                </a:cubicBezTo>
                <a:cubicBezTo>
                  <a:pt x="877" y="555"/>
                  <a:pt x="876" y="556"/>
                  <a:pt x="875" y="556"/>
                </a:cubicBezTo>
                <a:cubicBezTo>
                  <a:pt x="875" y="554"/>
                  <a:pt x="875" y="553"/>
                  <a:pt x="875" y="551"/>
                </a:cubicBezTo>
                <a:cubicBezTo>
                  <a:pt x="875" y="548"/>
                  <a:pt x="871" y="550"/>
                  <a:pt x="870" y="551"/>
                </a:cubicBezTo>
                <a:cubicBezTo>
                  <a:pt x="867" y="555"/>
                  <a:pt x="864" y="558"/>
                  <a:pt x="861" y="562"/>
                </a:cubicBezTo>
                <a:cubicBezTo>
                  <a:pt x="860" y="562"/>
                  <a:pt x="860" y="562"/>
                  <a:pt x="860" y="562"/>
                </a:cubicBezTo>
                <a:cubicBezTo>
                  <a:pt x="860" y="562"/>
                  <a:pt x="860" y="561"/>
                  <a:pt x="860" y="561"/>
                </a:cubicBezTo>
                <a:cubicBezTo>
                  <a:pt x="862" y="559"/>
                  <a:pt x="856" y="560"/>
                  <a:pt x="855" y="561"/>
                </a:cubicBezTo>
                <a:cubicBezTo>
                  <a:pt x="855" y="562"/>
                  <a:pt x="854" y="562"/>
                  <a:pt x="854" y="563"/>
                </a:cubicBezTo>
                <a:cubicBezTo>
                  <a:pt x="851" y="563"/>
                  <a:pt x="848" y="564"/>
                  <a:pt x="845" y="564"/>
                </a:cubicBezTo>
                <a:cubicBezTo>
                  <a:pt x="846" y="562"/>
                  <a:pt x="847" y="560"/>
                  <a:pt x="848" y="558"/>
                </a:cubicBezTo>
                <a:cubicBezTo>
                  <a:pt x="849" y="557"/>
                  <a:pt x="848" y="557"/>
                  <a:pt x="847" y="557"/>
                </a:cubicBezTo>
                <a:close/>
                <a:moveTo>
                  <a:pt x="863" y="565"/>
                </a:moveTo>
                <a:cubicBezTo>
                  <a:pt x="864" y="565"/>
                  <a:pt x="865" y="564"/>
                  <a:pt x="867" y="564"/>
                </a:cubicBezTo>
                <a:cubicBezTo>
                  <a:pt x="864" y="569"/>
                  <a:pt x="860" y="574"/>
                  <a:pt x="855" y="579"/>
                </a:cubicBezTo>
                <a:cubicBezTo>
                  <a:pt x="853" y="579"/>
                  <a:pt x="850" y="579"/>
                  <a:pt x="847" y="579"/>
                </a:cubicBezTo>
                <a:cubicBezTo>
                  <a:pt x="853" y="575"/>
                  <a:pt x="858" y="570"/>
                  <a:pt x="863" y="565"/>
                </a:cubicBezTo>
                <a:close/>
                <a:moveTo>
                  <a:pt x="868" y="560"/>
                </a:moveTo>
                <a:cubicBezTo>
                  <a:pt x="868" y="559"/>
                  <a:pt x="868" y="559"/>
                  <a:pt x="869" y="558"/>
                </a:cubicBezTo>
                <a:cubicBezTo>
                  <a:pt x="869" y="559"/>
                  <a:pt x="869" y="559"/>
                  <a:pt x="869" y="559"/>
                </a:cubicBezTo>
                <a:cubicBezTo>
                  <a:pt x="868" y="559"/>
                  <a:pt x="868" y="559"/>
                  <a:pt x="868" y="560"/>
                </a:cubicBezTo>
                <a:close/>
                <a:moveTo>
                  <a:pt x="878" y="559"/>
                </a:moveTo>
                <a:cubicBezTo>
                  <a:pt x="877" y="561"/>
                  <a:pt x="876" y="562"/>
                  <a:pt x="875" y="564"/>
                </a:cubicBezTo>
                <a:cubicBezTo>
                  <a:pt x="871" y="568"/>
                  <a:pt x="868" y="572"/>
                  <a:pt x="864" y="575"/>
                </a:cubicBezTo>
                <a:cubicBezTo>
                  <a:pt x="867" y="571"/>
                  <a:pt x="871" y="566"/>
                  <a:pt x="873" y="561"/>
                </a:cubicBezTo>
                <a:cubicBezTo>
                  <a:pt x="875" y="561"/>
                  <a:pt x="876" y="560"/>
                  <a:pt x="878" y="559"/>
                </a:cubicBezTo>
                <a:close/>
                <a:moveTo>
                  <a:pt x="845" y="581"/>
                </a:moveTo>
                <a:cubicBezTo>
                  <a:pt x="848" y="581"/>
                  <a:pt x="851" y="581"/>
                  <a:pt x="853" y="581"/>
                </a:cubicBezTo>
                <a:cubicBezTo>
                  <a:pt x="851" y="583"/>
                  <a:pt x="849" y="586"/>
                  <a:pt x="847" y="588"/>
                </a:cubicBezTo>
                <a:cubicBezTo>
                  <a:pt x="845" y="589"/>
                  <a:pt x="844" y="590"/>
                  <a:pt x="843" y="591"/>
                </a:cubicBezTo>
                <a:cubicBezTo>
                  <a:pt x="839" y="591"/>
                  <a:pt x="835" y="591"/>
                  <a:pt x="830" y="590"/>
                </a:cubicBezTo>
                <a:cubicBezTo>
                  <a:pt x="836" y="588"/>
                  <a:pt x="840" y="585"/>
                  <a:pt x="845" y="581"/>
                </a:cubicBezTo>
                <a:close/>
                <a:moveTo>
                  <a:pt x="843" y="558"/>
                </a:moveTo>
                <a:cubicBezTo>
                  <a:pt x="844" y="557"/>
                  <a:pt x="844" y="557"/>
                  <a:pt x="845" y="557"/>
                </a:cubicBezTo>
                <a:cubicBezTo>
                  <a:pt x="844" y="558"/>
                  <a:pt x="844" y="558"/>
                  <a:pt x="843" y="558"/>
                </a:cubicBezTo>
                <a:cubicBezTo>
                  <a:pt x="842" y="560"/>
                  <a:pt x="841" y="562"/>
                  <a:pt x="840" y="564"/>
                </a:cubicBezTo>
                <a:cubicBezTo>
                  <a:pt x="839" y="564"/>
                  <a:pt x="838" y="564"/>
                  <a:pt x="837" y="563"/>
                </a:cubicBezTo>
                <a:cubicBezTo>
                  <a:pt x="839" y="562"/>
                  <a:pt x="841" y="560"/>
                  <a:pt x="843" y="558"/>
                </a:cubicBezTo>
                <a:close/>
                <a:moveTo>
                  <a:pt x="838" y="567"/>
                </a:moveTo>
                <a:cubicBezTo>
                  <a:pt x="836" y="571"/>
                  <a:pt x="833" y="574"/>
                  <a:pt x="830" y="577"/>
                </a:cubicBezTo>
                <a:cubicBezTo>
                  <a:pt x="825" y="576"/>
                  <a:pt x="820" y="575"/>
                  <a:pt x="815" y="573"/>
                </a:cubicBezTo>
                <a:cubicBezTo>
                  <a:pt x="821" y="572"/>
                  <a:pt x="827" y="570"/>
                  <a:pt x="832" y="567"/>
                </a:cubicBezTo>
                <a:cubicBezTo>
                  <a:pt x="834" y="567"/>
                  <a:pt x="836" y="567"/>
                  <a:pt x="838" y="567"/>
                </a:cubicBezTo>
                <a:close/>
                <a:moveTo>
                  <a:pt x="833" y="580"/>
                </a:moveTo>
                <a:cubicBezTo>
                  <a:pt x="833" y="581"/>
                  <a:pt x="832" y="581"/>
                  <a:pt x="832" y="581"/>
                </a:cubicBezTo>
                <a:cubicBezTo>
                  <a:pt x="832" y="581"/>
                  <a:pt x="832" y="580"/>
                  <a:pt x="833" y="580"/>
                </a:cubicBezTo>
                <a:cubicBezTo>
                  <a:pt x="833" y="580"/>
                  <a:pt x="833" y="580"/>
                  <a:pt x="833" y="580"/>
                </a:cubicBezTo>
                <a:close/>
                <a:moveTo>
                  <a:pt x="873" y="449"/>
                </a:moveTo>
                <a:cubicBezTo>
                  <a:pt x="873" y="448"/>
                  <a:pt x="872" y="448"/>
                  <a:pt x="871" y="449"/>
                </a:cubicBezTo>
                <a:cubicBezTo>
                  <a:pt x="871" y="440"/>
                  <a:pt x="865" y="433"/>
                  <a:pt x="863" y="425"/>
                </a:cubicBezTo>
                <a:cubicBezTo>
                  <a:pt x="861" y="416"/>
                  <a:pt x="860" y="408"/>
                  <a:pt x="858" y="400"/>
                </a:cubicBezTo>
                <a:cubicBezTo>
                  <a:pt x="859" y="401"/>
                  <a:pt x="860" y="402"/>
                  <a:pt x="861" y="404"/>
                </a:cubicBezTo>
                <a:cubicBezTo>
                  <a:pt x="862" y="405"/>
                  <a:pt x="866" y="404"/>
                  <a:pt x="867" y="402"/>
                </a:cubicBezTo>
                <a:cubicBezTo>
                  <a:pt x="867" y="401"/>
                  <a:pt x="867" y="399"/>
                  <a:pt x="868" y="398"/>
                </a:cubicBezTo>
                <a:cubicBezTo>
                  <a:pt x="868" y="398"/>
                  <a:pt x="868" y="398"/>
                  <a:pt x="868" y="398"/>
                </a:cubicBezTo>
                <a:cubicBezTo>
                  <a:pt x="868" y="405"/>
                  <a:pt x="868" y="412"/>
                  <a:pt x="869" y="420"/>
                </a:cubicBezTo>
                <a:cubicBezTo>
                  <a:pt x="867" y="420"/>
                  <a:pt x="866" y="421"/>
                  <a:pt x="867" y="422"/>
                </a:cubicBezTo>
                <a:cubicBezTo>
                  <a:pt x="873" y="431"/>
                  <a:pt x="873" y="441"/>
                  <a:pt x="876" y="451"/>
                </a:cubicBezTo>
                <a:cubicBezTo>
                  <a:pt x="875" y="450"/>
                  <a:pt x="874" y="450"/>
                  <a:pt x="873" y="449"/>
                </a:cubicBezTo>
                <a:close/>
                <a:moveTo>
                  <a:pt x="876" y="430"/>
                </a:moveTo>
                <a:cubicBezTo>
                  <a:pt x="877" y="430"/>
                  <a:pt x="877" y="430"/>
                  <a:pt x="877" y="430"/>
                </a:cubicBezTo>
                <a:cubicBezTo>
                  <a:pt x="877" y="429"/>
                  <a:pt x="878" y="428"/>
                  <a:pt x="878" y="428"/>
                </a:cubicBezTo>
                <a:cubicBezTo>
                  <a:pt x="878" y="428"/>
                  <a:pt x="877" y="427"/>
                  <a:pt x="876" y="428"/>
                </a:cubicBezTo>
                <a:cubicBezTo>
                  <a:pt x="876" y="426"/>
                  <a:pt x="876" y="425"/>
                  <a:pt x="875" y="424"/>
                </a:cubicBezTo>
                <a:cubicBezTo>
                  <a:pt x="877" y="425"/>
                  <a:pt x="878" y="425"/>
                  <a:pt x="880" y="425"/>
                </a:cubicBezTo>
                <a:cubicBezTo>
                  <a:pt x="881" y="428"/>
                  <a:pt x="882" y="431"/>
                  <a:pt x="882" y="434"/>
                </a:cubicBezTo>
                <a:cubicBezTo>
                  <a:pt x="882" y="437"/>
                  <a:pt x="881" y="440"/>
                  <a:pt x="880" y="442"/>
                </a:cubicBezTo>
                <a:cubicBezTo>
                  <a:pt x="879" y="438"/>
                  <a:pt x="878" y="434"/>
                  <a:pt x="876" y="430"/>
                </a:cubicBezTo>
                <a:close/>
                <a:moveTo>
                  <a:pt x="888" y="412"/>
                </a:moveTo>
                <a:cubicBezTo>
                  <a:pt x="888" y="412"/>
                  <a:pt x="887" y="412"/>
                  <a:pt x="886" y="412"/>
                </a:cubicBezTo>
                <a:cubicBezTo>
                  <a:pt x="886" y="412"/>
                  <a:pt x="886" y="412"/>
                  <a:pt x="886" y="412"/>
                </a:cubicBezTo>
                <a:cubicBezTo>
                  <a:pt x="886" y="411"/>
                  <a:pt x="887" y="411"/>
                  <a:pt x="887" y="411"/>
                </a:cubicBezTo>
                <a:cubicBezTo>
                  <a:pt x="890" y="409"/>
                  <a:pt x="893" y="407"/>
                  <a:pt x="895" y="406"/>
                </a:cubicBezTo>
                <a:cubicBezTo>
                  <a:pt x="896" y="406"/>
                  <a:pt x="896" y="407"/>
                  <a:pt x="896" y="407"/>
                </a:cubicBezTo>
                <a:cubicBezTo>
                  <a:pt x="893" y="409"/>
                  <a:pt x="891" y="411"/>
                  <a:pt x="888" y="412"/>
                </a:cubicBezTo>
                <a:close/>
                <a:moveTo>
                  <a:pt x="909" y="407"/>
                </a:moveTo>
                <a:cubicBezTo>
                  <a:pt x="908" y="408"/>
                  <a:pt x="908" y="408"/>
                  <a:pt x="909" y="409"/>
                </a:cubicBezTo>
                <a:cubicBezTo>
                  <a:pt x="921" y="417"/>
                  <a:pt x="926" y="436"/>
                  <a:pt x="916" y="448"/>
                </a:cubicBezTo>
                <a:cubicBezTo>
                  <a:pt x="914" y="434"/>
                  <a:pt x="911" y="422"/>
                  <a:pt x="906" y="409"/>
                </a:cubicBezTo>
                <a:cubicBezTo>
                  <a:pt x="907" y="409"/>
                  <a:pt x="908" y="408"/>
                  <a:pt x="909" y="407"/>
                </a:cubicBezTo>
                <a:close/>
                <a:moveTo>
                  <a:pt x="919" y="465"/>
                </a:moveTo>
                <a:cubicBezTo>
                  <a:pt x="919" y="465"/>
                  <a:pt x="919" y="465"/>
                  <a:pt x="919" y="465"/>
                </a:cubicBezTo>
                <a:cubicBezTo>
                  <a:pt x="919" y="465"/>
                  <a:pt x="919" y="465"/>
                  <a:pt x="919" y="465"/>
                </a:cubicBezTo>
                <a:cubicBezTo>
                  <a:pt x="919" y="465"/>
                  <a:pt x="919" y="465"/>
                  <a:pt x="919" y="465"/>
                </a:cubicBezTo>
                <a:close/>
                <a:moveTo>
                  <a:pt x="927" y="460"/>
                </a:moveTo>
                <a:cubicBezTo>
                  <a:pt x="926" y="460"/>
                  <a:pt x="924" y="460"/>
                  <a:pt x="924" y="460"/>
                </a:cubicBezTo>
                <a:cubicBezTo>
                  <a:pt x="922" y="461"/>
                  <a:pt x="920" y="462"/>
                  <a:pt x="918" y="462"/>
                </a:cubicBezTo>
                <a:cubicBezTo>
                  <a:pt x="918" y="459"/>
                  <a:pt x="918" y="456"/>
                  <a:pt x="917" y="452"/>
                </a:cubicBezTo>
                <a:cubicBezTo>
                  <a:pt x="921" y="449"/>
                  <a:pt x="924" y="445"/>
                  <a:pt x="925" y="440"/>
                </a:cubicBezTo>
                <a:cubicBezTo>
                  <a:pt x="925" y="442"/>
                  <a:pt x="926" y="444"/>
                  <a:pt x="926" y="446"/>
                </a:cubicBezTo>
                <a:cubicBezTo>
                  <a:pt x="927" y="451"/>
                  <a:pt x="927" y="455"/>
                  <a:pt x="927" y="460"/>
                </a:cubicBezTo>
                <a:close/>
                <a:moveTo>
                  <a:pt x="913" y="406"/>
                </a:moveTo>
                <a:cubicBezTo>
                  <a:pt x="912" y="406"/>
                  <a:pt x="911" y="406"/>
                  <a:pt x="910" y="406"/>
                </a:cubicBezTo>
                <a:cubicBezTo>
                  <a:pt x="911" y="405"/>
                  <a:pt x="912" y="404"/>
                  <a:pt x="913" y="403"/>
                </a:cubicBezTo>
                <a:cubicBezTo>
                  <a:pt x="914" y="403"/>
                  <a:pt x="914" y="403"/>
                  <a:pt x="914" y="403"/>
                </a:cubicBezTo>
                <a:cubicBezTo>
                  <a:pt x="915" y="405"/>
                  <a:pt x="916" y="407"/>
                  <a:pt x="917" y="409"/>
                </a:cubicBezTo>
                <a:cubicBezTo>
                  <a:pt x="916" y="408"/>
                  <a:pt x="915" y="407"/>
                  <a:pt x="913" y="406"/>
                </a:cubicBezTo>
                <a:close/>
                <a:moveTo>
                  <a:pt x="924" y="391"/>
                </a:moveTo>
                <a:cubicBezTo>
                  <a:pt x="925" y="389"/>
                  <a:pt x="927" y="388"/>
                  <a:pt x="928" y="386"/>
                </a:cubicBezTo>
                <a:cubicBezTo>
                  <a:pt x="929" y="388"/>
                  <a:pt x="931" y="390"/>
                  <a:pt x="932" y="392"/>
                </a:cubicBezTo>
                <a:cubicBezTo>
                  <a:pt x="930" y="393"/>
                  <a:pt x="928" y="394"/>
                  <a:pt x="926" y="396"/>
                </a:cubicBezTo>
                <a:cubicBezTo>
                  <a:pt x="925" y="394"/>
                  <a:pt x="925" y="392"/>
                  <a:pt x="924" y="391"/>
                </a:cubicBezTo>
                <a:close/>
                <a:moveTo>
                  <a:pt x="904" y="338"/>
                </a:moveTo>
                <a:cubicBezTo>
                  <a:pt x="904" y="338"/>
                  <a:pt x="904" y="339"/>
                  <a:pt x="904" y="339"/>
                </a:cubicBezTo>
                <a:cubicBezTo>
                  <a:pt x="902" y="337"/>
                  <a:pt x="900" y="334"/>
                  <a:pt x="899" y="331"/>
                </a:cubicBezTo>
                <a:cubicBezTo>
                  <a:pt x="901" y="334"/>
                  <a:pt x="902" y="336"/>
                  <a:pt x="904" y="338"/>
                </a:cubicBezTo>
                <a:close/>
                <a:moveTo>
                  <a:pt x="915" y="357"/>
                </a:moveTo>
                <a:cubicBezTo>
                  <a:pt x="919" y="369"/>
                  <a:pt x="919" y="382"/>
                  <a:pt x="913" y="392"/>
                </a:cubicBezTo>
                <a:cubicBezTo>
                  <a:pt x="912" y="379"/>
                  <a:pt x="912" y="366"/>
                  <a:pt x="911" y="353"/>
                </a:cubicBezTo>
                <a:cubicBezTo>
                  <a:pt x="913" y="355"/>
                  <a:pt x="914" y="356"/>
                  <a:pt x="915" y="357"/>
                </a:cubicBezTo>
                <a:close/>
                <a:moveTo>
                  <a:pt x="891" y="374"/>
                </a:moveTo>
                <a:cubicBezTo>
                  <a:pt x="890" y="374"/>
                  <a:pt x="890" y="374"/>
                  <a:pt x="889" y="374"/>
                </a:cubicBezTo>
                <a:cubicBezTo>
                  <a:pt x="890" y="371"/>
                  <a:pt x="889" y="367"/>
                  <a:pt x="888" y="363"/>
                </a:cubicBezTo>
                <a:cubicBezTo>
                  <a:pt x="888" y="363"/>
                  <a:pt x="889" y="363"/>
                  <a:pt x="889" y="364"/>
                </a:cubicBezTo>
                <a:cubicBezTo>
                  <a:pt x="890" y="367"/>
                  <a:pt x="890" y="371"/>
                  <a:pt x="891" y="374"/>
                </a:cubicBezTo>
                <a:close/>
                <a:moveTo>
                  <a:pt x="884" y="345"/>
                </a:moveTo>
                <a:cubicBezTo>
                  <a:pt x="884" y="345"/>
                  <a:pt x="884" y="345"/>
                  <a:pt x="884" y="345"/>
                </a:cubicBezTo>
                <a:cubicBezTo>
                  <a:pt x="884" y="345"/>
                  <a:pt x="884" y="345"/>
                  <a:pt x="884" y="345"/>
                </a:cubicBezTo>
                <a:cubicBezTo>
                  <a:pt x="884" y="345"/>
                  <a:pt x="884" y="345"/>
                  <a:pt x="884" y="345"/>
                </a:cubicBezTo>
                <a:close/>
                <a:moveTo>
                  <a:pt x="881" y="339"/>
                </a:moveTo>
                <a:cubicBezTo>
                  <a:pt x="881" y="339"/>
                  <a:pt x="880" y="339"/>
                  <a:pt x="879" y="339"/>
                </a:cubicBezTo>
                <a:cubicBezTo>
                  <a:pt x="880" y="338"/>
                  <a:pt x="880" y="338"/>
                  <a:pt x="881" y="337"/>
                </a:cubicBezTo>
                <a:cubicBezTo>
                  <a:pt x="881" y="338"/>
                  <a:pt x="881" y="338"/>
                  <a:pt x="881" y="339"/>
                </a:cubicBezTo>
                <a:close/>
                <a:moveTo>
                  <a:pt x="874" y="339"/>
                </a:moveTo>
                <a:cubicBezTo>
                  <a:pt x="873" y="338"/>
                  <a:pt x="872" y="337"/>
                  <a:pt x="871" y="336"/>
                </a:cubicBezTo>
                <a:cubicBezTo>
                  <a:pt x="873" y="335"/>
                  <a:pt x="875" y="335"/>
                  <a:pt x="877" y="336"/>
                </a:cubicBezTo>
                <a:cubicBezTo>
                  <a:pt x="876" y="337"/>
                  <a:pt x="875" y="338"/>
                  <a:pt x="874" y="339"/>
                </a:cubicBezTo>
                <a:close/>
                <a:moveTo>
                  <a:pt x="785" y="436"/>
                </a:moveTo>
                <a:cubicBezTo>
                  <a:pt x="785" y="436"/>
                  <a:pt x="785" y="436"/>
                  <a:pt x="785" y="436"/>
                </a:cubicBezTo>
                <a:cubicBezTo>
                  <a:pt x="785" y="436"/>
                  <a:pt x="786" y="436"/>
                  <a:pt x="786" y="436"/>
                </a:cubicBezTo>
                <a:cubicBezTo>
                  <a:pt x="786" y="436"/>
                  <a:pt x="785" y="436"/>
                  <a:pt x="785" y="436"/>
                </a:cubicBezTo>
                <a:close/>
                <a:moveTo>
                  <a:pt x="777" y="437"/>
                </a:moveTo>
                <a:cubicBezTo>
                  <a:pt x="777" y="437"/>
                  <a:pt x="776" y="437"/>
                  <a:pt x="776" y="437"/>
                </a:cubicBezTo>
                <a:cubicBezTo>
                  <a:pt x="776" y="437"/>
                  <a:pt x="777" y="437"/>
                  <a:pt x="777" y="437"/>
                </a:cubicBezTo>
                <a:cubicBezTo>
                  <a:pt x="777" y="437"/>
                  <a:pt x="777" y="437"/>
                  <a:pt x="777" y="437"/>
                </a:cubicBezTo>
                <a:close/>
                <a:moveTo>
                  <a:pt x="730" y="452"/>
                </a:moveTo>
                <a:cubicBezTo>
                  <a:pt x="730" y="452"/>
                  <a:pt x="730" y="452"/>
                  <a:pt x="730" y="453"/>
                </a:cubicBezTo>
                <a:cubicBezTo>
                  <a:pt x="729" y="452"/>
                  <a:pt x="728" y="452"/>
                  <a:pt x="727" y="452"/>
                </a:cubicBezTo>
                <a:cubicBezTo>
                  <a:pt x="724" y="451"/>
                  <a:pt x="721" y="450"/>
                  <a:pt x="718" y="449"/>
                </a:cubicBezTo>
                <a:cubicBezTo>
                  <a:pt x="718" y="449"/>
                  <a:pt x="719" y="449"/>
                  <a:pt x="720" y="448"/>
                </a:cubicBezTo>
                <a:cubicBezTo>
                  <a:pt x="723" y="450"/>
                  <a:pt x="727" y="451"/>
                  <a:pt x="730" y="452"/>
                </a:cubicBezTo>
                <a:cubicBezTo>
                  <a:pt x="730" y="452"/>
                  <a:pt x="730" y="452"/>
                  <a:pt x="730" y="452"/>
                </a:cubicBezTo>
                <a:close/>
                <a:moveTo>
                  <a:pt x="711" y="447"/>
                </a:moveTo>
                <a:cubicBezTo>
                  <a:pt x="711" y="446"/>
                  <a:pt x="710" y="446"/>
                  <a:pt x="709" y="446"/>
                </a:cubicBezTo>
                <a:cubicBezTo>
                  <a:pt x="708" y="446"/>
                  <a:pt x="706" y="445"/>
                  <a:pt x="705" y="445"/>
                </a:cubicBezTo>
                <a:cubicBezTo>
                  <a:pt x="704" y="445"/>
                  <a:pt x="702" y="444"/>
                  <a:pt x="701" y="444"/>
                </a:cubicBezTo>
                <a:cubicBezTo>
                  <a:pt x="700" y="443"/>
                  <a:pt x="699" y="443"/>
                  <a:pt x="698" y="443"/>
                </a:cubicBezTo>
                <a:cubicBezTo>
                  <a:pt x="698" y="443"/>
                  <a:pt x="698" y="443"/>
                  <a:pt x="699" y="443"/>
                </a:cubicBezTo>
                <a:cubicBezTo>
                  <a:pt x="699" y="443"/>
                  <a:pt x="699" y="442"/>
                  <a:pt x="699" y="442"/>
                </a:cubicBezTo>
                <a:cubicBezTo>
                  <a:pt x="703" y="443"/>
                  <a:pt x="708" y="445"/>
                  <a:pt x="712" y="446"/>
                </a:cubicBezTo>
                <a:cubicBezTo>
                  <a:pt x="712" y="446"/>
                  <a:pt x="712" y="446"/>
                  <a:pt x="711" y="447"/>
                </a:cubicBezTo>
                <a:close/>
                <a:moveTo>
                  <a:pt x="693" y="442"/>
                </a:moveTo>
                <a:cubicBezTo>
                  <a:pt x="692" y="442"/>
                  <a:pt x="690" y="442"/>
                  <a:pt x="689" y="442"/>
                </a:cubicBezTo>
                <a:cubicBezTo>
                  <a:pt x="689" y="441"/>
                  <a:pt x="689" y="441"/>
                  <a:pt x="689" y="441"/>
                </a:cubicBezTo>
                <a:cubicBezTo>
                  <a:pt x="691" y="441"/>
                  <a:pt x="692" y="441"/>
                  <a:pt x="693" y="441"/>
                </a:cubicBezTo>
                <a:cubicBezTo>
                  <a:pt x="693" y="442"/>
                  <a:pt x="693" y="442"/>
                  <a:pt x="693" y="442"/>
                </a:cubicBezTo>
                <a:close/>
                <a:moveTo>
                  <a:pt x="684" y="442"/>
                </a:moveTo>
                <a:cubicBezTo>
                  <a:pt x="683" y="442"/>
                  <a:pt x="681" y="442"/>
                  <a:pt x="680" y="443"/>
                </a:cubicBezTo>
                <a:cubicBezTo>
                  <a:pt x="679" y="443"/>
                  <a:pt x="679" y="443"/>
                  <a:pt x="678" y="443"/>
                </a:cubicBezTo>
                <a:cubicBezTo>
                  <a:pt x="680" y="442"/>
                  <a:pt x="682" y="441"/>
                  <a:pt x="684" y="441"/>
                </a:cubicBezTo>
                <a:cubicBezTo>
                  <a:pt x="684" y="441"/>
                  <a:pt x="684" y="442"/>
                  <a:pt x="684" y="442"/>
                </a:cubicBezTo>
                <a:close/>
                <a:moveTo>
                  <a:pt x="672" y="447"/>
                </a:moveTo>
                <a:cubicBezTo>
                  <a:pt x="672" y="447"/>
                  <a:pt x="671" y="447"/>
                  <a:pt x="671" y="447"/>
                </a:cubicBezTo>
                <a:cubicBezTo>
                  <a:pt x="671" y="447"/>
                  <a:pt x="671" y="447"/>
                  <a:pt x="671" y="447"/>
                </a:cubicBezTo>
                <a:cubicBezTo>
                  <a:pt x="671" y="447"/>
                  <a:pt x="671" y="447"/>
                  <a:pt x="671" y="447"/>
                </a:cubicBezTo>
                <a:cubicBezTo>
                  <a:pt x="671" y="447"/>
                  <a:pt x="672" y="447"/>
                  <a:pt x="672" y="447"/>
                </a:cubicBezTo>
                <a:close/>
                <a:moveTo>
                  <a:pt x="533" y="465"/>
                </a:moveTo>
                <a:cubicBezTo>
                  <a:pt x="527" y="465"/>
                  <a:pt x="522" y="465"/>
                  <a:pt x="517" y="466"/>
                </a:cubicBezTo>
                <a:cubicBezTo>
                  <a:pt x="516" y="466"/>
                  <a:pt x="515" y="467"/>
                  <a:pt x="515" y="467"/>
                </a:cubicBezTo>
                <a:cubicBezTo>
                  <a:pt x="515" y="467"/>
                  <a:pt x="515" y="467"/>
                  <a:pt x="515" y="467"/>
                </a:cubicBezTo>
                <a:cubicBezTo>
                  <a:pt x="515" y="466"/>
                  <a:pt x="515" y="465"/>
                  <a:pt x="514" y="465"/>
                </a:cubicBezTo>
                <a:cubicBezTo>
                  <a:pt x="516" y="465"/>
                  <a:pt x="518" y="464"/>
                  <a:pt x="518" y="464"/>
                </a:cubicBezTo>
                <a:cubicBezTo>
                  <a:pt x="518" y="463"/>
                  <a:pt x="518" y="463"/>
                  <a:pt x="519" y="463"/>
                </a:cubicBezTo>
                <a:cubicBezTo>
                  <a:pt x="524" y="462"/>
                  <a:pt x="530" y="463"/>
                  <a:pt x="536" y="464"/>
                </a:cubicBezTo>
                <a:cubicBezTo>
                  <a:pt x="535" y="464"/>
                  <a:pt x="534" y="465"/>
                  <a:pt x="533" y="465"/>
                </a:cubicBezTo>
                <a:close/>
                <a:moveTo>
                  <a:pt x="513" y="464"/>
                </a:moveTo>
                <a:cubicBezTo>
                  <a:pt x="512" y="464"/>
                  <a:pt x="511" y="465"/>
                  <a:pt x="510" y="466"/>
                </a:cubicBezTo>
                <a:cubicBezTo>
                  <a:pt x="510" y="466"/>
                  <a:pt x="510" y="465"/>
                  <a:pt x="510" y="465"/>
                </a:cubicBezTo>
                <a:cubicBezTo>
                  <a:pt x="511" y="465"/>
                  <a:pt x="512" y="464"/>
                  <a:pt x="513" y="464"/>
                </a:cubicBezTo>
                <a:cubicBezTo>
                  <a:pt x="513" y="464"/>
                  <a:pt x="513" y="464"/>
                  <a:pt x="513" y="464"/>
                </a:cubicBezTo>
                <a:close/>
                <a:moveTo>
                  <a:pt x="506" y="471"/>
                </a:moveTo>
                <a:cubicBezTo>
                  <a:pt x="505" y="471"/>
                  <a:pt x="505" y="471"/>
                  <a:pt x="504" y="471"/>
                </a:cubicBezTo>
                <a:cubicBezTo>
                  <a:pt x="505" y="471"/>
                  <a:pt x="505" y="470"/>
                  <a:pt x="505" y="469"/>
                </a:cubicBezTo>
                <a:cubicBezTo>
                  <a:pt x="506" y="470"/>
                  <a:pt x="506" y="470"/>
                  <a:pt x="506" y="471"/>
                </a:cubicBezTo>
                <a:close/>
                <a:moveTo>
                  <a:pt x="591" y="493"/>
                </a:moveTo>
                <a:cubicBezTo>
                  <a:pt x="591" y="492"/>
                  <a:pt x="591" y="491"/>
                  <a:pt x="591" y="490"/>
                </a:cubicBezTo>
                <a:cubicBezTo>
                  <a:pt x="591" y="490"/>
                  <a:pt x="591" y="489"/>
                  <a:pt x="591" y="489"/>
                </a:cubicBezTo>
                <a:cubicBezTo>
                  <a:pt x="591" y="488"/>
                  <a:pt x="591" y="487"/>
                  <a:pt x="591" y="486"/>
                </a:cubicBezTo>
                <a:cubicBezTo>
                  <a:pt x="590" y="485"/>
                  <a:pt x="590" y="484"/>
                  <a:pt x="590" y="482"/>
                </a:cubicBezTo>
                <a:cubicBezTo>
                  <a:pt x="591" y="485"/>
                  <a:pt x="593" y="488"/>
                  <a:pt x="594" y="491"/>
                </a:cubicBezTo>
                <a:cubicBezTo>
                  <a:pt x="594" y="491"/>
                  <a:pt x="595" y="491"/>
                  <a:pt x="595" y="491"/>
                </a:cubicBezTo>
                <a:cubicBezTo>
                  <a:pt x="596" y="499"/>
                  <a:pt x="599" y="505"/>
                  <a:pt x="604" y="511"/>
                </a:cubicBezTo>
                <a:cubicBezTo>
                  <a:pt x="598" y="506"/>
                  <a:pt x="594" y="500"/>
                  <a:pt x="591" y="493"/>
                </a:cubicBezTo>
                <a:close/>
                <a:moveTo>
                  <a:pt x="777" y="612"/>
                </a:moveTo>
                <a:cubicBezTo>
                  <a:pt x="776" y="612"/>
                  <a:pt x="775" y="612"/>
                  <a:pt x="774" y="612"/>
                </a:cubicBezTo>
                <a:cubicBezTo>
                  <a:pt x="774" y="612"/>
                  <a:pt x="774" y="611"/>
                  <a:pt x="773" y="610"/>
                </a:cubicBezTo>
                <a:cubicBezTo>
                  <a:pt x="773" y="611"/>
                  <a:pt x="774" y="611"/>
                  <a:pt x="774" y="611"/>
                </a:cubicBezTo>
                <a:cubicBezTo>
                  <a:pt x="775" y="612"/>
                  <a:pt x="778" y="611"/>
                  <a:pt x="779" y="610"/>
                </a:cubicBezTo>
                <a:cubicBezTo>
                  <a:pt x="779" y="610"/>
                  <a:pt x="779" y="611"/>
                  <a:pt x="779" y="612"/>
                </a:cubicBezTo>
                <a:cubicBezTo>
                  <a:pt x="779" y="611"/>
                  <a:pt x="777" y="611"/>
                  <a:pt x="777" y="612"/>
                </a:cubicBezTo>
                <a:close/>
                <a:moveTo>
                  <a:pt x="727" y="589"/>
                </a:moveTo>
                <a:cubicBezTo>
                  <a:pt x="729" y="590"/>
                  <a:pt x="731" y="590"/>
                  <a:pt x="733" y="590"/>
                </a:cubicBezTo>
                <a:cubicBezTo>
                  <a:pt x="730" y="591"/>
                  <a:pt x="727" y="591"/>
                  <a:pt x="725" y="591"/>
                </a:cubicBezTo>
                <a:cubicBezTo>
                  <a:pt x="726" y="590"/>
                  <a:pt x="726" y="590"/>
                  <a:pt x="727" y="589"/>
                </a:cubicBezTo>
                <a:close/>
                <a:moveTo>
                  <a:pt x="664" y="567"/>
                </a:moveTo>
                <a:cubicBezTo>
                  <a:pt x="662" y="567"/>
                  <a:pt x="661" y="566"/>
                  <a:pt x="659" y="565"/>
                </a:cubicBezTo>
                <a:cubicBezTo>
                  <a:pt x="659" y="565"/>
                  <a:pt x="659" y="565"/>
                  <a:pt x="658" y="565"/>
                </a:cubicBezTo>
                <a:cubicBezTo>
                  <a:pt x="658" y="565"/>
                  <a:pt x="657" y="565"/>
                  <a:pt x="657" y="565"/>
                </a:cubicBezTo>
                <a:cubicBezTo>
                  <a:pt x="657" y="565"/>
                  <a:pt x="657" y="565"/>
                  <a:pt x="657" y="565"/>
                </a:cubicBezTo>
                <a:cubicBezTo>
                  <a:pt x="657" y="564"/>
                  <a:pt x="656" y="563"/>
                  <a:pt x="654" y="564"/>
                </a:cubicBezTo>
                <a:cubicBezTo>
                  <a:pt x="651" y="562"/>
                  <a:pt x="649" y="561"/>
                  <a:pt x="646" y="560"/>
                </a:cubicBezTo>
                <a:cubicBezTo>
                  <a:pt x="643" y="557"/>
                  <a:pt x="641" y="555"/>
                  <a:pt x="638" y="552"/>
                </a:cubicBezTo>
                <a:cubicBezTo>
                  <a:pt x="637" y="551"/>
                  <a:pt x="635" y="551"/>
                  <a:pt x="634" y="552"/>
                </a:cubicBezTo>
                <a:cubicBezTo>
                  <a:pt x="621" y="543"/>
                  <a:pt x="610" y="531"/>
                  <a:pt x="603" y="518"/>
                </a:cubicBezTo>
                <a:cubicBezTo>
                  <a:pt x="613" y="527"/>
                  <a:pt x="625" y="534"/>
                  <a:pt x="634" y="544"/>
                </a:cubicBezTo>
                <a:cubicBezTo>
                  <a:pt x="635" y="545"/>
                  <a:pt x="640" y="543"/>
                  <a:pt x="639" y="542"/>
                </a:cubicBezTo>
                <a:cubicBezTo>
                  <a:pt x="638" y="541"/>
                  <a:pt x="637" y="540"/>
                  <a:pt x="637" y="540"/>
                </a:cubicBezTo>
                <a:cubicBezTo>
                  <a:pt x="647" y="546"/>
                  <a:pt x="658" y="552"/>
                  <a:pt x="666" y="556"/>
                </a:cubicBezTo>
                <a:cubicBezTo>
                  <a:pt x="688" y="568"/>
                  <a:pt x="710" y="579"/>
                  <a:pt x="734" y="587"/>
                </a:cubicBezTo>
                <a:cubicBezTo>
                  <a:pt x="710" y="582"/>
                  <a:pt x="687" y="575"/>
                  <a:pt x="664" y="567"/>
                </a:cubicBezTo>
                <a:close/>
                <a:moveTo>
                  <a:pt x="559" y="533"/>
                </a:moveTo>
                <a:cubicBezTo>
                  <a:pt x="558" y="533"/>
                  <a:pt x="558" y="533"/>
                  <a:pt x="558" y="533"/>
                </a:cubicBezTo>
                <a:cubicBezTo>
                  <a:pt x="559" y="532"/>
                  <a:pt x="560" y="530"/>
                  <a:pt x="561" y="529"/>
                </a:cubicBezTo>
                <a:cubicBezTo>
                  <a:pt x="562" y="530"/>
                  <a:pt x="562" y="531"/>
                  <a:pt x="563" y="531"/>
                </a:cubicBezTo>
                <a:cubicBezTo>
                  <a:pt x="562" y="531"/>
                  <a:pt x="562" y="532"/>
                  <a:pt x="562" y="532"/>
                </a:cubicBezTo>
                <a:cubicBezTo>
                  <a:pt x="562" y="533"/>
                  <a:pt x="562" y="533"/>
                  <a:pt x="561" y="533"/>
                </a:cubicBezTo>
                <a:cubicBezTo>
                  <a:pt x="561" y="533"/>
                  <a:pt x="560" y="532"/>
                  <a:pt x="559" y="533"/>
                </a:cubicBezTo>
                <a:close/>
                <a:moveTo>
                  <a:pt x="567" y="537"/>
                </a:moveTo>
                <a:cubicBezTo>
                  <a:pt x="567" y="537"/>
                  <a:pt x="566" y="537"/>
                  <a:pt x="566" y="537"/>
                </a:cubicBezTo>
                <a:cubicBezTo>
                  <a:pt x="566" y="537"/>
                  <a:pt x="566" y="537"/>
                  <a:pt x="567" y="536"/>
                </a:cubicBezTo>
                <a:cubicBezTo>
                  <a:pt x="567" y="536"/>
                  <a:pt x="567" y="536"/>
                  <a:pt x="567" y="537"/>
                </a:cubicBezTo>
                <a:close/>
                <a:moveTo>
                  <a:pt x="577" y="535"/>
                </a:moveTo>
                <a:cubicBezTo>
                  <a:pt x="586" y="535"/>
                  <a:pt x="596" y="532"/>
                  <a:pt x="601" y="526"/>
                </a:cubicBezTo>
                <a:cubicBezTo>
                  <a:pt x="608" y="535"/>
                  <a:pt x="616" y="543"/>
                  <a:pt x="625" y="550"/>
                </a:cubicBezTo>
                <a:cubicBezTo>
                  <a:pt x="625" y="551"/>
                  <a:pt x="624" y="551"/>
                  <a:pt x="625" y="552"/>
                </a:cubicBezTo>
                <a:cubicBezTo>
                  <a:pt x="626" y="555"/>
                  <a:pt x="626" y="558"/>
                  <a:pt x="625" y="560"/>
                </a:cubicBezTo>
                <a:cubicBezTo>
                  <a:pt x="625" y="560"/>
                  <a:pt x="624" y="560"/>
                  <a:pt x="624" y="560"/>
                </a:cubicBezTo>
                <a:cubicBezTo>
                  <a:pt x="624" y="559"/>
                  <a:pt x="623" y="559"/>
                  <a:pt x="623" y="559"/>
                </a:cubicBezTo>
                <a:cubicBezTo>
                  <a:pt x="622" y="558"/>
                  <a:pt x="620" y="559"/>
                  <a:pt x="619" y="560"/>
                </a:cubicBezTo>
                <a:cubicBezTo>
                  <a:pt x="614" y="560"/>
                  <a:pt x="608" y="560"/>
                  <a:pt x="603" y="560"/>
                </a:cubicBezTo>
                <a:cubicBezTo>
                  <a:pt x="602" y="559"/>
                  <a:pt x="600" y="558"/>
                  <a:pt x="598" y="557"/>
                </a:cubicBezTo>
                <a:cubicBezTo>
                  <a:pt x="599" y="557"/>
                  <a:pt x="600" y="557"/>
                  <a:pt x="600" y="557"/>
                </a:cubicBezTo>
                <a:cubicBezTo>
                  <a:pt x="602" y="557"/>
                  <a:pt x="605" y="557"/>
                  <a:pt x="607" y="557"/>
                </a:cubicBezTo>
                <a:cubicBezTo>
                  <a:pt x="608" y="557"/>
                  <a:pt x="613" y="555"/>
                  <a:pt x="610" y="555"/>
                </a:cubicBezTo>
                <a:cubicBezTo>
                  <a:pt x="608" y="554"/>
                  <a:pt x="606" y="554"/>
                  <a:pt x="603" y="554"/>
                </a:cubicBezTo>
                <a:cubicBezTo>
                  <a:pt x="604" y="553"/>
                  <a:pt x="605" y="552"/>
                  <a:pt x="605" y="551"/>
                </a:cubicBezTo>
                <a:cubicBezTo>
                  <a:pt x="607" y="550"/>
                  <a:pt x="609" y="548"/>
                  <a:pt x="611" y="546"/>
                </a:cubicBezTo>
                <a:cubicBezTo>
                  <a:pt x="612" y="545"/>
                  <a:pt x="608" y="545"/>
                  <a:pt x="607" y="546"/>
                </a:cubicBezTo>
                <a:cubicBezTo>
                  <a:pt x="607" y="544"/>
                  <a:pt x="608" y="542"/>
                  <a:pt x="608" y="541"/>
                </a:cubicBezTo>
                <a:cubicBezTo>
                  <a:pt x="608" y="538"/>
                  <a:pt x="603" y="539"/>
                  <a:pt x="603" y="541"/>
                </a:cubicBezTo>
                <a:cubicBezTo>
                  <a:pt x="602" y="544"/>
                  <a:pt x="601" y="549"/>
                  <a:pt x="600" y="551"/>
                </a:cubicBezTo>
                <a:cubicBezTo>
                  <a:pt x="598" y="552"/>
                  <a:pt x="596" y="553"/>
                  <a:pt x="594" y="553"/>
                </a:cubicBezTo>
                <a:cubicBezTo>
                  <a:pt x="593" y="553"/>
                  <a:pt x="592" y="553"/>
                  <a:pt x="591" y="552"/>
                </a:cubicBezTo>
                <a:cubicBezTo>
                  <a:pt x="589" y="551"/>
                  <a:pt x="588" y="550"/>
                  <a:pt x="586" y="549"/>
                </a:cubicBezTo>
                <a:cubicBezTo>
                  <a:pt x="587" y="547"/>
                  <a:pt x="587" y="545"/>
                  <a:pt x="588" y="543"/>
                </a:cubicBezTo>
                <a:cubicBezTo>
                  <a:pt x="594" y="542"/>
                  <a:pt x="599" y="538"/>
                  <a:pt x="601" y="533"/>
                </a:cubicBezTo>
                <a:cubicBezTo>
                  <a:pt x="602" y="532"/>
                  <a:pt x="597" y="532"/>
                  <a:pt x="596" y="534"/>
                </a:cubicBezTo>
                <a:cubicBezTo>
                  <a:pt x="594" y="537"/>
                  <a:pt x="592" y="540"/>
                  <a:pt x="589" y="541"/>
                </a:cubicBezTo>
                <a:cubicBezTo>
                  <a:pt x="589" y="539"/>
                  <a:pt x="590" y="538"/>
                  <a:pt x="591" y="537"/>
                </a:cubicBezTo>
                <a:cubicBezTo>
                  <a:pt x="591" y="535"/>
                  <a:pt x="586" y="537"/>
                  <a:pt x="586" y="537"/>
                </a:cubicBezTo>
                <a:cubicBezTo>
                  <a:pt x="585" y="538"/>
                  <a:pt x="583" y="539"/>
                  <a:pt x="581" y="539"/>
                </a:cubicBezTo>
                <a:cubicBezTo>
                  <a:pt x="580" y="539"/>
                  <a:pt x="578" y="538"/>
                  <a:pt x="576" y="537"/>
                </a:cubicBezTo>
                <a:cubicBezTo>
                  <a:pt x="576" y="537"/>
                  <a:pt x="577" y="536"/>
                  <a:pt x="577" y="535"/>
                </a:cubicBezTo>
                <a:close/>
                <a:moveTo>
                  <a:pt x="629" y="564"/>
                </a:moveTo>
                <a:cubicBezTo>
                  <a:pt x="629" y="564"/>
                  <a:pt x="628" y="564"/>
                  <a:pt x="628" y="564"/>
                </a:cubicBezTo>
                <a:cubicBezTo>
                  <a:pt x="629" y="563"/>
                  <a:pt x="629" y="562"/>
                  <a:pt x="630" y="562"/>
                </a:cubicBezTo>
                <a:cubicBezTo>
                  <a:pt x="630" y="562"/>
                  <a:pt x="630" y="562"/>
                  <a:pt x="630" y="561"/>
                </a:cubicBezTo>
                <a:cubicBezTo>
                  <a:pt x="630" y="562"/>
                  <a:pt x="630" y="563"/>
                  <a:pt x="629" y="564"/>
                </a:cubicBezTo>
                <a:close/>
                <a:moveTo>
                  <a:pt x="619" y="562"/>
                </a:moveTo>
                <a:cubicBezTo>
                  <a:pt x="620" y="562"/>
                  <a:pt x="620" y="563"/>
                  <a:pt x="620" y="563"/>
                </a:cubicBezTo>
                <a:cubicBezTo>
                  <a:pt x="617" y="564"/>
                  <a:pt x="613" y="563"/>
                  <a:pt x="608" y="562"/>
                </a:cubicBezTo>
                <a:cubicBezTo>
                  <a:pt x="612" y="562"/>
                  <a:pt x="615" y="562"/>
                  <a:pt x="619" y="562"/>
                </a:cubicBezTo>
                <a:close/>
                <a:moveTo>
                  <a:pt x="631" y="557"/>
                </a:moveTo>
                <a:cubicBezTo>
                  <a:pt x="631" y="558"/>
                  <a:pt x="631" y="559"/>
                  <a:pt x="631" y="559"/>
                </a:cubicBezTo>
                <a:cubicBezTo>
                  <a:pt x="631" y="559"/>
                  <a:pt x="631" y="559"/>
                  <a:pt x="631" y="559"/>
                </a:cubicBezTo>
                <a:cubicBezTo>
                  <a:pt x="631" y="559"/>
                  <a:pt x="631" y="558"/>
                  <a:pt x="631" y="557"/>
                </a:cubicBezTo>
                <a:close/>
                <a:moveTo>
                  <a:pt x="635" y="561"/>
                </a:moveTo>
                <a:cubicBezTo>
                  <a:pt x="637" y="562"/>
                  <a:pt x="638" y="563"/>
                  <a:pt x="640" y="564"/>
                </a:cubicBezTo>
                <a:cubicBezTo>
                  <a:pt x="638" y="564"/>
                  <a:pt x="635" y="564"/>
                  <a:pt x="633" y="564"/>
                </a:cubicBezTo>
                <a:cubicBezTo>
                  <a:pt x="634" y="563"/>
                  <a:pt x="635" y="562"/>
                  <a:pt x="635" y="561"/>
                </a:cubicBezTo>
                <a:close/>
                <a:moveTo>
                  <a:pt x="601" y="524"/>
                </a:moveTo>
                <a:cubicBezTo>
                  <a:pt x="599" y="524"/>
                  <a:pt x="598" y="525"/>
                  <a:pt x="597" y="525"/>
                </a:cubicBezTo>
                <a:cubicBezTo>
                  <a:pt x="593" y="531"/>
                  <a:pt x="586" y="533"/>
                  <a:pt x="579" y="533"/>
                </a:cubicBezTo>
                <a:cubicBezTo>
                  <a:pt x="580" y="531"/>
                  <a:pt x="580" y="530"/>
                  <a:pt x="582" y="528"/>
                </a:cubicBezTo>
                <a:cubicBezTo>
                  <a:pt x="582" y="527"/>
                  <a:pt x="577" y="528"/>
                  <a:pt x="577" y="528"/>
                </a:cubicBezTo>
                <a:cubicBezTo>
                  <a:pt x="575" y="530"/>
                  <a:pt x="574" y="531"/>
                  <a:pt x="573" y="532"/>
                </a:cubicBezTo>
                <a:cubicBezTo>
                  <a:pt x="572" y="532"/>
                  <a:pt x="571" y="531"/>
                  <a:pt x="570" y="531"/>
                </a:cubicBezTo>
                <a:cubicBezTo>
                  <a:pt x="572" y="528"/>
                  <a:pt x="574" y="526"/>
                  <a:pt x="577" y="524"/>
                </a:cubicBezTo>
                <a:cubicBezTo>
                  <a:pt x="584" y="523"/>
                  <a:pt x="592" y="520"/>
                  <a:pt x="596" y="516"/>
                </a:cubicBezTo>
                <a:cubicBezTo>
                  <a:pt x="597" y="519"/>
                  <a:pt x="599" y="522"/>
                  <a:pt x="601" y="524"/>
                </a:cubicBezTo>
                <a:close/>
                <a:moveTo>
                  <a:pt x="567" y="528"/>
                </a:moveTo>
                <a:cubicBezTo>
                  <a:pt x="566" y="528"/>
                  <a:pt x="566" y="527"/>
                  <a:pt x="565" y="527"/>
                </a:cubicBezTo>
                <a:cubicBezTo>
                  <a:pt x="565" y="527"/>
                  <a:pt x="564" y="527"/>
                  <a:pt x="563" y="527"/>
                </a:cubicBezTo>
                <a:cubicBezTo>
                  <a:pt x="564" y="526"/>
                  <a:pt x="566" y="525"/>
                  <a:pt x="567" y="524"/>
                </a:cubicBezTo>
                <a:cubicBezTo>
                  <a:pt x="568" y="524"/>
                  <a:pt x="570" y="524"/>
                  <a:pt x="571" y="524"/>
                </a:cubicBezTo>
                <a:cubicBezTo>
                  <a:pt x="569" y="525"/>
                  <a:pt x="568" y="527"/>
                  <a:pt x="567" y="528"/>
                </a:cubicBezTo>
                <a:close/>
                <a:moveTo>
                  <a:pt x="557" y="537"/>
                </a:moveTo>
                <a:cubicBezTo>
                  <a:pt x="556" y="538"/>
                  <a:pt x="556" y="538"/>
                  <a:pt x="555" y="539"/>
                </a:cubicBezTo>
                <a:cubicBezTo>
                  <a:pt x="555" y="538"/>
                  <a:pt x="555" y="538"/>
                  <a:pt x="555" y="538"/>
                </a:cubicBezTo>
                <a:cubicBezTo>
                  <a:pt x="556" y="538"/>
                  <a:pt x="556" y="538"/>
                  <a:pt x="557" y="537"/>
                </a:cubicBezTo>
                <a:close/>
                <a:moveTo>
                  <a:pt x="561" y="538"/>
                </a:moveTo>
                <a:cubicBezTo>
                  <a:pt x="560" y="539"/>
                  <a:pt x="559" y="540"/>
                  <a:pt x="559" y="541"/>
                </a:cubicBezTo>
                <a:cubicBezTo>
                  <a:pt x="558" y="541"/>
                  <a:pt x="558" y="541"/>
                  <a:pt x="557" y="541"/>
                </a:cubicBezTo>
                <a:cubicBezTo>
                  <a:pt x="558" y="540"/>
                  <a:pt x="560" y="539"/>
                  <a:pt x="561" y="538"/>
                </a:cubicBezTo>
                <a:close/>
                <a:moveTo>
                  <a:pt x="569" y="538"/>
                </a:moveTo>
                <a:cubicBezTo>
                  <a:pt x="570" y="538"/>
                  <a:pt x="570" y="539"/>
                  <a:pt x="570" y="539"/>
                </a:cubicBezTo>
                <a:cubicBezTo>
                  <a:pt x="570" y="540"/>
                  <a:pt x="569" y="541"/>
                  <a:pt x="568" y="542"/>
                </a:cubicBezTo>
                <a:cubicBezTo>
                  <a:pt x="567" y="542"/>
                  <a:pt x="565" y="542"/>
                  <a:pt x="564" y="542"/>
                </a:cubicBezTo>
                <a:cubicBezTo>
                  <a:pt x="566" y="541"/>
                  <a:pt x="568" y="539"/>
                  <a:pt x="569" y="538"/>
                </a:cubicBezTo>
                <a:close/>
                <a:moveTo>
                  <a:pt x="580" y="543"/>
                </a:moveTo>
                <a:cubicBezTo>
                  <a:pt x="581" y="543"/>
                  <a:pt x="582" y="543"/>
                  <a:pt x="583" y="544"/>
                </a:cubicBezTo>
                <a:cubicBezTo>
                  <a:pt x="582" y="545"/>
                  <a:pt x="582" y="546"/>
                  <a:pt x="582" y="547"/>
                </a:cubicBezTo>
                <a:cubicBezTo>
                  <a:pt x="581" y="546"/>
                  <a:pt x="580" y="545"/>
                  <a:pt x="579" y="544"/>
                </a:cubicBezTo>
                <a:cubicBezTo>
                  <a:pt x="579" y="544"/>
                  <a:pt x="580" y="544"/>
                  <a:pt x="580" y="543"/>
                </a:cubicBezTo>
                <a:close/>
                <a:moveTo>
                  <a:pt x="645" y="567"/>
                </a:moveTo>
                <a:cubicBezTo>
                  <a:pt x="646" y="567"/>
                  <a:pt x="646" y="568"/>
                  <a:pt x="647" y="568"/>
                </a:cubicBezTo>
                <a:cubicBezTo>
                  <a:pt x="643" y="570"/>
                  <a:pt x="638" y="569"/>
                  <a:pt x="634" y="567"/>
                </a:cubicBezTo>
                <a:cubicBezTo>
                  <a:pt x="637" y="567"/>
                  <a:pt x="641" y="567"/>
                  <a:pt x="645" y="567"/>
                </a:cubicBezTo>
                <a:close/>
                <a:moveTo>
                  <a:pt x="661" y="570"/>
                </a:moveTo>
                <a:cubicBezTo>
                  <a:pt x="661" y="570"/>
                  <a:pt x="661" y="570"/>
                  <a:pt x="661" y="570"/>
                </a:cubicBezTo>
                <a:cubicBezTo>
                  <a:pt x="665" y="571"/>
                  <a:pt x="668" y="573"/>
                  <a:pt x="672" y="574"/>
                </a:cubicBezTo>
                <a:cubicBezTo>
                  <a:pt x="671" y="574"/>
                  <a:pt x="671" y="574"/>
                  <a:pt x="670" y="574"/>
                </a:cubicBezTo>
                <a:cubicBezTo>
                  <a:pt x="667" y="573"/>
                  <a:pt x="664" y="572"/>
                  <a:pt x="661" y="570"/>
                </a:cubicBezTo>
                <a:close/>
                <a:moveTo>
                  <a:pt x="742" y="593"/>
                </a:moveTo>
                <a:cubicBezTo>
                  <a:pt x="744" y="594"/>
                  <a:pt x="746" y="594"/>
                  <a:pt x="747" y="595"/>
                </a:cubicBezTo>
                <a:cubicBezTo>
                  <a:pt x="747" y="595"/>
                  <a:pt x="746" y="595"/>
                  <a:pt x="745" y="595"/>
                </a:cubicBezTo>
                <a:cubicBezTo>
                  <a:pt x="744" y="595"/>
                  <a:pt x="739" y="597"/>
                  <a:pt x="741" y="597"/>
                </a:cubicBezTo>
                <a:cubicBezTo>
                  <a:pt x="745" y="597"/>
                  <a:pt x="749" y="597"/>
                  <a:pt x="754" y="597"/>
                </a:cubicBezTo>
                <a:cubicBezTo>
                  <a:pt x="755" y="598"/>
                  <a:pt x="756" y="598"/>
                  <a:pt x="757" y="598"/>
                </a:cubicBezTo>
                <a:cubicBezTo>
                  <a:pt x="755" y="600"/>
                  <a:pt x="753" y="601"/>
                  <a:pt x="751" y="601"/>
                </a:cubicBezTo>
                <a:cubicBezTo>
                  <a:pt x="745" y="599"/>
                  <a:pt x="738" y="596"/>
                  <a:pt x="732" y="594"/>
                </a:cubicBezTo>
                <a:cubicBezTo>
                  <a:pt x="735" y="594"/>
                  <a:pt x="739" y="594"/>
                  <a:pt x="742" y="593"/>
                </a:cubicBezTo>
                <a:close/>
                <a:moveTo>
                  <a:pt x="759" y="599"/>
                </a:moveTo>
                <a:cubicBezTo>
                  <a:pt x="760" y="600"/>
                  <a:pt x="761" y="600"/>
                  <a:pt x="762" y="601"/>
                </a:cubicBezTo>
                <a:cubicBezTo>
                  <a:pt x="761" y="601"/>
                  <a:pt x="760" y="601"/>
                  <a:pt x="759" y="601"/>
                </a:cubicBezTo>
                <a:cubicBezTo>
                  <a:pt x="759" y="601"/>
                  <a:pt x="758" y="601"/>
                  <a:pt x="758" y="601"/>
                </a:cubicBezTo>
                <a:cubicBezTo>
                  <a:pt x="757" y="602"/>
                  <a:pt x="755" y="602"/>
                  <a:pt x="754" y="603"/>
                </a:cubicBezTo>
                <a:cubicBezTo>
                  <a:pt x="754" y="603"/>
                  <a:pt x="754" y="602"/>
                  <a:pt x="754" y="602"/>
                </a:cubicBezTo>
                <a:cubicBezTo>
                  <a:pt x="755" y="601"/>
                  <a:pt x="757" y="601"/>
                  <a:pt x="759" y="599"/>
                </a:cubicBezTo>
                <a:close/>
                <a:moveTo>
                  <a:pt x="774" y="593"/>
                </a:moveTo>
                <a:cubicBezTo>
                  <a:pt x="769" y="593"/>
                  <a:pt x="765" y="593"/>
                  <a:pt x="761" y="592"/>
                </a:cubicBezTo>
                <a:cubicBezTo>
                  <a:pt x="759" y="591"/>
                  <a:pt x="756" y="591"/>
                  <a:pt x="754" y="590"/>
                </a:cubicBezTo>
                <a:cubicBezTo>
                  <a:pt x="753" y="589"/>
                  <a:pt x="753" y="589"/>
                  <a:pt x="752" y="589"/>
                </a:cubicBezTo>
                <a:cubicBezTo>
                  <a:pt x="721" y="580"/>
                  <a:pt x="692" y="565"/>
                  <a:pt x="665" y="550"/>
                </a:cubicBezTo>
                <a:cubicBezTo>
                  <a:pt x="644" y="539"/>
                  <a:pt x="610" y="521"/>
                  <a:pt x="602" y="496"/>
                </a:cubicBezTo>
                <a:cubicBezTo>
                  <a:pt x="603" y="496"/>
                  <a:pt x="605" y="495"/>
                  <a:pt x="605" y="494"/>
                </a:cubicBezTo>
                <a:cubicBezTo>
                  <a:pt x="605" y="491"/>
                  <a:pt x="606" y="487"/>
                  <a:pt x="606" y="484"/>
                </a:cubicBezTo>
                <a:cubicBezTo>
                  <a:pt x="607" y="484"/>
                  <a:pt x="607" y="484"/>
                  <a:pt x="608" y="483"/>
                </a:cubicBezTo>
                <a:cubicBezTo>
                  <a:pt x="609" y="487"/>
                  <a:pt x="610" y="490"/>
                  <a:pt x="612" y="494"/>
                </a:cubicBezTo>
                <a:cubicBezTo>
                  <a:pt x="612" y="495"/>
                  <a:pt x="614" y="494"/>
                  <a:pt x="616" y="494"/>
                </a:cubicBezTo>
                <a:cubicBezTo>
                  <a:pt x="616" y="494"/>
                  <a:pt x="616" y="494"/>
                  <a:pt x="616" y="494"/>
                </a:cubicBezTo>
                <a:cubicBezTo>
                  <a:pt x="615" y="495"/>
                  <a:pt x="615" y="495"/>
                  <a:pt x="614" y="495"/>
                </a:cubicBezTo>
                <a:cubicBezTo>
                  <a:pt x="612" y="495"/>
                  <a:pt x="609" y="497"/>
                  <a:pt x="613" y="497"/>
                </a:cubicBezTo>
                <a:cubicBezTo>
                  <a:pt x="614" y="497"/>
                  <a:pt x="615" y="496"/>
                  <a:pt x="616" y="496"/>
                </a:cubicBezTo>
                <a:cubicBezTo>
                  <a:pt x="616" y="497"/>
                  <a:pt x="616" y="498"/>
                  <a:pt x="616" y="498"/>
                </a:cubicBezTo>
                <a:cubicBezTo>
                  <a:pt x="616" y="500"/>
                  <a:pt x="621" y="498"/>
                  <a:pt x="622" y="497"/>
                </a:cubicBezTo>
                <a:cubicBezTo>
                  <a:pt x="622" y="497"/>
                  <a:pt x="622" y="496"/>
                  <a:pt x="622" y="495"/>
                </a:cubicBezTo>
                <a:cubicBezTo>
                  <a:pt x="622" y="495"/>
                  <a:pt x="623" y="495"/>
                  <a:pt x="623" y="495"/>
                </a:cubicBezTo>
                <a:cubicBezTo>
                  <a:pt x="624" y="496"/>
                  <a:pt x="624" y="497"/>
                  <a:pt x="625" y="498"/>
                </a:cubicBezTo>
                <a:cubicBezTo>
                  <a:pt x="626" y="499"/>
                  <a:pt x="629" y="497"/>
                  <a:pt x="630" y="497"/>
                </a:cubicBezTo>
                <a:cubicBezTo>
                  <a:pt x="630" y="496"/>
                  <a:pt x="630" y="496"/>
                  <a:pt x="631" y="495"/>
                </a:cubicBezTo>
                <a:cubicBezTo>
                  <a:pt x="631" y="496"/>
                  <a:pt x="632" y="497"/>
                  <a:pt x="632" y="498"/>
                </a:cubicBezTo>
                <a:cubicBezTo>
                  <a:pt x="633" y="500"/>
                  <a:pt x="636" y="498"/>
                  <a:pt x="637" y="497"/>
                </a:cubicBezTo>
                <a:cubicBezTo>
                  <a:pt x="638" y="496"/>
                  <a:pt x="639" y="495"/>
                  <a:pt x="640" y="494"/>
                </a:cubicBezTo>
                <a:cubicBezTo>
                  <a:pt x="640" y="494"/>
                  <a:pt x="640" y="493"/>
                  <a:pt x="641" y="493"/>
                </a:cubicBezTo>
                <a:cubicBezTo>
                  <a:pt x="641" y="493"/>
                  <a:pt x="641" y="493"/>
                  <a:pt x="641" y="493"/>
                </a:cubicBezTo>
                <a:cubicBezTo>
                  <a:pt x="641" y="493"/>
                  <a:pt x="641" y="493"/>
                  <a:pt x="641" y="493"/>
                </a:cubicBezTo>
                <a:cubicBezTo>
                  <a:pt x="641" y="494"/>
                  <a:pt x="642" y="494"/>
                  <a:pt x="642" y="494"/>
                </a:cubicBezTo>
                <a:cubicBezTo>
                  <a:pt x="642" y="494"/>
                  <a:pt x="642" y="494"/>
                  <a:pt x="642" y="495"/>
                </a:cubicBezTo>
                <a:cubicBezTo>
                  <a:pt x="642" y="496"/>
                  <a:pt x="647" y="494"/>
                  <a:pt x="647" y="494"/>
                </a:cubicBezTo>
                <a:cubicBezTo>
                  <a:pt x="647" y="493"/>
                  <a:pt x="648" y="493"/>
                  <a:pt x="648" y="493"/>
                </a:cubicBezTo>
                <a:cubicBezTo>
                  <a:pt x="650" y="493"/>
                  <a:pt x="653" y="492"/>
                  <a:pt x="655" y="492"/>
                </a:cubicBezTo>
                <a:cubicBezTo>
                  <a:pt x="655" y="493"/>
                  <a:pt x="656" y="493"/>
                  <a:pt x="656" y="493"/>
                </a:cubicBezTo>
                <a:cubicBezTo>
                  <a:pt x="656" y="493"/>
                  <a:pt x="656" y="493"/>
                  <a:pt x="656" y="493"/>
                </a:cubicBezTo>
                <a:cubicBezTo>
                  <a:pt x="654" y="495"/>
                  <a:pt x="658" y="496"/>
                  <a:pt x="660" y="495"/>
                </a:cubicBezTo>
                <a:cubicBezTo>
                  <a:pt x="662" y="494"/>
                  <a:pt x="663" y="493"/>
                  <a:pt x="664" y="492"/>
                </a:cubicBezTo>
                <a:cubicBezTo>
                  <a:pt x="684" y="492"/>
                  <a:pt x="703" y="495"/>
                  <a:pt x="722" y="502"/>
                </a:cubicBezTo>
                <a:cubicBezTo>
                  <a:pt x="751" y="513"/>
                  <a:pt x="776" y="534"/>
                  <a:pt x="804" y="548"/>
                </a:cubicBezTo>
                <a:cubicBezTo>
                  <a:pt x="815" y="553"/>
                  <a:pt x="827" y="558"/>
                  <a:pt x="839" y="558"/>
                </a:cubicBezTo>
                <a:cubicBezTo>
                  <a:pt x="837" y="560"/>
                  <a:pt x="835" y="562"/>
                  <a:pt x="833" y="563"/>
                </a:cubicBezTo>
                <a:cubicBezTo>
                  <a:pt x="813" y="561"/>
                  <a:pt x="793" y="554"/>
                  <a:pt x="779" y="546"/>
                </a:cubicBezTo>
                <a:cubicBezTo>
                  <a:pt x="743" y="527"/>
                  <a:pt x="713" y="497"/>
                  <a:pt x="670" y="499"/>
                </a:cubicBezTo>
                <a:cubicBezTo>
                  <a:pt x="667" y="499"/>
                  <a:pt x="666" y="503"/>
                  <a:pt x="669" y="503"/>
                </a:cubicBezTo>
                <a:cubicBezTo>
                  <a:pt x="722" y="501"/>
                  <a:pt x="759" y="548"/>
                  <a:pt x="806" y="562"/>
                </a:cubicBezTo>
                <a:cubicBezTo>
                  <a:pt x="813" y="564"/>
                  <a:pt x="821" y="565"/>
                  <a:pt x="828" y="566"/>
                </a:cubicBezTo>
                <a:cubicBezTo>
                  <a:pt x="823" y="570"/>
                  <a:pt x="817" y="571"/>
                  <a:pt x="811" y="572"/>
                </a:cubicBezTo>
                <a:cubicBezTo>
                  <a:pt x="800" y="568"/>
                  <a:pt x="789" y="562"/>
                  <a:pt x="780" y="558"/>
                </a:cubicBezTo>
                <a:cubicBezTo>
                  <a:pt x="769" y="553"/>
                  <a:pt x="758" y="548"/>
                  <a:pt x="748" y="542"/>
                </a:cubicBezTo>
                <a:cubicBezTo>
                  <a:pt x="747" y="542"/>
                  <a:pt x="746" y="541"/>
                  <a:pt x="746" y="540"/>
                </a:cubicBezTo>
                <a:cubicBezTo>
                  <a:pt x="745" y="540"/>
                  <a:pt x="744" y="540"/>
                  <a:pt x="744" y="540"/>
                </a:cubicBezTo>
                <a:cubicBezTo>
                  <a:pt x="740" y="538"/>
                  <a:pt x="736" y="535"/>
                  <a:pt x="733" y="533"/>
                </a:cubicBezTo>
                <a:cubicBezTo>
                  <a:pt x="722" y="525"/>
                  <a:pt x="711" y="516"/>
                  <a:pt x="697" y="514"/>
                </a:cubicBezTo>
                <a:cubicBezTo>
                  <a:pt x="696" y="514"/>
                  <a:pt x="691" y="516"/>
                  <a:pt x="693" y="516"/>
                </a:cubicBezTo>
                <a:cubicBezTo>
                  <a:pt x="712" y="519"/>
                  <a:pt x="727" y="535"/>
                  <a:pt x="744" y="545"/>
                </a:cubicBezTo>
                <a:cubicBezTo>
                  <a:pt x="762" y="561"/>
                  <a:pt x="785" y="574"/>
                  <a:pt x="807" y="574"/>
                </a:cubicBezTo>
                <a:cubicBezTo>
                  <a:pt x="814" y="576"/>
                  <a:pt x="821" y="578"/>
                  <a:pt x="828" y="580"/>
                </a:cubicBezTo>
                <a:cubicBezTo>
                  <a:pt x="826" y="582"/>
                  <a:pt x="824" y="584"/>
                  <a:pt x="822" y="585"/>
                </a:cubicBezTo>
                <a:cubicBezTo>
                  <a:pt x="819" y="587"/>
                  <a:pt x="824" y="587"/>
                  <a:pt x="825" y="587"/>
                </a:cubicBezTo>
                <a:cubicBezTo>
                  <a:pt x="829" y="585"/>
                  <a:pt x="833" y="584"/>
                  <a:pt x="836" y="582"/>
                </a:cubicBezTo>
                <a:cubicBezTo>
                  <a:pt x="833" y="584"/>
                  <a:pt x="831" y="586"/>
                  <a:pt x="828" y="588"/>
                </a:cubicBezTo>
                <a:cubicBezTo>
                  <a:pt x="828" y="588"/>
                  <a:pt x="827" y="588"/>
                  <a:pt x="827" y="588"/>
                </a:cubicBezTo>
                <a:cubicBezTo>
                  <a:pt x="824" y="588"/>
                  <a:pt x="821" y="587"/>
                  <a:pt x="817" y="587"/>
                </a:cubicBezTo>
                <a:cubicBezTo>
                  <a:pt x="801" y="582"/>
                  <a:pt x="785" y="573"/>
                  <a:pt x="773" y="567"/>
                </a:cubicBezTo>
                <a:cubicBezTo>
                  <a:pt x="747" y="554"/>
                  <a:pt x="720" y="541"/>
                  <a:pt x="696" y="524"/>
                </a:cubicBezTo>
                <a:cubicBezTo>
                  <a:pt x="695" y="523"/>
                  <a:pt x="690" y="526"/>
                  <a:pt x="691" y="526"/>
                </a:cubicBezTo>
                <a:cubicBezTo>
                  <a:pt x="722" y="548"/>
                  <a:pt x="757" y="565"/>
                  <a:pt x="792" y="580"/>
                </a:cubicBezTo>
                <a:cubicBezTo>
                  <a:pt x="796" y="583"/>
                  <a:pt x="801" y="585"/>
                  <a:pt x="807" y="586"/>
                </a:cubicBezTo>
                <a:cubicBezTo>
                  <a:pt x="779" y="584"/>
                  <a:pt x="751" y="576"/>
                  <a:pt x="727" y="562"/>
                </a:cubicBezTo>
                <a:cubicBezTo>
                  <a:pt x="728" y="561"/>
                  <a:pt x="729" y="560"/>
                  <a:pt x="727" y="559"/>
                </a:cubicBezTo>
                <a:cubicBezTo>
                  <a:pt x="724" y="558"/>
                  <a:pt x="720" y="557"/>
                  <a:pt x="717" y="556"/>
                </a:cubicBezTo>
                <a:cubicBezTo>
                  <a:pt x="713" y="553"/>
                  <a:pt x="709" y="551"/>
                  <a:pt x="706" y="548"/>
                </a:cubicBezTo>
                <a:cubicBezTo>
                  <a:pt x="704" y="546"/>
                  <a:pt x="699" y="549"/>
                  <a:pt x="701" y="551"/>
                </a:cubicBezTo>
                <a:cubicBezTo>
                  <a:pt x="702" y="551"/>
                  <a:pt x="703" y="552"/>
                  <a:pt x="704" y="553"/>
                </a:cubicBezTo>
                <a:cubicBezTo>
                  <a:pt x="704" y="553"/>
                  <a:pt x="704" y="553"/>
                  <a:pt x="704" y="553"/>
                </a:cubicBezTo>
                <a:cubicBezTo>
                  <a:pt x="702" y="552"/>
                  <a:pt x="698" y="556"/>
                  <a:pt x="701" y="556"/>
                </a:cubicBezTo>
                <a:cubicBezTo>
                  <a:pt x="705" y="557"/>
                  <a:pt x="710" y="558"/>
                  <a:pt x="714" y="560"/>
                </a:cubicBezTo>
                <a:cubicBezTo>
                  <a:pt x="715" y="560"/>
                  <a:pt x="716" y="561"/>
                  <a:pt x="717" y="562"/>
                </a:cubicBezTo>
                <a:cubicBezTo>
                  <a:pt x="715" y="562"/>
                  <a:pt x="714" y="564"/>
                  <a:pt x="715" y="565"/>
                </a:cubicBezTo>
                <a:cubicBezTo>
                  <a:pt x="747" y="591"/>
                  <a:pt x="788" y="598"/>
                  <a:pt x="828" y="599"/>
                </a:cubicBezTo>
                <a:cubicBezTo>
                  <a:pt x="810" y="601"/>
                  <a:pt x="790" y="598"/>
                  <a:pt x="773" y="595"/>
                </a:cubicBezTo>
                <a:cubicBezTo>
                  <a:pt x="774" y="594"/>
                  <a:pt x="775" y="593"/>
                  <a:pt x="774" y="593"/>
                </a:cubicBezTo>
                <a:close/>
                <a:moveTo>
                  <a:pt x="800" y="571"/>
                </a:moveTo>
                <a:cubicBezTo>
                  <a:pt x="787" y="569"/>
                  <a:pt x="774" y="563"/>
                  <a:pt x="763" y="555"/>
                </a:cubicBezTo>
                <a:cubicBezTo>
                  <a:pt x="775" y="561"/>
                  <a:pt x="787" y="566"/>
                  <a:pt x="800" y="571"/>
                </a:cubicBezTo>
                <a:close/>
                <a:moveTo>
                  <a:pt x="885" y="463"/>
                </a:moveTo>
                <a:cubicBezTo>
                  <a:pt x="885" y="463"/>
                  <a:pt x="886" y="464"/>
                  <a:pt x="886" y="464"/>
                </a:cubicBezTo>
                <a:cubicBezTo>
                  <a:pt x="886" y="464"/>
                  <a:pt x="886" y="464"/>
                  <a:pt x="886" y="464"/>
                </a:cubicBezTo>
                <a:cubicBezTo>
                  <a:pt x="885" y="464"/>
                  <a:pt x="885" y="463"/>
                  <a:pt x="885" y="463"/>
                </a:cubicBezTo>
                <a:close/>
                <a:moveTo>
                  <a:pt x="882" y="456"/>
                </a:moveTo>
                <a:cubicBezTo>
                  <a:pt x="882" y="455"/>
                  <a:pt x="883" y="454"/>
                  <a:pt x="883" y="454"/>
                </a:cubicBezTo>
                <a:cubicBezTo>
                  <a:pt x="882" y="452"/>
                  <a:pt x="882" y="450"/>
                  <a:pt x="881" y="449"/>
                </a:cubicBezTo>
                <a:cubicBezTo>
                  <a:pt x="882" y="448"/>
                  <a:pt x="882" y="448"/>
                  <a:pt x="882" y="448"/>
                </a:cubicBezTo>
                <a:cubicBezTo>
                  <a:pt x="883" y="446"/>
                  <a:pt x="884" y="445"/>
                  <a:pt x="884" y="444"/>
                </a:cubicBezTo>
                <a:cubicBezTo>
                  <a:pt x="885" y="449"/>
                  <a:pt x="886" y="454"/>
                  <a:pt x="886" y="459"/>
                </a:cubicBezTo>
                <a:cubicBezTo>
                  <a:pt x="885" y="458"/>
                  <a:pt x="883" y="457"/>
                  <a:pt x="882" y="456"/>
                </a:cubicBezTo>
                <a:close/>
                <a:moveTo>
                  <a:pt x="888" y="433"/>
                </a:moveTo>
                <a:cubicBezTo>
                  <a:pt x="888" y="432"/>
                  <a:pt x="889" y="430"/>
                  <a:pt x="889" y="428"/>
                </a:cubicBezTo>
                <a:cubicBezTo>
                  <a:pt x="891" y="431"/>
                  <a:pt x="892" y="434"/>
                  <a:pt x="893" y="438"/>
                </a:cubicBezTo>
                <a:cubicBezTo>
                  <a:pt x="896" y="447"/>
                  <a:pt x="894" y="456"/>
                  <a:pt x="896" y="465"/>
                </a:cubicBezTo>
                <a:cubicBezTo>
                  <a:pt x="895" y="465"/>
                  <a:pt x="894" y="464"/>
                  <a:pt x="892" y="463"/>
                </a:cubicBezTo>
                <a:cubicBezTo>
                  <a:pt x="892" y="463"/>
                  <a:pt x="892" y="463"/>
                  <a:pt x="892" y="463"/>
                </a:cubicBezTo>
                <a:cubicBezTo>
                  <a:pt x="891" y="453"/>
                  <a:pt x="890" y="443"/>
                  <a:pt x="888" y="433"/>
                </a:cubicBezTo>
                <a:close/>
                <a:moveTo>
                  <a:pt x="899" y="440"/>
                </a:moveTo>
                <a:cubicBezTo>
                  <a:pt x="898" y="433"/>
                  <a:pt x="895" y="427"/>
                  <a:pt x="892" y="420"/>
                </a:cubicBezTo>
                <a:cubicBezTo>
                  <a:pt x="893" y="420"/>
                  <a:pt x="893" y="419"/>
                  <a:pt x="893" y="419"/>
                </a:cubicBezTo>
                <a:cubicBezTo>
                  <a:pt x="894" y="417"/>
                  <a:pt x="892" y="417"/>
                  <a:pt x="891" y="417"/>
                </a:cubicBezTo>
                <a:cubicBezTo>
                  <a:pt x="890" y="416"/>
                  <a:pt x="890" y="416"/>
                  <a:pt x="890" y="415"/>
                </a:cubicBezTo>
                <a:cubicBezTo>
                  <a:pt x="891" y="415"/>
                  <a:pt x="892" y="414"/>
                  <a:pt x="893" y="413"/>
                </a:cubicBezTo>
                <a:cubicBezTo>
                  <a:pt x="893" y="413"/>
                  <a:pt x="893" y="413"/>
                  <a:pt x="893" y="414"/>
                </a:cubicBezTo>
                <a:cubicBezTo>
                  <a:pt x="893" y="414"/>
                  <a:pt x="893" y="415"/>
                  <a:pt x="894" y="415"/>
                </a:cubicBezTo>
                <a:cubicBezTo>
                  <a:pt x="899" y="430"/>
                  <a:pt x="903" y="446"/>
                  <a:pt x="905" y="463"/>
                </a:cubicBezTo>
                <a:cubicBezTo>
                  <a:pt x="904" y="462"/>
                  <a:pt x="904" y="462"/>
                  <a:pt x="903" y="462"/>
                </a:cubicBezTo>
                <a:cubicBezTo>
                  <a:pt x="903" y="462"/>
                  <a:pt x="902" y="462"/>
                  <a:pt x="901" y="462"/>
                </a:cubicBezTo>
                <a:cubicBezTo>
                  <a:pt x="900" y="455"/>
                  <a:pt x="900" y="447"/>
                  <a:pt x="899" y="440"/>
                </a:cubicBezTo>
                <a:close/>
                <a:moveTo>
                  <a:pt x="901" y="419"/>
                </a:moveTo>
                <a:cubicBezTo>
                  <a:pt x="902" y="419"/>
                  <a:pt x="903" y="419"/>
                  <a:pt x="904" y="418"/>
                </a:cubicBezTo>
                <a:cubicBezTo>
                  <a:pt x="908" y="433"/>
                  <a:pt x="912" y="448"/>
                  <a:pt x="913" y="464"/>
                </a:cubicBezTo>
                <a:cubicBezTo>
                  <a:pt x="912" y="464"/>
                  <a:pt x="912" y="464"/>
                  <a:pt x="911" y="464"/>
                </a:cubicBezTo>
                <a:cubicBezTo>
                  <a:pt x="909" y="449"/>
                  <a:pt x="906" y="434"/>
                  <a:pt x="901" y="419"/>
                </a:cubicBezTo>
                <a:close/>
                <a:moveTo>
                  <a:pt x="927" y="463"/>
                </a:moveTo>
                <a:cubicBezTo>
                  <a:pt x="927" y="464"/>
                  <a:pt x="927" y="465"/>
                  <a:pt x="927" y="466"/>
                </a:cubicBezTo>
                <a:cubicBezTo>
                  <a:pt x="927" y="466"/>
                  <a:pt x="926" y="467"/>
                  <a:pt x="926" y="467"/>
                </a:cubicBezTo>
                <a:cubicBezTo>
                  <a:pt x="926" y="467"/>
                  <a:pt x="926" y="468"/>
                  <a:pt x="926" y="468"/>
                </a:cubicBezTo>
                <a:cubicBezTo>
                  <a:pt x="925" y="468"/>
                  <a:pt x="924" y="468"/>
                  <a:pt x="922" y="467"/>
                </a:cubicBezTo>
                <a:cubicBezTo>
                  <a:pt x="924" y="466"/>
                  <a:pt x="926" y="465"/>
                  <a:pt x="927" y="463"/>
                </a:cubicBezTo>
                <a:close/>
                <a:moveTo>
                  <a:pt x="918" y="398"/>
                </a:moveTo>
                <a:cubicBezTo>
                  <a:pt x="918" y="397"/>
                  <a:pt x="919" y="396"/>
                  <a:pt x="920" y="395"/>
                </a:cubicBezTo>
                <a:cubicBezTo>
                  <a:pt x="925" y="405"/>
                  <a:pt x="930" y="416"/>
                  <a:pt x="931" y="428"/>
                </a:cubicBezTo>
                <a:cubicBezTo>
                  <a:pt x="931" y="428"/>
                  <a:pt x="930" y="429"/>
                  <a:pt x="929" y="429"/>
                </a:cubicBezTo>
                <a:cubicBezTo>
                  <a:pt x="927" y="418"/>
                  <a:pt x="923" y="408"/>
                  <a:pt x="918" y="398"/>
                </a:cubicBezTo>
                <a:close/>
                <a:moveTo>
                  <a:pt x="928" y="399"/>
                </a:moveTo>
                <a:cubicBezTo>
                  <a:pt x="930" y="397"/>
                  <a:pt x="932" y="396"/>
                  <a:pt x="934" y="395"/>
                </a:cubicBezTo>
                <a:cubicBezTo>
                  <a:pt x="936" y="397"/>
                  <a:pt x="937" y="399"/>
                  <a:pt x="938" y="401"/>
                </a:cubicBezTo>
                <a:cubicBezTo>
                  <a:pt x="942" y="408"/>
                  <a:pt x="942" y="416"/>
                  <a:pt x="943" y="423"/>
                </a:cubicBezTo>
                <a:cubicBezTo>
                  <a:pt x="941" y="424"/>
                  <a:pt x="939" y="425"/>
                  <a:pt x="937" y="425"/>
                </a:cubicBezTo>
                <a:cubicBezTo>
                  <a:pt x="935" y="416"/>
                  <a:pt x="932" y="407"/>
                  <a:pt x="928" y="399"/>
                </a:cubicBezTo>
                <a:close/>
                <a:moveTo>
                  <a:pt x="942" y="397"/>
                </a:moveTo>
                <a:cubicBezTo>
                  <a:pt x="941" y="396"/>
                  <a:pt x="940" y="394"/>
                  <a:pt x="939" y="392"/>
                </a:cubicBezTo>
                <a:cubicBezTo>
                  <a:pt x="942" y="391"/>
                  <a:pt x="944" y="390"/>
                  <a:pt x="946" y="389"/>
                </a:cubicBezTo>
                <a:cubicBezTo>
                  <a:pt x="946" y="389"/>
                  <a:pt x="946" y="389"/>
                  <a:pt x="946" y="389"/>
                </a:cubicBezTo>
                <a:cubicBezTo>
                  <a:pt x="950" y="398"/>
                  <a:pt x="951" y="406"/>
                  <a:pt x="952" y="415"/>
                </a:cubicBezTo>
                <a:cubicBezTo>
                  <a:pt x="951" y="417"/>
                  <a:pt x="950" y="419"/>
                  <a:pt x="948" y="420"/>
                </a:cubicBezTo>
                <a:cubicBezTo>
                  <a:pt x="947" y="412"/>
                  <a:pt x="946" y="405"/>
                  <a:pt x="942" y="397"/>
                </a:cubicBezTo>
                <a:close/>
                <a:moveTo>
                  <a:pt x="895" y="242"/>
                </a:moveTo>
                <a:cubicBezTo>
                  <a:pt x="895" y="242"/>
                  <a:pt x="895" y="242"/>
                  <a:pt x="895" y="243"/>
                </a:cubicBezTo>
                <a:cubicBezTo>
                  <a:pt x="894" y="242"/>
                  <a:pt x="892" y="241"/>
                  <a:pt x="891" y="240"/>
                </a:cubicBezTo>
                <a:cubicBezTo>
                  <a:pt x="892" y="241"/>
                  <a:pt x="894" y="242"/>
                  <a:pt x="895" y="242"/>
                </a:cubicBezTo>
                <a:close/>
                <a:moveTo>
                  <a:pt x="860" y="238"/>
                </a:moveTo>
                <a:cubicBezTo>
                  <a:pt x="864" y="247"/>
                  <a:pt x="868" y="256"/>
                  <a:pt x="871" y="266"/>
                </a:cubicBezTo>
                <a:cubicBezTo>
                  <a:pt x="873" y="270"/>
                  <a:pt x="875" y="285"/>
                  <a:pt x="879" y="288"/>
                </a:cubicBezTo>
                <a:cubicBezTo>
                  <a:pt x="881" y="289"/>
                  <a:pt x="884" y="288"/>
                  <a:pt x="884" y="285"/>
                </a:cubicBezTo>
                <a:cubicBezTo>
                  <a:pt x="884" y="285"/>
                  <a:pt x="884" y="285"/>
                  <a:pt x="884" y="284"/>
                </a:cubicBezTo>
                <a:cubicBezTo>
                  <a:pt x="884" y="283"/>
                  <a:pt x="883" y="282"/>
                  <a:pt x="882" y="282"/>
                </a:cubicBezTo>
                <a:cubicBezTo>
                  <a:pt x="880" y="279"/>
                  <a:pt x="879" y="273"/>
                  <a:pt x="879" y="271"/>
                </a:cubicBezTo>
                <a:cubicBezTo>
                  <a:pt x="877" y="267"/>
                  <a:pt x="876" y="262"/>
                  <a:pt x="874" y="258"/>
                </a:cubicBezTo>
                <a:cubicBezTo>
                  <a:pt x="872" y="250"/>
                  <a:pt x="868" y="242"/>
                  <a:pt x="865" y="235"/>
                </a:cubicBezTo>
                <a:cubicBezTo>
                  <a:pt x="868" y="234"/>
                  <a:pt x="871" y="234"/>
                  <a:pt x="875" y="235"/>
                </a:cubicBezTo>
                <a:cubicBezTo>
                  <a:pt x="885" y="239"/>
                  <a:pt x="893" y="247"/>
                  <a:pt x="903" y="251"/>
                </a:cubicBezTo>
                <a:cubicBezTo>
                  <a:pt x="903" y="251"/>
                  <a:pt x="904" y="251"/>
                  <a:pt x="905" y="252"/>
                </a:cubicBezTo>
                <a:cubicBezTo>
                  <a:pt x="905" y="256"/>
                  <a:pt x="906" y="260"/>
                  <a:pt x="906" y="264"/>
                </a:cubicBezTo>
                <a:cubicBezTo>
                  <a:pt x="907" y="265"/>
                  <a:pt x="910" y="264"/>
                  <a:pt x="911" y="263"/>
                </a:cubicBezTo>
                <a:cubicBezTo>
                  <a:pt x="914" y="269"/>
                  <a:pt x="916" y="276"/>
                  <a:pt x="913" y="283"/>
                </a:cubicBezTo>
                <a:cubicBezTo>
                  <a:pt x="912" y="281"/>
                  <a:pt x="912" y="280"/>
                  <a:pt x="911" y="279"/>
                </a:cubicBezTo>
                <a:cubicBezTo>
                  <a:pt x="911" y="279"/>
                  <a:pt x="910" y="279"/>
                  <a:pt x="910" y="279"/>
                </a:cubicBezTo>
                <a:cubicBezTo>
                  <a:pt x="907" y="270"/>
                  <a:pt x="907" y="261"/>
                  <a:pt x="901" y="252"/>
                </a:cubicBezTo>
                <a:cubicBezTo>
                  <a:pt x="900" y="250"/>
                  <a:pt x="895" y="252"/>
                  <a:pt x="896" y="255"/>
                </a:cubicBezTo>
                <a:cubicBezTo>
                  <a:pt x="902" y="263"/>
                  <a:pt x="902" y="272"/>
                  <a:pt x="905" y="281"/>
                </a:cubicBezTo>
                <a:cubicBezTo>
                  <a:pt x="903" y="281"/>
                  <a:pt x="901" y="281"/>
                  <a:pt x="900" y="282"/>
                </a:cubicBezTo>
                <a:cubicBezTo>
                  <a:pt x="900" y="282"/>
                  <a:pt x="900" y="283"/>
                  <a:pt x="899" y="283"/>
                </a:cubicBezTo>
                <a:cubicBezTo>
                  <a:pt x="899" y="283"/>
                  <a:pt x="899" y="284"/>
                  <a:pt x="899" y="284"/>
                </a:cubicBezTo>
                <a:cubicBezTo>
                  <a:pt x="895" y="287"/>
                  <a:pt x="892" y="291"/>
                  <a:pt x="890" y="295"/>
                </a:cubicBezTo>
                <a:cubicBezTo>
                  <a:pt x="890" y="295"/>
                  <a:pt x="890" y="296"/>
                  <a:pt x="890" y="296"/>
                </a:cubicBezTo>
                <a:cubicBezTo>
                  <a:pt x="888" y="300"/>
                  <a:pt x="887" y="305"/>
                  <a:pt x="887" y="310"/>
                </a:cubicBezTo>
                <a:cubicBezTo>
                  <a:pt x="886" y="318"/>
                  <a:pt x="888" y="327"/>
                  <a:pt x="894" y="335"/>
                </a:cubicBezTo>
                <a:cubicBezTo>
                  <a:pt x="897" y="338"/>
                  <a:pt x="901" y="343"/>
                  <a:pt x="906" y="347"/>
                </a:cubicBezTo>
                <a:cubicBezTo>
                  <a:pt x="908" y="364"/>
                  <a:pt x="906" y="380"/>
                  <a:pt x="908" y="397"/>
                </a:cubicBezTo>
                <a:cubicBezTo>
                  <a:pt x="906" y="398"/>
                  <a:pt x="903" y="400"/>
                  <a:pt x="900" y="401"/>
                </a:cubicBezTo>
                <a:cubicBezTo>
                  <a:pt x="899" y="396"/>
                  <a:pt x="898" y="391"/>
                  <a:pt x="898" y="386"/>
                </a:cubicBezTo>
                <a:cubicBezTo>
                  <a:pt x="898" y="386"/>
                  <a:pt x="898" y="386"/>
                  <a:pt x="898" y="385"/>
                </a:cubicBezTo>
                <a:cubicBezTo>
                  <a:pt x="899" y="381"/>
                  <a:pt x="899" y="378"/>
                  <a:pt x="898" y="375"/>
                </a:cubicBezTo>
                <a:cubicBezTo>
                  <a:pt x="900" y="375"/>
                  <a:pt x="903" y="374"/>
                  <a:pt x="903" y="373"/>
                </a:cubicBezTo>
                <a:cubicBezTo>
                  <a:pt x="902" y="368"/>
                  <a:pt x="901" y="366"/>
                  <a:pt x="897" y="364"/>
                </a:cubicBezTo>
                <a:cubicBezTo>
                  <a:pt x="896" y="363"/>
                  <a:pt x="895" y="362"/>
                  <a:pt x="894" y="362"/>
                </a:cubicBezTo>
                <a:cubicBezTo>
                  <a:pt x="894" y="360"/>
                  <a:pt x="894" y="358"/>
                  <a:pt x="893" y="357"/>
                </a:cubicBezTo>
                <a:cubicBezTo>
                  <a:pt x="894" y="356"/>
                  <a:pt x="895" y="354"/>
                  <a:pt x="895" y="351"/>
                </a:cubicBezTo>
                <a:cubicBezTo>
                  <a:pt x="896" y="351"/>
                  <a:pt x="895" y="351"/>
                  <a:pt x="895" y="351"/>
                </a:cubicBezTo>
                <a:cubicBezTo>
                  <a:pt x="894" y="351"/>
                  <a:pt x="893" y="351"/>
                  <a:pt x="892" y="351"/>
                </a:cubicBezTo>
                <a:cubicBezTo>
                  <a:pt x="892" y="351"/>
                  <a:pt x="891" y="350"/>
                  <a:pt x="891" y="349"/>
                </a:cubicBezTo>
                <a:cubicBezTo>
                  <a:pt x="892" y="348"/>
                  <a:pt x="893" y="346"/>
                  <a:pt x="894" y="344"/>
                </a:cubicBezTo>
                <a:cubicBezTo>
                  <a:pt x="894" y="343"/>
                  <a:pt x="893" y="343"/>
                  <a:pt x="893" y="343"/>
                </a:cubicBezTo>
                <a:cubicBezTo>
                  <a:pt x="891" y="343"/>
                  <a:pt x="890" y="343"/>
                  <a:pt x="889" y="343"/>
                </a:cubicBezTo>
                <a:cubicBezTo>
                  <a:pt x="885" y="332"/>
                  <a:pt x="879" y="320"/>
                  <a:pt x="874" y="308"/>
                </a:cubicBezTo>
                <a:cubicBezTo>
                  <a:pt x="874" y="306"/>
                  <a:pt x="868" y="308"/>
                  <a:pt x="869" y="310"/>
                </a:cubicBezTo>
                <a:cubicBezTo>
                  <a:pt x="872" y="317"/>
                  <a:pt x="875" y="324"/>
                  <a:pt x="878" y="331"/>
                </a:cubicBezTo>
                <a:cubicBezTo>
                  <a:pt x="875" y="332"/>
                  <a:pt x="873" y="333"/>
                  <a:pt x="871" y="334"/>
                </a:cubicBezTo>
                <a:cubicBezTo>
                  <a:pt x="872" y="331"/>
                  <a:pt x="874" y="329"/>
                  <a:pt x="874" y="326"/>
                </a:cubicBezTo>
                <a:cubicBezTo>
                  <a:pt x="874" y="326"/>
                  <a:pt x="873" y="326"/>
                  <a:pt x="873" y="326"/>
                </a:cubicBezTo>
                <a:cubicBezTo>
                  <a:pt x="871" y="326"/>
                  <a:pt x="856" y="327"/>
                  <a:pt x="856" y="327"/>
                </a:cubicBezTo>
                <a:cubicBezTo>
                  <a:pt x="856" y="326"/>
                  <a:pt x="851" y="326"/>
                  <a:pt x="851" y="328"/>
                </a:cubicBezTo>
                <a:cubicBezTo>
                  <a:pt x="851" y="328"/>
                  <a:pt x="850" y="329"/>
                  <a:pt x="850" y="330"/>
                </a:cubicBezTo>
                <a:cubicBezTo>
                  <a:pt x="850" y="330"/>
                  <a:pt x="850" y="330"/>
                  <a:pt x="850" y="330"/>
                </a:cubicBezTo>
                <a:cubicBezTo>
                  <a:pt x="850" y="331"/>
                  <a:pt x="850" y="331"/>
                  <a:pt x="850" y="331"/>
                </a:cubicBezTo>
                <a:cubicBezTo>
                  <a:pt x="853" y="344"/>
                  <a:pt x="859" y="356"/>
                  <a:pt x="863" y="369"/>
                </a:cubicBezTo>
                <a:cubicBezTo>
                  <a:pt x="861" y="369"/>
                  <a:pt x="858" y="370"/>
                  <a:pt x="859" y="371"/>
                </a:cubicBezTo>
                <a:cubicBezTo>
                  <a:pt x="863" y="375"/>
                  <a:pt x="864" y="381"/>
                  <a:pt x="867" y="385"/>
                </a:cubicBezTo>
                <a:cubicBezTo>
                  <a:pt x="867" y="387"/>
                  <a:pt x="867" y="388"/>
                  <a:pt x="867" y="389"/>
                </a:cubicBezTo>
                <a:cubicBezTo>
                  <a:pt x="866" y="389"/>
                  <a:pt x="864" y="389"/>
                  <a:pt x="863" y="389"/>
                </a:cubicBezTo>
                <a:cubicBezTo>
                  <a:pt x="863" y="384"/>
                  <a:pt x="861" y="380"/>
                  <a:pt x="858" y="376"/>
                </a:cubicBezTo>
                <a:cubicBezTo>
                  <a:pt x="858" y="375"/>
                  <a:pt x="854" y="376"/>
                  <a:pt x="853" y="377"/>
                </a:cubicBezTo>
                <a:cubicBezTo>
                  <a:pt x="852" y="373"/>
                  <a:pt x="851" y="368"/>
                  <a:pt x="849" y="364"/>
                </a:cubicBezTo>
                <a:cubicBezTo>
                  <a:pt x="851" y="363"/>
                  <a:pt x="852" y="362"/>
                  <a:pt x="851" y="362"/>
                </a:cubicBezTo>
                <a:cubicBezTo>
                  <a:pt x="850" y="360"/>
                  <a:pt x="848" y="359"/>
                  <a:pt x="848" y="357"/>
                </a:cubicBezTo>
                <a:cubicBezTo>
                  <a:pt x="848" y="356"/>
                  <a:pt x="849" y="355"/>
                  <a:pt x="850" y="354"/>
                </a:cubicBezTo>
                <a:cubicBezTo>
                  <a:pt x="854" y="343"/>
                  <a:pt x="841" y="334"/>
                  <a:pt x="834" y="328"/>
                </a:cubicBezTo>
                <a:cubicBezTo>
                  <a:pt x="832" y="328"/>
                  <a:pt x="828" y="330"/>
                  <a:pt x="829" y="330"/>
                </a:cubicBezTo>
                <a:cubicBezTo>
                  <a:pt x="830" y="331"/>
                  <a:pt x="831" y="332"/>
                  <a:pt x="832" y="333"/>
                </a:cubicBezTo>
                <a:cubicBezTo>
                  <a:pt x="832" y="333"/>
                  <a:pt x="832" y="333"/>
                  <a:pt x="832" y="333"/>
                </a:cubicBezTo>
                <a:cubicBezTo>
                  <a:pt x="836" y="341"/>
                  <a:pt x="839" y="350"/>
                  <a:pt x="842" y="359"/>
                </a:cubicBezTo>
                <a:cubicBezTo>
                  <a:pt x="842" y="359"/>
                  <a:pt x="842" y="359"/>
                  <a:pt x="842" y="359"/>
                </a:cubicBezTo>
                <a:cubicBezTo>
                  <a:pt x="838" y="364"/>
                  <a:pt x="833" y="366"/>
                  <a:pt x="832" y="370"/>
                </a:cubicBezTo>
                <a:cubicBezTo>
                  <a:pt x="829" y="364"/>
                  <a:pt x="827" y="358"/>
                  <a:pt x="825" y="351"/>
                </a:cubicBezTo>
                <a:cubicBezTo>
                  <a:pt x="825" y="350"/>
                  <a:pt x="823" y="349"/>
                  <a:pt x="822" y="350"/>
                </a:cubicBezTo>
                <a:cubicBezTo>
                  <a:pt x="822" y="349"/>
                  <a:pt x="822" y="349"/>
                  <a:pt x="821" y="348"/>
                </a:cubicBezTo>
                <a:cubicBezTo>
                  <a:pt x="821" y="348"/>
                  <a:pt x="821" y="348"/>
                  <a:pt x="821" y="348"/>
                </a:cubicBezTo>
                <a:cubicBezTo>
                  <a:pt x="818" y="343"/>
                  <a:pt x="814" y="338"/>
                  <a:pt x="809" y="333"/>
                </a:cubicBezTo>
                <a:cubicBezTo>
                  <a:pt x="809" y="333"/>
                  <a:pt x="809" y="333"/>
                  <a:pt x="808" y="333"/>
                </a:cubicBezTo>
                <a:cubicBezTo>
                  <a:pt x="807" y="331"/>
                  <a:pt x="806" y="328"/>
                  <a:pt x="805" y="326"/>
                </a:cubicBezTo>
                <a:cubicBezTo>
                  <a:pt x="804" y="326"/>
                  <a:pt x="804" y="325"/>
                  <a:pt x="804" y="325"/>
                </a:cubicBezTo>
                <a:cubicBezTo>
                  <a:pt x="804" y="325"/>
                  <a:pt x="804" y="324"/>
                  <a:pt x="804" y="324"/>
                </a:cubicBezTo>
                <a:cubicBezTo>
                  <a:pt x="801" y="319"/>
                  <a:pt x="799" y="313"/>
                  <a:pt x="800" y="309"/>
                </a:cubicBezTo>
                <a:cubicBezTo>
                  <a:pt x="801" y="309"/>
                  <a:pt x="803" y="308"/>
                  <a:pt x="804" y="308"/>
                </a:cubicBezTo>
                <a:cubicBezTo>
                  <a:pt x="805" y="307"/>
                  <a:pt x="806" y="306"/>
                  <a:pt x="808" y="304"/>
                </a:cubicBezTo>
                <a:cubicBezTo>
                  <a:pt x="808" y="304"/>
                  <a:pt x="808" y="304"/>
                  <a:pt x="807" y="303"/>
                </a:cubicBezTo>
                <a:cubicBezTo>
                  <a:pt x="808" y="303"/>
                  <a:pt x="809" y="303"/>
                  <a:pt x="810" y="303"/>
                </a:cubicBezTo>
                <a:cubicBezTo>
                  <a:pt x="813" y="302"/>
                  <a:pt x="817" y="302"/>
                  <a:pt x="820" y="303"/>
                </a:cubicBezTo>
                <a:cubicBezTo>
                  <a:pt x="820" y="303"/>
                  <a:pt x="820" y="303"/>
                  <a:pt x="821" y="303"/>
                </a:cubicBezTo>
                <a:cubicBezTo>
                  <a:pt x="826" y="311"/>
                  <a:pt x="833" y="317"/>
                  <a:pt x="838" y="325"/>
                </a:cubicBezTo>
                <a:cubicBezTo>
                  <a:pt x="840" y="327"/>
                  <a:pt x="845" y="325"/>
                  <a:pt x="843" y="323"/>
                </a:cubicBezTo>
                <a:cubicBezTo>
                  <a:pt x="839" y="316"/>
                  <a:pt x="832" y="310"/>
                  <a:pt x="827" y="303"/>
                </a:cubicBezTo>
                <a:cubicBezTo>
                  <a:pt x="832" y="304"/>
                  <a:pt x="836" y="304"/>
                  <a:pt x="839" y="303"/>
                </a:cubicBezTo>
                <a:cubicBezTo>
                  <a:pt x="839" y="303"/>
                  <a:pt x="839" y="303"/>
                  <a:pt x="839" y="303"/>
                </a:cubicBezTo>
                <a:cubicBezTo>
                  <a:pt x="840" y="303"/>
                  <a:pt x="841" y="303"/>
                  <a:pt x="841" y="303"/>
                </a:cubicBezTo>
                <a:cubicBezTo>
                  <a:pt x="846" y="309"/>
                  <a:pt x="849" y="315"/>
                  <a:pt x="852" y="322"/>
                </a:cubicBezTo>
                <a:cubicBezTo>
                  <a:pt x="852" y="324"/>
                  <a:pt x="857" y="323"/>
                  <a:pt x="857" y="320"/>
                </a:cubicBezTo>
                <a:cubicBezTo>
                  <a:pt x="857" y="320"/>
                  <a:pt x="857" y="319"/>
                  <a:pt x="856" y="318"/>
                </a:cubicBezTo>
                <a:cubicBezTo>
                  <a:pt x="856" y="318"/>
                  <a:pt x="856" y="318"/>
                  <a:pt x="856" y="317"/>
                </a:cubicBezTo>
                <a:cubicBezTo>
                  <a:pt x="854" y="312"/>
                  <a:pt x="851" y="307"/>
                  <a:pt x="847" y="302"/>
                </a:cubicBezTo>
                <a:cubicBezTo>
                  <a:pt x="849" y="301"/>
                  <a:pt x="851" y="300"/>
                  <a:pt x="853" y="299"/>
                </a:cubicBezTo>
                <a:cubicBezTo>
                  <a:pt x="855" y="304"/>
                  <a:pt x="857" y="309"/>
                  <a:pt x="859" y="314"/>
                </a:cubicBezTo>
                <a:cubicBezTo>
                  <a:pt x="860" y="316"/>
                  <a:pt x="864" y="315"/>
                  <a:pt x="865" y="313"/>
                </a:cubicBezTo>
                <a:cubicBezTo>
                  <a:pt x="865" y="312"/>
                  <a:pt x="865" y="311"/>
                  <a:pt x="865" y="310"/>
                </a:cubicBezTo>
                <a:cubicBezTo>
                  <a:pt x="865" y="309"/>
                  <a:pt x="864" y="308"/>
                  <a:pt x="863" y="308"/>
                </a:cubicBezTo>
                <a:cubicBezTo>
                  <a:pt x="861" y="304"/>
                  <a:pt x="860" y="300"/>
                  <a:pt x="857" y="296"/>
                </a:cubicBezTo>
                <a:cubicBezTo>
                  <a:pt x="857" y="296"/>
                  <a:pt x="857" y="296"/>
                  <a:pt x="857" y="296"/>
                </a:cubicBezTo>
                <a:cubicBezTo>
                  <a:pt x="858" y="295"/>
                  <a:pt x="859" y="293"/>
                  <a:pt x="860" y="292"/>
                </a:cubicBezTo>
                <a:cubicBezTo>
                  <a:pt x="865" y="284"/>
                  <a:pt x="862" y="275"/>
                  <a:pt x="859" y="268"/>
                </a:cubicBezTo>
                <a:cubicBezTo>
                  <a:pt x="856" y="262"/>
                  <a:pt x="853" y="257"/>
                  <a:pt x="853" y="251"/>
                </a:cubicBezTo>
                <a:cubicBezTo>
                  <a:pt x="853" y="245"/>
                  <a:pt x="856" y="240"/>
                  <a:pt x="860" y="238"/>
                </a:cubicBezTo>
                <a:close/>
                <a:moveTo>
                  <a:pt x="801" y="301"/>
                </a:moveTo>
                <a:cubicBezTo>
                  <a:pt x="801" y="301"/>
                  <a:pt x="801" y="301"/>
                  <a:pt x="801" y="301"/>
                </a:cubicBezTo>
                <a:cubicBezTo>
                  <a:pt x="801" y="301"/>
                  <a:pt x="801" y="301"/>
                  <a:pt x="801" y="301"/>
                </a:cubicBezTo>
                <a:cubicBezTo>
                  <a:pt x="801" y="301"/>
                  <a:pt x="801" y="301"/>
                  <a:pt x="801" y="301"/>
                </a:cubicBezTo>
                <a:close/>
                <a:moveTo>
                  <a:pt x="796" y="302"/>
                </a:moveTo>
                <a:cubicBezTo>
                  <a:pt x="796" y="303"/>
                  <a:pt x="796" y="304"/>
                  <a:pt x="797" y="305"/>
                </a:cubicBezTo>
                <a:cubicBezTo>
                  <a:pt x="796" y="307"/>
                  <a:pt x="795" y="308"/>
                  <a:pt x="795" y="309"/>
                </a:cubicBezTo>
                <a:cubicBezTo>
                  <a:pt x="794" y="310"/>
                  <a:pt x="793" y="310"/>
                  <a:pt x="793" y="311"/>
                </a:cubicBezTo>
                <a:cubicBezTo>
                  <a:pt x="793" y="312"/>
                  <a:pt x="793" y="314"/>
                  <a:pt x="794" y="315"/>
                </a:cubicBezTo>
                <a:cubicBezTo>
                  <a:pt x="793" y="314"/>
                  <a:pt x="793" y="313"/>
                  <a:pt x="792" y="313"/>
                </a:cubicBezTo>
                <a:cubicBezTo>
                  <a:pt x="790" y="307"/>
                  <a:pt x="791" y="303"/>
                  <a:pt x="796" y="302"/>
                </a:cubicBezTo>
                <a:close/>
                <a:moveTo>
                  <a:pt x="803" y="344"/>
                </a:moveTo>
                <a:cubicBezTo>
                  <a:pt x="803" y="344"/>
                  <a:pt x="803" y="345"/>
                  <a:pt x="804" y="345"/>
                </a:cubicBezTo>
                <a:cubicBezTo>
                  <a:pt x="803" y="346"/>
                  <a:pt x="802" y="347"/>
                  <a:pt x="801" y="347"/>
                </a:cubicBezTo>
                <a:cubicBezTo>
                  <a:pt x="800" y="345"/>
                  <a:pt x="800" y="343"/>
                  <a:pt x="800" y="341"/>
                </a:cubicBezTo>
                <a:cubicBezTo>
                  <a:pt x="801" y="342"/>
                  <a:pt x="802" y="343"/>
                  <a:pt x="803" y="344"/>
                </a:cubicBezTo>
                <a:close/>
                <a:moveTo>
                  <a:pt x="790" y="350"/>
                </a:moveTo>
                <a:cubicBezTo>
                  <a:pt x="790" y="350"/>
                  <a:pt x="789" y="351"/>
                  <a:pt x="789" y="351"/>
                </a:cubicBezTo>
                <a:cubicBezTo>
                  <a:pt x="789" y="351"/>
                  <a:pt x="789" y="352"/>
                  <a:pt x="789" y="352"/>
                </a:cubicBezTo>
                <a:cubicBezTo>
                  <a:pt x="789" y="351"/>
                  <a:pt x="789" y="351"/>
                  <a:pt x="788" y="350"/>
                </a:cubicBezTo>
                <a:cubicBezTo>
                  <a:pt x="789" y="350"/>
                  <a:pt x="790" y="350"/>
                  <a:pt x="790" y="350"/>
                </a:cubicBezTo>
                <a:close/>
                <a:moveTo>
                  <a:pt x="784" y="354"/>
                </a:moveTo>
                <a:cubicBezTo>
                  <a:pt x="786" y="356"/>
                  <a:pt x="787" y="358"/>
                  <a:pt x="788" y="360"/>
                </a:cubicBezTo>
                <a:cubicBezTo>
                  <a:pt x="787" y="359"/>
                  <a:pt x="786" y="359"/>
                  <a:pt x="784" y="358"/>
                </a:cubicBezTo>
                <a:cubicBezTo>
                  <a:pt x="784" y="357"/>
                  <a:pt x="784" y="355"/>
                  <a:pt x="784" y="354"/>
                </a:cubicBezTo>
                <a:close/>
                <a:moveTo>
                  <a:pt x="746" y="383"/>
                </a:moveTo>
                <a:cubicBezTo>
                  <a:pt x="746" y="383"/>
                  <a:pt x="746" y="383"/>
                  <a:pt x="746" y="383"/>
                </a:cubicBezTo>
                <a:cubicBezTo>
                  <a:pt x="747" y="383"/>
                  <a:pt x="748" y="382"/>
                  <a:pt x="749" y="382"/>
                </a:cubicBezTo>
                <a:cubicBezTo>
                  <a:pt x="749" y="381"/>
                  <a:pt x="750" y="381"/>
                  <a:pt x="750" y="380"/>
                </a:cubicBezTo>
                <a:cubicBezTo>
                  <a:pt x="752" y="378"/>
                  <a:pt x="753" y="376"/>
                  <a:pt x="754" y="373"/>
                </a:cubicBezTo>
                <a:cubicBezTo>
                  <a:pt x="754" y="373"/>
                  <a:pt x="754" y="372"/>
                  <a:pt x="754" y="372"/>
                </a:cubicBezTo>
                <a:cubicBezTo>
                  <a:pt x="755" y="373"/>
                  <a:pt x="756" y="375"/>
                  <a:pt x="756" y="376"/>
                </a:cubicBezTo>
                <a:cubicBezTo>
                  <a:pt x="757" y="377"/>
                  <a:pt x="758" y="377"/>
                  <a:pt x="759" y="377"/>
                </a:cubicBezTo>
                <a:cubicBezTo>
                  <a:pt x="757" y="381"/>
                  <a:pt x="754" y="383"/>
                  <a:pt x="746" y="383"/>
                </a:cubicBezTo>
                <a:close/>
                <a:moveTo>
                  <a:pt x="763" y="369"/>
                </a:moveTo>
                <a:cubicBezTo>
                  <a:pt x="763" y="368"/>
                  <a:pt x="762" y="367"/>
                  <a:pt x="762" y="366"/>
                </a:cubicBezTo>
                <a:cubicBezTo>
                  <a:pt x="762" y="364"/>
                  <a:pt x="760" y="364"/>
                  <a:pt x="759" y="365"/>
                </a:cubicBezTo>
                <a:cubicBezTo>
                  <a:pt x="759" y="364"/>
                  <a:pt x="760" y="363"/>
                  <a:pt x="761" y="362"/>
                </a:cubicBezTo>
                <a:cubicBezTo>
                  <a:pt x="762" y="364"/>
                  <a:pt x="763" y="366"/>
                  <a:pt x="763" y="367"/>
                </a:cubicBezTo>
                <a:cubicBezTo>
                  <a:pt x="763" y="368"/>
                  <a:pt x="763" y="368"/>
                  <a:pt x="763" y="369"/>
                </a:cubicBezTo>
                <a:close/>
                <a:moveTo>
                  <a:pt x="770" y="361"/>
                </a:moveTo>
                <a:cubicBezTo>
                  <a:pt x="769" y="361"/>
                  <a:pt x="768" y="362"/>
                  <a:pt x="767" y="362"/>
                </a:cubicBezTo>
                <a:cubicBezTo>
                  <a:pt x="767" y="362"/>
                  <a:pt x="767" y="361"/>
                  <a:pt x="766" y="360"/>
                </a:cubicBezTo>
                <a:cubicBezTo>
                  <a:pt x="769" y="359"/>
                  <a:pt x="771" y="359"/>
                  <a:pt x="773" y="359"/>
                </a:cubicBezTo>
                <a:cubicBezTo>
                  <a:pt x="774" y="359"/>
                  <a:pt x="774" y="360"/>
                  <a:pt x="774" y="360"/>
                </a:cubicBezTo>
                <a:cubicBezTo>
                  <a:pt x="772" y="360"/>
                  <a:pt x="771" y="360"/>
                  <a:pt x="770" y="361"/>
                </a:cubicBezTo>
                <a:close/>
                <a:moveTo>
                  <a:pt x="783" y="398"/>
                </a:moveTo>
                <a:cubicBezTo>
                  <a:pt x="783" y="398"/>
                  <a:pt x="783" y="398"/>
                  <a:pt x="783" y="399"/>
                </a:cubicBezTo>
                <a:cubicBezTo>
                  <a:pt x="783" y="399"/>
                  <a:pt x="783" y="399"/>
                  <a:pt x="783" y="399"/>
                </a:cubicBezTo>
                <a:cubicBezTo>
                  <a:pt x="782" y="399"/>
                  <a:pt x="782" y="398"/>
                  <a:pt x="782" y="398"/>
                </a:cubicBezTo>
                <a:cubicBezTo>
                  <a:pt x="782" y="398"/>
                  <a:pt x="783" y="398"/>
                  <a:pt x="783" y="398"/>
                </a:cubicBezTo>
                <a:close/>
                <a:moveTo>
                  <a:pt x="788" y="409"/>
                </a:moveTo>
                <a:cubicBezTo>
                  <a:pt x="793" y="412"/>
                  <a:pt x="800" y="415"/>
                  <a:pt x="801" y="420"/>
                </a:cubicBezTo>
                <a:cubicBezTo>
                  <a:pt x="801" y="421"/>
                  <a:pt x="802" y="421"/>
                  <a:pt x="803" y="421"/>
                </a:cubicBezTo>
                <a:cubicBezTo>
                  <a:pt x="805" y="425"/>
                  <a:pt x="804" y="430"/>
                  <a:pt x="801" y="433"/>
                </a:cubicBezTo>
                <a:cubicBezTo>
                  <a:pt x="800" y="434"/>
                  <a:pt x="799" y="435"/>
                  <a:pt x="797" y="435"/>
                </a:cubicBezTo>
                <a:cubicBezTo>
                  <a:pt x="797" y="434"/>
                  <a:pt x="798" y="432"/>
                  <a:pt x="797" y="431"/>
                </a:cubicBezTo>
                <a:cubicBezTo>
                  <a:pt x="797" y="423"/>
                  <a:pt x="793" y="416"/>
                  <a:pt x="788" y="409"/>
                </a:cubicBezTo>
                <a:close/>
                <a:moveTo>
                  <a:pt x="691" y="437"/>
                </a:moveTo>
                <a:cubicBezTo>
                  <a:pt x="690" y="437"/>
                  <a:pt x="690" y="437"/>
                  <a:pt x="690" y="437"/>
                </a:cubicBezTo>
                <a:cubicBezTo>
                  <a:pt x="690" y="437"/>
                  <a:pt x="690" y="437"/>
                  <a:pt x="690" y="437"/>
                </a:cubicBezTo>
                <a:cubicBezTo>
                  <a:pt x="690" y="437"/>
                  <a:pt x="690" y="437"/>
                  <a:pt x="691" y="437"/>
                </a:cubicBezTo>
                <a:close/>
                <a:moveTo>
                  <a:pt x="663" y="449"/>
                </a:moveTo>
                <a:cubicBezTo>
                  <a:pt x="663" y="450"/>
                  <a:pt x="663" y="450"/>
                  <a:pt x="663" y="450"/>
                </a:cubicBezTo>
                <a:cubicBezTo>
                  <a:pt x="663" y="450"/>
                  <a:pt x="663" y="450"/>
                  <a:pt x="663" y="450"/>
                </a:cubicBezTo>
                <a:cubicBezTo>
                  <a:pt x="663" y="450"/>
                  <a:pt x="663" y="450"/>
                  <a:pt x="663" y="449"/>
                </a:cubicBezTo>
                <a:close/>
                <a:moveTo>
                  <a:pt x="541" y="460"/>
                </a:moveTo>
                <a:cubicBezTo>
                  <a:pt x="541" y="460"/>
                  <a:pt x="542" y="461"/>
                  <a:pt x="542" y="461"/>
                </a:cubicBezTo>
                <a:cubicBezTo>
                  <a:pt x="537" y="460"/>
                  <a:pt x="531" y="459"/>
                  <a:pt x="526" y="459"/>
                </a:cubicBezTo>
                <a:cubicBezTo>
                  <a:pt x="531" y="457"/>
                  <a:pt x="536" y="456"/>
                  <a:pt x="541" y="460"/>
                </a:cubicBezTo>
                <a:close/>
                <a:moveTo>
                  <a:pt x="481" y="513"/>
                </a:moveTo>
                <a:cubicBezTo>
                  <a:pt x="478" y="521"/>
                  <a:pt x="472" y="531"/>
                  <a:pt x="463" y="533"/>
                </a:cubicBezTo>
                <a:cubicBezTo>
                  <a:pt x="460" y="531"/>
                  <a:pt x="457" y="529"/>
                  <a:pt x="454" y="526"/>
                </a:cubicBezTo>
                <a:cubicBezTo>
                  <a:pt x="454" y="526"/>
                  <a:pt x="455" y="526"/>
                  <a:pt x="455" y="526"/>
                </a:cubicBezTo>
                <a:cubicBezTo>
                  <a:pt x="458" y="525"/>
                  <a:pt x="461" y="524"/>
                  <a:pt x="464" y="523"/>
                </a:cubicBezTo>
                <a:cubicBezTo>
                  <a:pt x="464" y="524"/>
                  <a:pt x="463" y="524"/>
                  <a:pt x="462" y="525"/>
                </a:cubicBezTo>
                <a:cubicBezTo>
                  <a:pt x="460" y="528"/>
                  <a:pt x="465" y="529"/>
                  <a:pt x="467" y="527"/>
                </a:cubicBezTo>
                <a:cubicBezTo>
                  <a:pt x="470" y="523"/>
                  <a:pt x="473" y="519"/>
                  <a:pt x="477" y="515"/>
                </a:cubicBezTo>
                <a:cubicBezTo>
                  <a:pt x="477" y="515"/>
                  <a:pt x="478" y="515"/>
                  <a:pt x="478" y="515"/>
                </a:cubicBezTo>
                <a:cubicBezTo>
                  <a:pt x="479" y="514"/>
                  <a:pt x="479" y="514"/>
                  <a:pt x="479" y="514"/>
                </a:cubicBezTo>
                <a:cubicBezTo>
                  <a:pt x="493" y="501"/>
                  <a:pt x="511" y="493"/>
                  <a:pt x="528" y="484"/>
                </a:cubicBezTo>
                <a:cubicBezTo>
                  <a:pt x="531" y="482"/>
                  <a:pt x="529" y="479"/>
                  <a:pt x="526" y="480"/>
                </a:cubicBezTo>
                <a:cubicBezTo>
                  <a:pt x="505" y="492"/>
                  <a:pt x="483" y="501"/>
                  <a:pt x="467" y="519"/>
                </a:cubicBezTo>
                <a:cubicBezTo>
                  <a:pt x="464" y="521"/>
                  <a:pt x="460" y="523"/>
                  <a:pt x="456" y="524"/>
                </a:cubicBezTo>
                <a:cubicBezTo>
                  <a:pt x="456" y="522"/>
                  <a:pt x="457" y="520"/>
                  <a:pt x="458" y="519"/>
                </a:cubicBezTo>
                <a:cubicBezTo>
                  <a:pt x="467" y="517"/>
                  <a:pt x="474" y="511"/>
                  <a:pt x="481" y="504"/>
                </a:cubicBezTo>
                <a:cubicBezTo>
                  <a:pt x="483" y="504"/>
                  <a:pt x="484" y="503"/>
                  <a:pt x="485" y="502"/>
                </a:cubicBezTo>
                <a:cubicBezTo>
                  <a:pt x="493" y="497"/>
                  <a:pt x="500" y="491"/>
                  <a:pt x="507" y="484"/>
                </a:cubicBezTo>
                <a:cubicBezTo>
                  <a:pt x="507" y="484"/>
                  <a:pt x="508" y="484"/>
                  <a:pt x="508" y="484"/>
                </a:cubicBezTo>
                <a:cubicBezTo>
                  <a:pt x="519" y="479"/>
                  <a:pt x="528" y="473"/>
                  <a:pt x="539" y="470"/>
                </a:cubicBezTo>
                <a:cubicBezTo>
                  <a:pt x="544" y="471"/>
                  <a:pt x="548" y="473"/>
                  <a:pt x="553" y="474"/>
                </a:cubicBezTo>
                <a:cubicBezTo>
                  <a:pt x="544" y="477"/>
                  <a:pt x="539" y="484"/>
                  <a:pt x="532" y="489"/>
                </a:cubicBezTo>
                <a:cubicBezTo>
                  <a:pt x="529" y="490"/>
                  <a:pt x="533" y="492"/>
                  <a:pt x="535" y="491"/>
                </a:cubicBezTo>
                <a:cubicBezTo>
                  <a:pt x="542" y="487"/>
                  <a:pt x="547" y="479"/>
                  <a:pt x="555" y="478"/>
                </a:cubicBezTo>
                <a:cubicBezTo>
                  <a:pt x="556" y="478"/>
                  <a:pt x="557" y="477"/>
                  <a:pt x="557" y="477"/>
                </a:cubicBezTo>
                <a:cubicBezTo>
                  <a:pt x="559" y="478"/>
                  <a:pt x="562" y="480"/>
                  <a:pt x="564" y="481"/>
                </a:cubicBezTo>
                <a:cubicBezTo>
                  <a:pt x="563" y="484"/>
                  <a:pt x="563" y="487"/>
                  <a:pt x="565" y="490"/>
                </a:cubicBezTo>
                <a:cubicBezTo>
                  <a:pt x="567" y="494"/>
                  <a:pt x="573" y="496"/>
                  <a:pt x="578" y="497"/>
                </a:cubicBezTo>
                <a:cubicBezTo>
                  <a:pt x="579" y="497"/>
                  <a:pt x="581" y="496"/>
                  <a:pt x="581" y="494"/>
                </a:cubicBezTo>
                <a:cubicBezTo>
                  <a:pt x="581" y="492"/>
                  <a:pt x="580" y="492"/>
                  <a:pt x="578" y="490"/>
                </a:cubicBezTo>
                <a:cubicBezTo>
                  <a:pt x="580" y="490"/>
                  <a:pt x="582" y="488"/>
                  <a:pt x="580" y="488"/>
                </a:cubicBezTo>
                <a:cubicBezTo>
                  <a:pt x="576" y="486"/>
                  <a:pt x="573" y="483"/>
                  <a:pt x="569" y="481"/>
                </a:cubicBezTo>
                <a:cubicBezTo>
                  <a:pt x="570" y="480"/>
                  <a:pt x="570" y="479"/>
                  <a:pt x="571" y="478"/>
                </a:cubicBezTo>
                <a:cubicBezTo>
                  <a:pt x="573" y="475"/>
                  <a:pt x="568" y="475"/>
                  <a:pt x="566" y="477"/>
                </a:cubicBezTo>
                <a:cubicBezTo>
                  <a:pt x="566" y="477"/>
                  <a:pt x="566" y="477"/>
                  <a:pt x="566" y="478"/>
                </a:cubicBezTo>
                <a:cubicBezTo>
                  <a:pt x="565" y="477"/>
                  <a:pt x="564" y="476"/>
                  <a:pt x="563" y="476"/>
                </a:cubicBezTo>
                <a:cubicBezTo>
                  <a:pt x="564" y="476"/>
                  <a:pt x="565" y="475"/>
                  <a:pt x="565" y="475"/>
                </a:cubicBezTo>
                <a:cubicBezTo>
                  <a:pt x="567" y="474"/>
                  <a:pt x="569" y="473"/>
                  <a:pt x="570" y="473"/>
                </a:cubicBezTo>
                <a:cubicBezTo>
                  <a:pt x="573" y="474"/>
                  <a:pt x="576" y="476"/>
                  <a:pt x="578" y="478"/>
                </a:cubicBezTo>
                <a:cubicBezTo>
                  <a:pt x="580" y="484"/>
                  <a:pt x="583" y="489"/>
                  <a:pt x="586" y="495"/>
                </a:cubicBezTo>
                <a:cubicBezTo>
                  <a:pt x="586" y="495"/>
                  <a:pt x="586" y="495"/>
                  <a:pt x="587" y="495"/>
                </a:cubicBezTo>
                <a:cubicBezTo>
                  <a:pt x="588" y="499"/>
                  <a:pt x="589" y="502"/>
                  <a:pt x="590" y="504"/>
                </a:cubicBezTo>
                <a:cubicBezTo>
                  <a:pt x="591" y="505"/>
                  <a:pt x="592" y="506"/>
                  <a:pt x="593" y="507"/>
                </a:cubicBezTo>
                <a:cubicBezTo>
                  <a:pt x="592" y="507"/>
                  <a:pt x="592" y="507"/>
                  <a:pt x="592" y="508"/>
                </a:cubicBezTo>
                <a:cubicBezTo>
                  <a:pt x="593" y="510"/>
                  <a:pt x="594" y="513"/>
                  <a:pt x="596" y="515"/>
                </a:cubicBezTo>
                <a:cubicBezTo>
                  <a:pt x="594" y="515"/>
                  <a:pt x="592" y="516"/>
                  <a:pt x="592" y="516"/>
                </a:cubicBezTo>
                <a:cubicBezTo>
                  <a:pt x="589" y="519"/>
                  <a:pt x="584" y="521"/>
                  <a:pt x="579" y="521"/>
                </a:cubicBezTo>
                <a:cubicBezTo>
                  <a:pt x="579" y="521"/>
                  <a:pt x="580" y="520"/>
                  <a:pt x="580" y="520"/>
                </a:cubicBezTo>
                <a:cubicBezTo>
                  <a:pt x="581" y="519"/>
                  <a:pt x="576" y="519"/>
                  <a:pt x="576" y="520"/>
                </a:cubicBezTo>
                <a:cubicBezTo>
                  <a:pt x="575" y="520"/>
                  <a:pt x="575" y="520"/>
                  <a:pt x="575" y="520"/>
                </a:cubicBezTo>
                <a:cubicBezTo>
                  <a:pt x="575" y="520"/>
                  <a:pt x="575" y="520"/>
                  <a:pt x="575" y="520"/>
                </a:cubicBezTo>
                <a:cubicBezTo>
                  <a:pt x="575" y="520"/>
                  <a:pt x="575" y="520"/>
                  <a:pt x="575" y="520"/>
                </a:cubicBezTo>
                <a:cubicBezTo>
                  <a:pt x="575" y="521"/>
                  <a:pt x="574" y="521"/>
                  <a:pt x="574" y="522"/>
                </a:cubicBezTo>
                <a:cubicBezTo>
                  <a:pt x="572" y="522"/>
                  <a:pt x="571" y="521"/>
                  <a:pt x="570" y="521"/>
                </a:cubicBezTo>
                <a:cubicBezTo>
                  <a:pt x="576" y="517"/>
                  <a:pt x="583" y="512"/>
                  <a:pt x="587" y="506"/>
                </a:cubicBezTo>
                <a:cubicBezTo>
                  <a:pt x="588" y="504"/>
                  <a:pt x="584" y="506"/>
                  <a:pt x="583" y="506"/>
                </a:cubicBezTo>
                <a:cubicBezTo>
                  <a:pt x="583" y="505"/>
                  <a:pt x="584" y="504"/>
                  <a:pt x="585" y="503"/>
                </a:cubicBezTo>
                <a:cubicBezTo>
                  <a:pt x="586" y="501"/>
                  <a:pt x="581" y="501"/>
                  <a:pt x="580" y="503"/>
                </a:cubicBezTo>
                <a:cubicBezTo>
                  <a:pt x="577" y="508"/>
                  <a:pt x="572" y="507"/>
                  <a:pt x="568" y="504"/>
                </a:cubicBezTo>
                <a:cubicBezTo>
                  <a:pt x="564" y="501"/>
                  <a:pt x="562" y="497"/>
                  <a:pt x="563" y="492"/>
                </a:cubicBezTo>
                <a:cubicBezTo>
                  <a:pt x="563" y="490"/>
                  <a:pt x="558" y="490"/>
                  <a:pt x="558" y="492"/>
                </a:cubicBezTo>
                <a:cubicBezTo>
                  <a:pt x="557" y="496"/>
                  <a:pt x="558" y="500"/>
                  <a:pt x="559" y="503"/>
                </a:cubicBezTo>
                <a:cubicBezTo>
                  <a:pt x="559" y="503"/>
                  <a:pt x="559" y="503"/>
                  <a:pt x="559" y="503"/>
                </a:cubicBezTo>
                <a:cubicBezTo>
                  <a:pt x="552" y="509"/>
                  <a:pt x="543" y="512"/>
                  <a:pt x="539" y="521"/>
                </a:cubicBezTo>
                <a:cubicBezTo>
                  <a:pt x="538" y="522"/>
                  <a:pt x="537" y="523"/>
                  <a:pt x="536" y="524"/>
                </a:cubicBezTo>
                <a:cubicBezTo>
                  <a:pt x="536" y="522"/>
                  <a:pt x="536" y="521"/>
                  <a:pt x="536" y="519"/>
                </a:cubicBezTo>
                <a:cubicBezTo>
                  <a:pt x="536" y="518"/>
                  <a:pt x="531" y="519"/>
                  <a:pt x="531" y="520"/>
                </a:cubicBezTo>
                <a:cubicBezTo>
                  <a:pt x="531" y="532"/>
                  <a:pt x="524" y="549"/>
                  <a:pt x="512" y="554"/>
                </a:cubicBezTo>
                <a:cubicBezTo>
                  <a:pt x="510" y="554"/>
                  <a:pt x="507" y="553"/>
                  <a:pt x="505" y="552"/>
                </a:cubicBezTo>
                <a:cubicBezTo>
                  <a:pt x="511" y="550"/>
                  <a:pt x="516" y="544"/>
                  <a:pt x="519" y="537"/>
                </a:cubicBezTo>
                <a:cubicBezTo>
                  <a:pt x="520" y="538"/>
                  <a:pt x="523" y="537"/>
                  <a:pt x="523" y="536"/>
                </a:cubicBezTo>
                <a:cubicBezTo>
                  <a:pt x="525" y="521"/>
                  <a:pt x="538" y="511"/>
                  <a:pt x="549" y="503"/>
                </a:cubicBezTo>
                <a:cubicBezTo>
                  <a:pt x="552" y="502"/>
                  <a:pt x="546" y="502"/>
                  <a:pt x="545" y="503"/>
                </a:cubicBezTo>
                <a:cubicBezTo>
                  <a:pt x="538" y="508"/>
                  <a:pt x="529" y="514"/>
                  <a:pt x="524" y="522"/>
                </a:cubicBezTo>
                <a:cubicBezTo>
                  <a:pt x="524" y="520"/>
                  <a:pt x="524" y="518"/>
                  <a:pt x="525" y="517"/>
                </a:cubicBezTo>
                <a:cubicBezTo>
                  <a:pt x="525" y="516"/>
                  <a:pt x="519" y="516"/>
                  <a:pt x="519" y="518"/>
                </a:cubicBezTo>
                <a:cubicBezTo>
                  <a:pt x="518" y="527"/>
                  <a:pt x="512" y="553"/>
                  <a:pt x="499" y="551"/>
                </a:cubicBezTo>
                <a:cubicBezTo>
                  <a:pt x="499" y="551"/>
                  <a:pt x="499" y="551"/>
                  <a:pt x="499" y="551"/>
                </a:cubicBezTo>
                <a:cubicBezTo>
                  <a:pt x="497" y="550"/>
                  <a:pt x="494" y="549"/>
                  <a:pt x="492" y="548"/>
                </a:cubicBezTo>
                <a:cubicBezTo>
                  <a:pt x="507" y="547"/>
                  <a:pt x="515" y="529"/>
                  <a:pt x="519" y="516"/>
                </a:cubicBezTo>
                <a:cubicBezTo>
                  <a:pt x="519" y="515"/>
                  <a:pt x="517" y="515"/>
                  <a:pt x="515" y="516"/>
                </a:cubicBezTo>
                <a:cubicBezTo>
                  <a:pt x="524" y="505"/>
                  <a:pt x="536" y="497"/>
                  <a:pt x="546" y="488"/>
                </a:cubicBezTo>
                <a:cubicBezTo>
                  <a:pt x="548" y="486"/>
                  <a:pt x="543" y="486"/>
                  <a:pt x="542" y="487"/>
                </a:cubicBezTo>
                <a:cubicBezTo>
                  <a:pt x="529" y="498"/>
                  <a:pt x="512" y="509"/>
                  <a:pt x="504" y="525"/>
                </a:cubicBezTo>
                <a:cubicBezTo>
                  <a:pt x="505" y="522"/>
                  <a:pt x="506" y="519"/>
                  <a:pt x="507" y="516"/>
                </a:cubicBezTo>
                <a:cubicBezTo>
                  <a:pt x="507" y="514"/>
                  <a:pt x="502" y="515"/>
                  <a:pt x="501" y="517"/>
                </a:cubicBezTo>
                <a:cubicBezTo>
                  <a:pt x="498" y="529"/>
                  <a:pt x="493" y="538"/>
                  <a:pt x="483" y="545"/>
                </a:cubicBezTo>
                <a:cubicBezTo>
                  <a:pt x="481" y="544"/>
                  <a:pt x="479" y="543"/>
                  <a:pt x="477" y="542"/>
                </a:cubicBezTo>
                <a:cubicBezTo>
                  <a:pt x="490" y="539"/>
                  <a:pt x="497" y="528"/>
                  <a:pt x="501" y="515"/>
                </a:cubicBezTo>
                <a:cubicBezTo>
                  <a:pt x="501" y="514"/>
                  <a:pt x="496" y="514"/>
                  <a:pt x="496" y="516"/>
                </a:cubicBezTo>
                <a:cubicBezTo>
                  <a:pt x="493" y="523"/>
                  <a:pt x="490" y="531"/>
                  <a:pt x="484" y="536"/>
                </a:cubicBezTo>
                <a:cubicBezTo>
                  <a:pt x="492" y="513"/>
                  <a:pt x="511" y="498"/>
                  <a:pt x="531" y="486"/>
                </a:cubicBezTo>
                <a:cubicBezTo>
                  <a:pt x="534" y="484"/>
                  <a:pt x="529" y="484"/>
                  <a:pt x="527" y="485"/>
                </a:cubicBezTo>
                <a:cubicBezTo>
                  <a:pt x="506" y="498"/>
                  <a:pt x="486" y="514"/>
                  <a:pt x="479" y="538"/>
                </a:cubicBezTo>
                <a:cubicBezTo>
                  <a:pt x="478" y="539"/>
                  <a:pt x="479" y="539"/>
                  <a:pt x="479" y="539"/>
                </a:cubicBezTo>
                <a:cubicBezTo>
                  <a:pt x="477" y="540"/>
                  <a:pt x="476" y="540"/>
                  <a:pt x="474" y="540"/>
                </a:cubicBezTo>
                <a:cubicBezTo>
                  <a:pt x="471" y="539"/>
                  <a:pt x="468" y="537"/>
                  <a:pt x="465" y="535"/>
                </a:cubicBezTo>
                <a:cubicBezTo>
                  <a:pt x="475" y="531"/>
                  <a:pt x="483" y="523"/>
                  <a:pt x="486" y="512"/>
                </a:cubicBezTo>
                <a:cubicBezTo>
                  <a:pt x="486" y="511"/>
                  <a:pt x="481" y="512"/>
                  <a:pt x="481" y="513"/>
                </a:cubicBezTo>
                <a:close/>
                <a:moveTo>
                  <a:pt x="573" y="491"/>
                </a:moveTo>
                <a:cubicBezTo>
                  <a:pt x="571" y="490"/>
                  <a:pt x="570" y="488"/>
                  <a:pt x="569" y="486"/>
                </a:cubicBezTo>
                <a:cubicBezTo>
                  <a:pt x="571" y="487"/>
                  <a:pt x="573" y="489"/>
                  <a:pt x="575" y="490"/>
                </a:cubicBezTo>
                <a:cubicBezTo>
                  <a:pt x="574" y="490"/>
                  <a:pt x="574" y="490"/>
                  <a:pt x="573" y="491"/>
                </a:cubicBezTo>
                <a:close/>
                <a:moveTo>
                  <a:pt x="562" y="505"/>
                </a:moveTo>
                <a:cubicBezTo>
                  <a:pt x="562" y="505"/>
                  <a:pt x="562" y="506"/>
                  <a:pt x="563" y="506"/>
                </a:cubicBezTo>
                <a:cubicBezTo>
                  <a:pt x="562" y="506"/>
                  <a:pt x="562" y="506"/>
                  <a:pt x="561" y="506"/>
                </a:cubicBezTo>
                <a:cubicBezTo>
                  <a:pt x="561" y="506"/>
                  <a:pt x="562" y="505"/>
                  <a:pt x="562" y="505"/>
                </a:cubicBezTo>
                <a:close/>
                <a:moveTo>
                  <a:pt x="487" y="546"/>
                </a:moveTo>
                <a:cubicBezTo>
                  <a:pt x="491" y="543"/>
                  <a:pt x="495" y="540"/>
                  <a:pt x="498" y="536"/>
                </a:cubicBezTo>
                <a:cubicBezTo>
                  <a:pt x="500" y="534"/>
                  <a:pt x="501" y="533"/>
                  <a:pt x="502" y="531"/>
                </a:cubicBezTo>
                <a:cubicBezTo>
                  <a:pt x="500" y="534"/>
                  <a:pt x="500" y="537"/>
                  <a:pt x="500" y="541"/>
                </a:cubicBezTo>
                <a:cubicBezTo>
                  <a:pt x="500" y="542"/>
                  <a:pt x="500" y="542"/>
                  <a:pt x="500" y="542"/>
                </a:cubicBezTo>
                <a:cubicBezTo>
                  <a:pt x="498" y="544"/>
                  <a:pt x="495" y="546"/>
                  <a:pt x="492" y="546"/>
                </a:cubicBezTo>
                <a:cubicBezTo>
                  <a:pt x="491" y="546"/>
                  <a:pt x="490" y="546"/>
                  <a:pt x="489" y="547"/>
                </a:cubicBezTo>
                <a:cubicBezTo>
                  <a:pt x="488" y="547"/>
                  <a:pt x="488" y="546"/>
                  <a:pt x="487" y="546"/>
                </a:cubicBezTo>
                <a:close/>
                <a:moveTo>
                  <a:pt x="505" y="537"/>
                </a:moveTo>
                <a:cubicBezTo>
                  <a:pt x="506" y="530"/>
                  <a:pt x="509" y="524"/>
                  <a:pt x="513" y="518"/>
                </a:cubicBezTo>
                <a:cubicBezTo>
                  <a:pt x="512" y="523"/>
                  <a:pt x="509" y="531"/>
                  <a:pt x="505" y="537"/>
                </a:cubicBezTo>
                <a:close/>
                <a:moveTo>
                  <a:pt x="533" y="534"/>
                </a:moveTo>
                <a:cubicBezTo>
                  <a:pt x="534" y="534"/>
                  <a:pt x="534" y="533"/>
                  <a:pt x="534" y="533"/>
                </a:cubicBezTo>
                <a:cubicBezTo>
                  <a:pt x="534" y="533"/>
                  <a:pt x="534" y="533"/>
                  <a:pt x="534" y="533"/>
                </a:cubicBezTo>
                <a:cubicBezTo>
                  <a:pt x="531" y="542"/>
                  <a:pt x="528" y="550"/>
                  <a:pt x="517" y="554"/>
                </a:cubicBezTo>
                <a:cubicBezTo>
                  <a:pt x="517" y="554"/>
                  <a:pt x="517" y="554"/>
                  <a:pt x="517" y="554"/>
                </a:cubicBezTo>
                <a:cubicBezTo>
                  <a:pt x="516" y="554"/>
                  <a:pt x="516" y="554"/>
                  <a:pt x="516" y="554"/>
                </a:cubicBezTo>
                <a:cubicBezTo>
                  <a:pt x="524" y="550"/>
                  <a:pt x="530" y="542"/>
                  <a:pt x="533" y="534"/>
                </a:cubicBezTo>
                <a:close/>
                <a:moveTo>
                  <a:pt x="526" y="553"/>
                </a:moveTo>
                <a:cubicBezTo>
                  <a:pt x="531" y="550"/>
                  <a:pt x="535" y="546"/>
                  <a:pt x="537" y="540"/>
                </a:cubicBezTo>
                <a:cubicBezTo>
                  <a:pt x="539" y="535"/>
                  <a:pt x="540" y="530"/>
                  <a:pt x="542" y="525"/>
                </a:cubicBezTo>
                <a:cubicBezTo>
                  <a:pt x="543" y="523"/>
                  <a:pt x="544" y="522"/>
                  <a:pt x="544" y="520"/>
                </a:cubicBezTo>
                <a:cubicBezTo>
                  <a:pt x="550" y="515"/>
                  <a:pt x="556" y="511"/>
                  <a:pt x="563" y="507"/>
                </a:cubicBezTo>
                <a:cubicBezTo>
                  <a:pt x="563" y="507"/>
                  <a:pt x="564" y="507"/>
                  <a:pt x="564" y="507"/>
                </a:cubicBezTo>
                <a:cubicBezTo>
                  <a:pt x="568" y="510"/>
                  <a:pt x="574" y="511"/>
                  <a:pt x="579" y="509"/>
                </a:cubicBezTo>
                <a:cubicBezTo>
                  <a:pt x="578" y="509"/>
                  <a:pt x="578" y="509"/>
                  <a:pt x="578" y="509"/>
                </a:cubicBezTo>
                <a:cubicBezTo>
                  <a:pt x="577" y="510"/>
                  <a:pt x="576" y="510"/>
                  <a:pt x="576" y="510"/>
                </a:cubicBezTo>
                <a:cubicBezTo>
                  <a:pt x="572" y="513"/>
                  <a:pt x="568" y="516"/>
                  <a:pt x="564" y="519"/>
                </a:cubicBezTo>
                <a:cubicBezTo>
                  <a:pt x="563" y="518"/>
                  <a:pt x="562" y="517"/>
                  <a:pt x="561" y="515"/>
                </a:cubicBezTo>
                <a:cubicBezTo>
                  <a:pt x="560" y="514"/>
                  <a:pt x="555" y="516"/>
                  <a:pt x="556" y="517"/>
                </a:cubicBezTo>
                <a:cubicBezTo>
                  <a:pt x="557" y="519"/>
                  <a:pt x="559" y="520"/>
                  <a:pt x="560" y="522"/>
                </a:cubicBezTo>
                <a:cubicBezTo>
                  <a:pt x="560" y="522"/>
                  <a:pt x="560" y="522"/>
                  <a:pt x="560" y="522"/>
                </a:cubicBezTo>
                <a:cubicBezTo>
                  <a:pt x="559" y="522"/>
                  <a:pt x="557" y="522"/>
                  <a:pt x="557" y="523"/>
                </a:cubicBezTo>
                <a:cubicBezTo>
                  <a:pt x="555" y="524"/>
                  <a:pt x="553" y="527"/>
                  <a:pt x="551" y="529"/>
                </a:cubicBezTo>
                <a:cubicBezTo>
                  <a:pt x="544" y="535"/>
                  <a:pt x="537" y="541"/>
                  <a:pt x="534" y="550"/>
                </a:cubicBezTo>
                <a:cubicBezTo>
                  <a:pt x="531" y="551"/>
                  <a:pt x="529" y="553"/>
                  <a:pt x="526" y="553"/>
                </a:cubicBezTo>
                <a:close/>
                <a:moveTo>
                  <a:pt x="539" y="552"/>
                </a:moveTo>
                <a:cubicBezTo>
                  <a:pt x="539" y="552"/>
                  <a:pt x="538" y="552"/>
                  <a:pt x="538" y="551"/>
                </a:cubicBezTo>
                <a:cubicBezTo>
                  <a:pt x="538" y="551"/>
                  <a:pt x="538" y="550"/>
                  <a:pt x="539" y="549"/>
                </a:cubicBezTo>
                <a:cubicBezTo>
                  <a:pt x="540" y="550"/>
                  <a:pt x="543" y="549"/>
                  <a:pt x="544" y="548"/>
                </a:cubicBezTo>
                <a:cubicBezTo>
                  <a:pt x="546" y="545"/>
                  <a:pt x="548" y="543"/>
                  <a:pt x="550" y="540"/>
                </a:cubicBezTo>
                <a:cubicBezTo>
                  <a:pt x="549" y="541"/>
                  <a:pt x="549" y="542"/>
                  <a:pt x="549" y="543"/>
                </a:cubicBezTo>
                <a:cubicBezTo>
                  <a:pt x="549" y="543"/>
                  <a:pt x="549" y="544"/>
                  <a:pt x="549" y="544"/>
                </a:cubicBezTo>
                <a:cubicBezTo>
                  <a:pt x="549" y="544"/>
                  <a:pt x="549" y="544"/>
                  <a:pt x="549" y="545"/>
                </a:cubicBezTo>
                <a:cubicBezTo>
                  <a:pt x="549" y="545"/>
                  <a:pt x="549" y="545"/>
                  <a:pt x="550" y="545"/>
                </a:cubicBezTo>
                <a:cubicBezTo>
                  <a:pt x="549" y="546"/>
                  <a:pt x="548" y="546"/>
                  <a:pt x="548" y="547"/>
                </a:cubicBezTo>
                <a:cubicBezTo>
                  <a:pt x="546" y="550"/>
                  <a:pt x="545" y="554"/>
                  <a:pt x="544" y="558"/>
                </a:cubicBezTo>
                <a:cubicBezTo>
                  <a:pt x="542" y="556"/>
                  <a:pt x="540" y="554"/>
                  <a:pt x="539" y="552"/>
                </a:cubicBezTo>
                <a:close/>
                <a:moveTo>
                  <a:pt x="666" y="624"/>
                </a:moveTo>
                <a:cubicBezTo>
                  <a:pt x="666" y="624"/>
                  <a:pt x="666" y="624"/>
                  <a:pt x="666" y="624"/>
                </a:cubicBezTo>
                <a:cubicBezTo>
                  <a:pt x="667" y="623"/>
                  <a:pt x="666" y="623"/>
                  <a:pt x="664" y="623"/>
                </a:cubicBezTo>
                <a:cubicBezTo>
                  <a:pt x="663" y="623"/>
                  <a:pt x="662" y="622"/>
                  <a:pt x="660" y="621"/>
                </a:cubicBezTo>
                <a:cubicBezTo>
                  <a:pt x="659" y="615"/>
                  <a:pt x="660" y="607"/>
                  <a:pt x="660" y="601"/>
                </a:cubicBezTo>
                <a:cubicBezTo>
                  <a:pt x="660" y="600"/>
                  <a:pt x="655" y="601"/>
                  <a:pt x="655" y="603"/>
                </a:cubicBezTo>
                <a:cubicBezTo>
                  <a:pt x="655" y="608"/>
                  <a:pt x="654" y="613"/>
                  <a:pt x="654" y="618"/>
                </a:cubicBezTo>
                <a:cubicBezTo>
                  <a:pt x="652" y="617"/>
                  <a:pt x="649" y="615"/>
                  <a:pt x="647" y="614"/>
                </a:cubicBezTo>
                <a:cubicBezTo>
                  <a:pt x="645" y="608"/>
                  <a:pt x="648" y="596"/>
                  <a:pt x="648" y="593"/>
                </a:cubicBezTo>
                <a:cubicBezTo>
                  <a:pt x="648" y="592"/>
                  <a:pt x="643" y="593"/>
                  <a:pt x="643" y="595"/>
                </a:cubicBezTo>
                <a:cubicBezTo>
                  <a:pt x="642" y="598"/>
                  <a:pt x="641" y="606"/>
                  <a:pt x="641" y="611"/>
                </a:cubicBezTo>
                <a:cubicBezTo>
                  <a:pt x="640" y="611"/>
                  <a:pt x="639" y="610"/>
                  <a:pt x="637" y="610"/>
                </a:cubicBezTo>
                <a:cubicBezTo>
                  <a:pt x="638" y="610"/>
                  <a:pt x="638" y="610"/>
                  <a:pt x="638" y="610"/>
                </a:cubicBezTo>
                <a:cubicBezTo>
                  <a:pt x="641" y="609"/>
                  <a:pt x="640" y="606"/>
                  <a:pt x="638" y="607"/>
                </a:cubicBezTo>
                <a:cubicBezTo>
                  <a:pt x="638" y="601"/>
                  <a:pt x="638" y="595"/>
                  <a:pt x="638" y="589"/>
                </a:cubicBezTo>
                <a:cubicBezTo>
                  <a:pt x="638" y="587"/>
                  <a:pt x="633" y="588"/>
                  <a:pt x="633" y="590"/>
                </a:cubicBezTo>
                <a:cubicBezTo>
                  <a:pt x="632" y="596"/>
                  <a:pt x="632" y="602"/>
                  <a:pt x="632" y="608"/>
                </a:cubicBezTo>
                <a:cubicBezTo>
                  <a:pt x="630" y="607"/>
                  <a:pt x="628" y="606"/>
                  <a:pt x="626" y="605"/>
                </a:cubicBezTo>
                <a:cubicBezTo>
                  <a:pt x="625" y="605"/>
                  <a:pt x="625" y="605"/>
                  <a:pt x="624" y="605"/>
                </a:cubicBezTo>
                <a:cubicBezTo>
                  <a:pt x="622" y="600"/>
                  <a:pt x="624" y="590"/>
                  <a:pt x="624" y="587"/>
                </a:cubicBezTo>
                <a:cubicBezTo>
                  <a:pt x="624" y="586"/>
                  <a:pt x="618" y="587"/>
                  <a:pt x="618" y="588"/>
                </a:cubicBezTo>
                <a:cubicBezTo>
                  <a:pt x="618" y="591"/>
                  <a:pt x="617" y="598"/>
                  <a:pt x="618" y="602"/>
                </a:cubicBezTo>
                <a:cubicBezTo>
                  <a:pt x="615" y="601"/>
                  <a:pt x="613" y="600"/>
                  <a:pt x="610" y="599"/>
                </a:cubicBezTo>
                <a:cubicBezTo>
                  <a:pt x="606" y="594"/>
                  <a:pt x="609" y="582"/>
                  <a:pt x="609" y="578"/>
                </a:cubicBezTo>
                <a:cubicBezTo>
                  <a:pt x="609" y="577"/>
                  <a:pt x="603" y="578"/>
                  <a:pt x="603" y="579"/>
                </a:cubicBezTo>
                <a:cubicBezTo>
                  <a:pt x="603" y="583"/>
                  <a:pt x="602" y="591"/>
                  <a:pt x="603" y="596"/>
                </a:cubicBezTo>
                <a:cubicBezTo>
                  <a:pt x="601" y="595"/>
                  <a:pt x="599" y="594"/>
                  <a:pt x="597" y="593"/>
                </a:cubicBezTo>
                <a:cubicBezTo>
                  <a:pt x="597" y="593"/>
                  <a:pt x="597" y="593"/>
                  <a:pt x="596" y="592"/>
                </a:cubicBezTo>
                <a:cubicBezTo>
                  <a:pt x="592" y="589"/>
                  <a:pt x="593" y="581"/>
                  <a:pt x="593" y="576"/>
                </a:cubicBezTo>
                <a:cubicBezTo>
                  <a:pt x="593" y="574"/>
                  <a:pt x="588" y="574"/>
                  <a:pt x="588" y="577"/>
                </a:cubicBezTo>
                <a:cubicBezTo>
                  <a:pt x="588" y="581"/>
                  <a:pt x="588" y="585"/>
                  <a:pt x="589" y="589"/>
                </a:cubicBezTo>
                <a:cubicBezTo>
                  <a:pt x="587" y="588"/>
                  <a:pt x="585" y="587"/>
                  <a:pt x="583" y="586"/>
                </a:cubicBezTo>
                <a:cubicBezTo>
                  <a:pt x="581" y="579"/>
                  <a:pt x="582" y="572"/>
                  <a:pt x="583" y="566"/>
                </a:cubicBezTo>
                <a:cubicBezTo>
                  <a:pt x="583" y="564"/>
                  <a:pt x="578" y="565"/>
                  <a:pt x="578" y="567"/>
                </a:cubicBezTo>
                <a:cubicBezTo>
                  <a:pt x="577" y="571"/>
                  <a:pt x="576" y="576"/>
                  <a:pt x="577" y="581"/>
                </a:cubicBezTo>
                <a:cubicBezTo>
                  <a:pt x="577" y="581"/>
                  <a:pt x="577" y="581"/>
                  <a:pt x="576" y="581"/>
                </a:cubicBezTo>
                <a:cubicBezTo>
                  <a:pt x="575" y="580"/>
                  <a:pt x="573" y="579"/>
                  <a:pt x="572" y="578"/>
                </a:cubicBezTo>
                <a:cubicBezTo>
                  <a:pt x="574" y="577"/>
                  <a:pt x="576" y="575"/>
                  <a:pt x="574" y="574"/>
                </a:cubicBezTo>
                <a:cubicBezTo>
                  <a:pt x="568" y="572"/>
                  <a:pt x="567" y="565"/>
                  <a:pt x="568" y="560"/>
                </a:cubicBezTo>
                <a:cubicBezTo>
                  <a:pt x="568" y="557"/>
                  <a:pt x="563" y="558"/>
                  <a:pt x="563" y="560"/>
                </a:cubicBezTo>
                <a:cubicBezTo>
                  <a:pt x="562" y="565"/>
                  <a:pt x="562" y="569"/>
                  <a:pt x="565" y="573"/>
                </a:cubicBezTo>
                <a:cubicBezTo>
                  <a:pt x="563" y="572"/>
                  <a:pt x="562" y="571"/>
                  <a:pt x="560" y="570"/>
                </a:cubicBezTo>
                <a:cubicBezTo>
                  <a:pt x="560" y="570"/>
                  <a:pt x="560" y="570"/>
                  <a:pt x="560" y="570"/>
                </a:cubicBezTo>
                <a:cubicBezTo>
                  <a:pt x="557" y="565"/>
                  <a:pt x="558" y="559"/>
                  <a:pt x="560" y="554"/>
                </a:cubicBezTo>
                <a:cubicBezTo>
                  <a:pt x="561" y="551"/>
                  <a:pt x="556" y="551"/>
                  <a:pt x="555" y="554"/>
                </a:cubicBezTo>
                <a:cubicBezTo>
                  <a:pt x="554" y="557"/>
                  <a:pt x="553" y="561"/>
                  <a:pt x="553" y="565"/>
                </a:cubicBezTo>
                <a:cubicBezTo>
                  <a:pt x="551" y="564"/>
                  <a:pt x="550" y="563"/>
                  <a:pt x="548" y="561"/>
                </a:cubicBezTo>
                <a:cubicBezTo>
                  <a:pt x="548" y="561"/>
                  <a:pt x="549" y="561"/>
                  <a:pt x="549" y="560"/>
                </a:cubicBezTo>
                <a:cubicBezTo>
                  <a:pt x="550" y="556"/>
                  <a:pt x="550" y="551"/>
                  <a:pt x="553" y="547"/>
                </a:cubicBezTo>
                <a:cubicBezTo>
                  <a:pt x="553" y="546"/>
                  <a:pt x="552" y="545"/>
                  <a:pt x="551" y="545"/>
                </a:cubicBezTo>
                <a:cubicBezTo>
                  <a:pt x="552" y="545"/>
                  <a:pt x="553" y="545"/>
                  <a:pt x="553" y="545"/>
                </a:cubicBezTo>
                <a:cubicBezTo>
                  <a:pt x="558" y="545"/>
                  <a:pt x="562" y="545"/>
                  <a:pt x="567" y="545"/>
                </a:cubicBezTo>
                <a:cubicBezTo>
                  <a:pt x="566" y="545"/>
                  <a:pt x="566" y="546"/>
                  <a:pt x="566" y="546"/>
                </a:cubicBezTo>
                <a:cubicBezTo>
                  <a:pt x="566" y="547"/>
                  <a:pt x="567" y="547"/>
                  <a:pt x="568" y="547"/>
                </a:cubicBezTo>
                <a:cubicBezTo>
                  <a:pt x="570" y="547"/>
                  <a:pt x="571" y="546"/>
                  <a:pt x="573" y="546"/>
                </a:cubicBezTo>
                <a:cubicBezTo>
                  <a:pt x="574" y="547"/>
                  <a:pt x="576" y="548"/>
                  <a:pt x="577" y="549"/>
                </a:cubicBezTo>
                <a:cubicBezTo>
                  <a:pt x="577" y="549"/>
                  <a:pt x="576" y="549"/>
                  <a:pt x="576" y="549"/>
                </a:cubicBezTo>
                <a:cubicBezTo>
                  <a:pt x="575" y="549"/>
                  <a:pt x="574" y="549"/>
                  <a:pt x="573" y="550"/>
                </a:cubicBezTo>
                <a:cubicBezTo>
                  <a:pt x="571" y="549"/>
                  <a:pt x="570" y="549"/>
                  <a:pt x="569" y="549"/>
                </a:cubicBezTo>
                <a:cubicBezTo>
                  <a:pt x="567" y="549"/>
                  <a:pt x="563" y="551"/>
                  <a:pt x="566" y="552"/>
                </a:cubicBezTo>
                <a:cubicBezTo>
                  <a:pt x="571" y="553"/>
                  <a:pt x="576" y="553"/>
                  <a:pt x="581" y="554"/>
                </a:cubicBezTo>
                <a:cubicBezTo>
                  <a:pt x="581" y="554"/>
                  <a:pt x="582" y="554"/>
                  <a:pt x="582" y="554"/>
                </a:cubicBezTo>
                <a:cubicBezTo>
                  <a:pt x="583" y="555"/>
                  <a:pt x="584" y="555"/>
                  <a:pt x="585" y="555"/>
                </a:cubicBezTo>
                <a:cubicBezTo>
                  <a:pt x="586" y="556"/>
                  <a:pt x="587" y="556"/>
                  <a:pt x="589" y="557"/>
                </a:cubicBezTo>
                <a:cubicBezTo>
                  <a:pt x="598" y="564"/>
                  <a:pt x="608" y="569"/>
                  <a:pt x="621" y="568"/>
                </a:cubicBezTo>
                <a:cubicBezTo>
                  <a:pt x="623" y="568"/>
                  <a:pt x="624" y="568"/>
                  <a:pt x="626" y="568"/>
                </a:cubicBezTo>
                <a:cubicBezTo>
                  <a:pt x="626" y="567"/>
                  <a:pt x="626" y="567"/>
                  <a:pt x="626" y="567"/>
                </a:cubicBezTo>
                <a:cubicBezTo>
                  <a:pt x="634" y="572"/>
                  <a:pt x="643" y="574"/>
                  <a:pt x="650" y="570"/>
                </a:cubicBezTo>
                <a:cubicBezTo>
                  <a:pt x="653" y="571"/>
                  <a:pt x="656" y="573"/>
                  <a:pt x="659" y="574"/>
                </a:cubicBezTo>
                <a:cubicBezTo>
                  <a:pt x="655" y="574"/>
                  <a:pt x="651" y="574"/>
                  <a:pt x="647" y="574"/>
                </a:cubicBezTo>
                <a:cubicBezTo>
                  <a:pt x="644" y="574"/>
                  <a:pt x="643" y="578"/>
                  <a:pt x="646" y="578"/>
                </a:cubicBezTo>
                <a:cubicBezTo>
                  <a:pt x="654" y="577"/>
                  <a:pt x="662" y="577"/>
                  <a:pt x="669" y="577"/>
                </a:cubicBezTo>
                <a:cubicBezTo>
                  <a:pt x="676" y="579"/>
                  <a:pt x="682" y="581"/>
                  <a:pt x="688" y="583"/>
                </a:cubicBezTo>
                <a:cubicBezTo>
                  <a:pt x="682" y="583"/>
                  <a:pt x="675" y="583"/>
                  <a:pt x="669" y="583"/>
                </a:cubicBezTo>
                <a:cubicBezTo>
                  <a:pt x="668" y="583"/>
                  <a:pt x="663" y="585"/>
                  <a:pt x="666" y="585"/>
                </a:cubicBezTo>
                <a:cubicBezTo>
                  <a:pt x="675" y="585"/>
                  <a:pt x="684" y="585"/>
                  <a:pt x="693" y="585"/>
                </a:cubicBezTo>
                <a:cubicBezTo>
                  <a:pt x="693" y="585"/>
                  <a:pt x="694" y="585"/>
                  <a:pt x="695" y="585"/>
                </a:cubicBezTo>
                <a:cubicBezTo>
                  <a:pt x="696" y="585"/>
                  <a:pt x="697" y="586"/>
                  <a:pt x="698" y="586"/>
                </a:cubicBezTo>
                <a:cubicBezTo>
                  <a:pt x="701" y="587"/>
                  <a:pt x="704" y="588"/>
                  <a:pt x="707" y="589"/>
                </a:cubicBezTo>
                <a:cubicBezTo>
                  <a:pt x="701" y="589"/>
                  <a:pt x="696" y="590"/>
                  <a:pt x="690" y="591"/>
                </a:cubicBezTo>
                <a:cubicBezTo>
                  <a:pt x="687" y="592"/>
                  <a:pt x="688" y="595"/>
                  <a:pt x="691" y="594"/>
                </a:cubicBezTo>
                <a:cubicBezTo>
                  <a:pt x="699" y="592"/>
                  <a:pt x="706" y="591"/>
                  <a:pt x="714" y="591"/>
                </a:cubicBezTo>
                <a:cubicBezTo>
                  <a:pt x="714" y="591"/>
                  <a:pt x="715" y="591"/>
                  <a:pt x="715" y="592"/>
                </a:cubicBezTo>
                <a:cubicBezTo>
                  <a:pt x="713" y="593"/>
                  <a:pt x="713" y="595"/>
                  <a:pt x="716" y="595"/>
                </a:cubicBezTo>
                <a:cubicBezTo>
                  <a:pt x="718" y="595"/>
                  <a:pt x="720" y="595"/>
                  <a:pt x="722" y="594"/>
                </a:cubicBezTo>
                <a:cubicBezTo>
                  <a:pt x="730" y="597"/>
                  <a:pt x="738" y="601"/>
                  <a:pt x="746" y="604"/>
                </a:cubicBezTo>
                <a:cubicBezTo>
                  <a:pt x="738" y="607"/>
                  <a:pt x="729" y="608"/>
                  <a:pt x="721" y="610"/>
                </a:cubicBezTo>
                <a:cubicBezTo>
                  <a:pt x="722" y="608"/>
                  <a:pt x="718" y="607"/>
                  <a:pt x="717" y="609"/>
                </a:cubicBezTo>
                <a:cubicBezTo>
                  <a:pt x="712" y="612"/>
                  <a:pt x="709" y="616"/>
                  <a:pt x="707" y="620"/>
                </a:cubicBezTo>
                <a:cubicBezTo>
                  <a:pt x="705" y="620"/>
                  <a:pt x="703" y="621"/>
                  <a:pt x="702" y="621"/>
                </a:cubicBezTo>
                <a:cubicBezTo>
                  <a:pt x="702" y="621"/>
                  <a:pt x="702" y="621"/>
                  <a:pt x="702" y="621"/>
                </a:cubicBezTo>
                <a:cubicBezTo>
                  <a:pt x="701" y="619"/>
                  <a:pt x="697" y="619"/>
                  <a:pt x="696" y="621"/>
                </a:cubicBezTo>
                <a:cubicBezTo>
                  <a:pt x="696" y="621"/>
                  <a:pt x="696" y="621"/>
                  <a:pt x="696" y="621"/>
                </a:cubicBezTo>
                <a:cubicBezTo>
                  <a:pt x="695" y="618"/>
                  <a:pt x="695" y="615"/>
                  <a:pt x="695" y="612"/>
                </a:cubicBezTo>
                <a:cubicBezTo>
                  <a:pt x="694" y="609"/>
                  <a:pt x="689" y="611"/>
                  <a:pt x="689" y="613"/>
                </a:cubicBezTo>
                <a:cubicBezTo>
                  <a:pt x="690" y="616"/>
                  <a:pt x="690" y="619"/>
                  <a:pt x="690" y="622"/>
                </a:cubicBezTo>
                <a:cubicBezTo>
                  <a:pt x="690" y="622"/>
                  <a:pt x="690" y="622"/>
                  <a:pt x="690" y="622"/>
                </a:cubicBezTo>
                <a:cubicBezTo>
                  <a:pt x="687" y="622"/>
                  <a:pt x="686" y="625"/>
                  <a:pt x="689" y="625"/>
                </a:cubicBezTo>
                <a:cubicBezTo>
                  <a:pt x="690" y="625"/>
                  <a:pt x="690" y="625"/>
                  <a:pt x="690" y="625"/>
                </a:cubicBezTo>
                <a:cubicBezTo>
                  <a:pt x="690" y="625"/>
                  <a:pt x="690" y="625"/>
                  <a:pt x="690" y="625"/>
                </a:cubicBezTo>
                <a:cubicBezTo>
                  <a:pt x="691" y="628"/>
                  <a:pt x="691" y="632"/>
                  <a:pt x="694" y="633"/>
                </a:cubicBezTo>
                <a:cubicBezTo>
                  <a:pt x="695" y="633"/>
                  <a:pt x="697" y="633"/>
                  <a:pt x="698" y="632"/>
                </a:cubicBezTo>
                <a:cubicBezTo>
                  <a:pt x="698" y="633"/>
                  <a:pt x="698" y="635"/>
                  <a:pt x="698" y="636"/>
                </a:cubicBezTo>
                <a:cubicBezTo>
                  <a:pt x="695" y="636"/>
                  <a:pt x="691" y="635"/>
                  <a:pt x="688" y="633"/>
                </a:cubicBezTo>
                <a:cubicBezTo>
                  <a:pt x="689" y="633"/>
                  <a:pt x="691" y="632"/>
                  <a:pt x="689" y="632"/>
                </a:cubicBezTo>
                <a:cubicBezTo>
                  <a:pt x="682" y="632"/>
                  <a:pt x="684" y="612"/>
                  <a:pt x="684" y="608"/>
                </a:cubicBezTo>
                <a:cubicBezTo>
                  <a:pt x="684" y="607"/>
                  <a:pt x="678" y="608"/>
                  <a:pt x="678" y="609"/>
                </a:cubicBezTo>
                <a:cubicBezTo>
                  <a:pt x="679" y="612"/>
                  <a:pt x="678" y="618"/>
                  <a:pt x="679" y="624"/>
                </a:cubicBezTo>
                <a:cubicBezTo>
                  <a:pt x="677" y="624"/>
                  <a:pt x="676" y="624"/>
                  <a:pt x="675" y="625"/>
                </a:cubicBezTo>
                <a:cubicBezTo>
                  <a:pt x="675" y="625"/>
                  <a:pt x="675" y="626"/>
                  <a:pt x="674" y="626"/>
                </a:cubicBezTo>
                <a:cubicBezTo>
                  <a:pt x="673" y="619"/>
                  <a:pt x="673" y="612"/>
                  <a:pt x="673" y="605"/>
                </a:cubicBezTo>
                <a:cubicBezTo>
                  <a:pt x="673" y="602"/>
                  <a:pt x="667" y="603"/>
                  <a:pt x="667" y="605"/>
                </a:cubicBezTo>
                <a:cubicBezTo>
                  <a:pt x="667" y="612"/>
                  <a:pt x="667" y="619"/>
                  <a:pt x="668" y="625"/>
                </a:cubicBezTo>
                <a:cubicBezTo>
                  <a:pt x="668" y="625"/>
                  <a:pt x="667" y="624"/>
                  <a:pt x="666" y="624"/>
                </a:cubicBezTo>
                <a:close/>
                <a:moveTo>
                  <a:pt x="679" y="627"/>
                </a:moveTo>
                <a:cubicBezTo>
                  <a:pt x="679" y="628"/>
                  <a:pt x="680" y="629"/>
                  <a:pt x="680" y="630"/>
                </a:cubicBezTo>
                <a:cubicBezTo>
                  <a:pt x="679" y="630"/>
                  <a:pt x="678" y="630"/>
                  <a:pt x="677" y="629"/>
                </a:cubicBezTo>
                <a:cubicBezTo>
                  <a:pt x="678" y="629"/>
                  <a:pt x="678" y="628"/>
                  <a:pt x="679" y="627"/>
                </a:cubicBezTo>
                <a:close/>
                <a:moveTo>
                  <a:pt x="702" y="637"/>
                </a:moveTo>
                <a:cubicBezTo>
                  <a:pt x="703" y="637"/>
                  <a:pt x="703" y="637"/>
                  <a:pt x="703" y="637"/>
                </a:cubicBezTo>
                <a:cubicBezTo>
                  <a:pt x="704" y="635"/>
                  <a:pt x="705" y="634"/>
                  <a:pt x="706" y="633"/>
                </a:cubicBezTo>
                <a:cubicBezTo>
                  <a:pt x="706" y="635"/>
                  <a:pt x="708" y="637"/>
                  <a:pt x="710" y="638"/>
                </a:cubicBezTo>
                <a:cubicBezTo>
                  <a:pt x="707" y="638"/>
                  <a:pt x="705" y="638"/>
                  <a:pt x="702" y="637"/>
                </a:cubicBezTo>
                <a:close/>
                <a:moveTo>
                  <a:pt x="723" y="639"/>
                </a:moveTo>
                <a:cubicBezTo>
                  <a:pt x="724" y="638"/>
                  <a:pt x="724" y="638"/>
                  <a:pt x="722" y="638"/>
                </a:cubicBezTo>
                <a:cubicBezTo>
                  <a:pt x="721" y="638"/>
                  <a:pt x="721" y="638"/>
                  <a:pt x="720" y="638"/>
                </a:cubicBezTo>
                <a:cubicBezTo>
                  <a:pt x="712" y="636"/>
                  <a:pt x="707" y="631"/>
                  <a:pt x="712" y="623"/>
                </a:cubicBezTo>
                <a:cubicBezTo>
                  <a:pt x="716" y="622"/>
                  <a:pt x="720" y="622"/>
                  <a:pt x="724" y="621"/>
                </a:cubicBezTo>
                <a:cubicBezTo>
                  <a:pt x="734" y="619"/>
                  <a:pt x="745" y="611"/>
                  <a:pt x="755" y="607"/>
                </a:cubicBezTo>
                <a:cubicBezTo>
                  <a:pt x="756" y="607"/>
                  <a:pt x="758" y="607"/>
                  <a:pt x="759" y="607"/>
                </a:cubicBezTo>
                <a:cubicBezTo>
                  <a:pt x="761" y="611"/>
                  <a:pt x="764" y="614"/>
                  <a:pt x="767" y="617"/>
                </a:cubicBezTo>
                <a:cubicBezTo>
                  <a:pt x="764" y="621"/>
                  <a:pt x="761" y="626"/>
                  <a:pt x="760" y="631"/>
                </a:cubicBezTo>
                <a:cubicBezTo>
                  <a:pt x="760" y="631"/>
                  <a:pt x="760" y="631"/>
                  <a:pt x="760" y="631"/>
                </a:cubicBezTo>
                <a:cubicBezTo>
                  <a:pt x="760" y="632"/>
                  <a:pt x="759" y="632"/>
                  <a:pt x="759" y="632"/>
                </a:cubicBezTo>
                <a:cubicBezTo>
                  <a:pt x="758" y="635"/>
                  <a:pt x="763" y="634"/>
                  <a:pt x="764" y="633"/>
                </a:cubicBezTo>
                <a:cubicBezTo>
                  <a:pt x="765" y="632"/>
                  <a:pt x="766" y="631"/>
                  <a:pt x="767" y="629"/>
                </a:cubicBezTo>
                <a:cubicBezTo>
                  <a:pt x="768" y="629"/>
                  <a:pt x="768" y="629"/>
                  <a:pt x="769" y="628"/>
                </a:cubicBezTo>
                <a:cubicBezTo>
                  <a:pt x="768" y="629"/>
                  <a:pt x="768" y="630"/>
                  <a:pt x="768" y="631"/>
                </a:cubicBezTo>
                <a:cubicBezTo>
                  <a:pt x="759" y="638"/>
                  <a:pt x="747" y="640"/>
                  <a:pt x="736" y="640"/>
                </a:cubicBezTo>
                <a:cubicBezTo>
                  <a:pt x="732" y="641"/>
                  <a:pt x="727" y="640"/>
                  <a:pt x="723" y="639"/>
                </a:cubicBezTo>
                <a:close/>
                <a:moveTo>
                  <a:pt x="779" y="602"/>
                </a:moveTo>
                <a:cubicBezTo>
                  <a:pt x="777" y="601"/>
                  <a:pt x="776" y="601"/>
                  <a:pt x="774" y="600"/>
                </a:cubicBezTo>
                <a:cubicBezTo>
                  <a:pt x="771" y="599"/>
                  <a:pt x="767" y="598"/>
                  <a:pt x="764" y="596"/>
                </a:cubicBezTo>
                <a:cubicBezTo>
                  <a:pt x="764" y="596"/>
                  <a:pt x="764" y="596"/>
                  <a:pt x="764" y="596"/>
                </a:cubicBezTo>
                <a:cubicBezTo>
                  <a:pt x="772" y="598"/>
                  <a:pt x="781" y="600"/>
                  <a:pt x="790" y="601"/>
                </a:cubicBezTo>
                <a:cubicBezTo>
                  <a:pt x="795" y="602"/>
                  <a:pt x="801" y="602"/>
                  <a:pt x="806" y="603"/>
                </a:cubicBezTo>
                <a:cubicBezTo>
                  <a:pt x="797" y="603"/>
                  <a:pt x="788" y="603"/>
                  <a:pt x="779" y="602"/>
                </a:cubicBezTo>
                <a:close/>
                <a:moveTo>
                  <a:pt x="856" y="591"/>
                </a:moveTo>
                <a:cubicBezTo>
                  <a:pt x="857" y="590"/>
                  <a:pt x="858" y="589"/>
                  <a:pt x="859" y="588"/>
                </a:cubicBezTo>
                <a:cubicBezTo>
                  <a:pt x="860" y="588"/>
                  <a:pt x="861" y="587"/>
                  <a:pt x="863" y="587"/>
                </a:cubicBezTo>
                <a:cubicBezTo>
                  <a:pt x="864" y="586"/>
                  <a:pt x="863" y="586"/>
                  <a:pt x="862" y="586"/>
                </a:cubicBezTo>
                <a:cubicBezTo>
                  <a:pt x="866" y="584"/>
                  <a:pt x="869" y="581"/>
                  <a:pt x="871" y="578"/>
                </a:cubicBezTo>
                <a:cubicBezTo>
                  <a:pt x="873" y="578"/>
                  <a:pt x="874" y="577"/>
                  <a:pt x="875" y="577"/>
                </a:cubicBezTo>
                <a:cubicBezTo>
                  <a:pt x="876" y="576"/>
                  <a:pt x="877" y="575"/>
                  <a:pt x="878" y="573"/>
                </a:cubicBezTo>
                <a:cubicBezTo>
                  <a:pt x="879" y="573"/>
                  <a:pt x="879" y="573"/>
                  <a:pt x="880" y="572"/>
                </a:cubicBezTo>
                <a:cubicBezTo>
                  <a:pt x="873" y="581"/>
                  <a:pt x="865" y="587"/>
                  <a:pt x="856" y="591"/>
                </a:cubicBezTo>
                <a:close/>
                <a:moveTo>
                  <a:pt x="902" y="468"/>
                </a:moveTo>
                <a:cubicBezTo>
                  <a:pt x="902" y="468"/>
                  <a:pt x="902" y="467"/>
                  <a:pt x="902" y="467"/>
                </a:cubicBezTo>
                <a:cubicBezTo>
                  <a:pt x="902" y="466"/>
                  <a:pt x="902" y="466"/>
                  <a:pt x="902" y="465"/>
                </a:cubicBezTo>
                <a:cubicBezTo>
                  <a:pt x="903" y="466"/>
                  <a:pt x="904" y="466"/>
                  <a:pt x="906" y="466"/>
                </a:cubicBezTo>
                <a:cubicBezTo>
                  <a:pt x="906" y="467"/>
                  <a:pt x="906" y="467"/>
                  <a:pt x="906" y="468"/>
                </a:cubicBezTo>
                <a:cubicBezTo>
                  <a:pt x="906" y="468"/>
                  <a:pt x="909" y="468"/>
                  <a:pt x="910" y="467"/>
                </a:cubicBezTo>
                <a:cubicBezTo>
                  <a:pt x="911" y="467"/>
                  <a:pt x="912" y="468"/>
                  <a:pt x="913" y="468"/>
                </a:cubicBezTo>
                <a:cubicBezTo>
                  <a:pt x="913" y="469"/>
                  <a:pt x="914" y="470"/>
                  <a:pt x="914" y="472"/>
                </a:cubicBezTo>
                <a:cubicBezTo>
                  <a:pt x="914" y="472"/>
                  <a:pt x="914" y="472"/>
                  <a:pt x="914" y="472"/>
                </a:cubicBezTo>
                <a:cubicBezTo>
                  <a:pt x="911" y="471"/>
                  <a:pt x="908" y="470"/>
                  <a:pt x="906" y="470"/>
                </a:cubicBezTo>
                <a:cubicBezTo>
                  <a:pt x="905" y="469"/>
                  <a:pt x="903" y="469"/>
                  <a:pt x="902" y="468"/>
                </a:cubicBezTo>
                <a:close/>
                <a:moveTo>
                  <a:pt x="917" y="472"/>
                </a:moveTo>
                <a:cubicBezTo>
                  <a:pt x="918" y="472"/>
                  <a:pt x="919" y="471"/>
                  <a:pt x="919" y="470"/>
                </a:cubicBezTo>
                <a:cubicBezTo>
                  <a:pt x="919" y="470"/>
                  <a:pt x="919" y="470"/>
                  <a:pt x="919" y="469"/>
                </a:cubicBezTo>
                <a:cubicBezTo>
                  <a:pt x="921" y="470"/>
                  <a:pt x="924" y="471"/>
                  <a:pt x="926" y="472"/>
                </a:cubicBezTo>
                <a:cubicBezTo>
                  <a:pt x="923" y="473"/>
                  <a:pt x="920" y="473"/>
                  <a:pt x="917" y="472"/>
                </a:cubicBezTo>
                <a:close/>
                <a:moveTo>
                  <a:pt x="933" y="469"/>
                </a:moveTo>
                <a:cubicBezTo>
                  <a:pt x="934" y="466"/>
                  <a:pt x="935" y="464"/>
                  <a:pt x="936" y="461"/>
                </a:cubicBezTo>
                <a:cubicBezTo>
                  <a:pt x="936" y="461"/>
                  <a:pt x="936" y="462"/>
                  <a:pt x="936" y="462"/>
                </a:cubicBezTo>
                <a:cubicBezTo>
                  <a:pt x="936" y="465"/>
                  <a:pt x="935" y="468"/>
                  <a:pt x="933" y="469"/>
                </a:cubicBezTo>
                <a:close/>
                <a:moveTo>
                  <a:pt x="939" y="436"/>
                </a:moveTo>
                <a:cubicBezTo>
                  <a:pt x="938" y="437"/>
                  <a:pt x="937" y="438"/>
                  <a:pt x="937" y="439"/>
                </a:cubicBezTo>
                <a:cubicBezTo>
                  <a:pt x="937" y="438"/>
                  <a:pt x="936" y="437"/>
                  <a:pt x="936" y="436"/>
                </a:cubicBezTo>
                <a:cubicBezTo>
                  <a:pt x="936" y="435"/>
                  <a:pt x="931" y="436"/>
                  <a:pt x="931" y="437"/>
                </a:cubicBezTo>
                <a:cubicBezTo>
                  <a:pt x="931" y="438"/>
                  <a:pt x="931" y="439"/>
                  <a:pt x="931" y="439"/>
                </a:cubicBezTo>
                <a:cubicBezTo>
                  <a:pt x="931" y="438"/>
                  <a:pt x="931" y="437"/>
                  <a:pt x="931" y="437"/>
                </a:cubicBezTo>
                <a:cubicBezTo>
                  <a:pt x="931" y="435"/>
                  <a:pt x="931" y="434"/>
                  <a:pt x="932" y="433"/>
                </a:cubicBezTo>
                <a:cubicBezTo>
                  <a:pt x="932" y="433"/>
                  <a:pt x="932" y="433"/>
                  <a:pt x="932" y="433"/>
                </a:cubicBezTo>
                <a:cubicBezTo>
                  <a:pt x="932" y="433"/>
                  <a:pt x="937" y="433"/>
                  <a:pt x="937" y="431"/>
                </a:cubicBezTo>
                <a:cubicBezTo>
                  <a:pt x="937" y="430"/>
                  <a:pt x="937" y="429"/>
                  <a:pt x="937" y="428"/>
                </a:cubicBezTo>
                <a:cubicBezTo>
                  <a:pt x="938" y="427"/>
                  <a:pt x="940" y="426"/>
                  <a:pt x="942" y="426"/>
                </a:cubicBezTo>
                <a:cubicBezTo>
                  <a:pt x="942" y="426"/>
                  <a:pt x="943" y="425"/>
                  <a:pt x="943" y="425"/>
                </a:cubicBezTo>
                <a:cubicBezTo>
                  <a:pt x="943" y="426"/>
                  <a:pt x="943" y="426"/>
                  <a:pt x="943" y="427"/>
                </a:cubicBezTo>
                <a:cubicBezTo>
                  <a:pt x="944" y="429"/>
                  <a:pt x="949" y="427"/>
                  <a:pt x="949" y="425"/>
                </a:cubicBezTo>
                <a:cubicBezTo>
                  <a:pt x="949" y="424"/>
                  <a:pt x="949" y="423"/>
                  <a:pt x="948" y="423"/>
                </a:cubicBezTo>
                <a:cubicBezTo>
                  <a:pt x="950" y="422"/>
                  <a:pt x="951" y="421"/>
                  <a:pt x="952" y="420"/>
                </a:cubicBezTo>
                <a:cubicBezTo>
                  <a:pt x="953" y="422"/>
                  <a:pt x="953" y="424"/>
                  <a:pt x="954" y="426"/>
                </a:cubicBezTo>
                <a:cubicBezTo>
                  <a:pt x="949" y="429"/>
                  <a:pt x="943" y="432"/>
                  <a:pt x="939" y="436"/>
                </a:cubicBezTo>
                <a:close/>
                <a:moveTo>
                  <a:pt x="962" y="411"/>
                </a:moveTo>
                <a:cubicBezTo>
                  <a:pt x="962" y="415"/>
                  <a:pt x="960" y="419"/>
                  <a:pt x="958" y="421"/>
                </a:cubicBezTo>
                <a:cubicBezTo>
                  <a:pt x="958" y="418"/>
                  <a:pt x="957" y="415"/>
                  <a:pt x="957" y="412"/>
                </a:cubicBezTo>
                <a:cubicBezTo>
                  <a:pt x="957" y="410"/>
                  <a:pt x="958" y="407"/>
                  <a:pt x="958" y="404"/>
                </a:cubicBezTo>
                <a:cubicBezTo>
                  <a:pt x="958" y="403"/>
                  <a:pt x="958" y="403"/>
                  <a:pt x="958" y="403"/>
                </a:cubicBezTo>
                <a:cubicBezTo>
                  <a:pt x="959" y="397"/>
                  <a:pt x="959" y="391"/>
                  <a:pt x="959" y="386"/>
                </a:cubicBezTo>
                <a:cubicBezTo>
                  <a:pt x="961" y="394"/>
                  <a:pt x="963" y="402"/>
                  <a:pt x="962" y="41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7191603" y="4071697"/>
            <a:ext cx="263391" cy="212497"/>
          </a:xfrm>
          <a:custGeom>
            <a:avLst/>
            <a:gdLst>
              <a:gd name="T0" fmla="*/ 73 w 73"/>
              <a:gd name="T1" fmla="*/ 2 h 59"/>
              <a:gd name="T2" fmla="*/ 67 w 73"/>
              <a:gd name="T3" fmla="*/ 3 h 59"/>
              <a:gd name="T4" fmla="*/ 49 w 73"/>
              <a:gd name="T5" fmla="*/ 38 h 59"/>
              <a:gd name="T6" fmla="*/ 4 w 73"/>
              <a:gd name="T7" fmla="*/ 56 h 59"/>
              <a:gd name="T8" fmla="*/ 6 w 73"/>
              <a:gd name="T9" fmla="*/ 58 h 59"/>
              <a:gd name="T10" fmla="*/ 48 w 73"/>
              <a:gd name="T11" fmla="*/ 44 h 59"/>
              <a:gd name="T12" fmla="*/ 73 w 73"/>
              <a:gd name="T13" fmla="*/ 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59">
                <a:moveTo>
                  <a:pt x="73" y="2"/>
                </a:moveTo>
                <a:cubicBezTo>
                  <a:pt x="73" y="0"/>
                  <a:pt x="68" y="1"/>
                  <a:pt x="67" y="3"/>
                </a:cubicBezTo>
                <a:cubicBezTo>
                  <a:pt x="62" y="15"/>
                  <a:pt x="58" y="27"/>
                  <a:pt x="49" y="38"/>
                </a:cubicBezTo>
                <a:cubicBezTo>
                  <a:pt x="38" y="52"/>
                  <a:pt x="19" y="50"/>
                  <a:pt x="4" y="56"/>
                </a:cubicBezTo>
                <a:cubicBezTo>
                  <a:pt x="0" y="58"/>
                  <a:pt x="4" y="59"/>
                  <a:pt x="6" y="58"/>
                </a:cubicBezTo>
                <a:cubicBezTo>
                  <a:pt x="20" y="52"/>
                  <a:pt x="35" y="54"/>
                  <a:pt x="48" y="44"/>
                </a:cubicBezTo>
                <a:cubicBezTo>
                  <a:pt x="61" y="34"/>
                  <a:pt x="67" y="16"/>
                  <a:pt x="73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7177607" y="4042431"/>
            <a:ext cx="165415" cy="105612"/>
          </a:xfrm>
          <a:custGeom>
            <a:avLst/>
            <a:gdLst>
              <a:gd name="T0" fmla="*/ 42 w 46"/>
              <a:gd name="T1" fmla="*/ 26 h 29"/>
              <a:gd name="T2" fmla="*/ 7 w 46"/>
              <a:gd name="T3" fmla="*/ 2 h 29"/>
              <a:gd name="T4" fmla="*/ 2 w 46"/>
              <a:gd name="T5" fmla="*/ 4 h 29"/>
              <a:gd name="T6" fmla="*/ 40 w 46"/>
              <a:gd name="T7" fmla="*/ 29 h 29"/>
              <a:gd name="T8" fmla="*/ 42 w 46"/>
              <a:gd name="T9" fmla="*/ 2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29">
                <a:moveTo>
                  <a:pt x="42" y="26"/>
                </a:moveTo>
                <a:cubicBezTo>
                  <a:pt x="27" y="25"/>
                  <a:pt x="15" y="12"/>
                  <a:pt x="7" y="2"/>
                </a:cubicBezTo>
                <a:cubicBezTo>
                  <a:pt x="5" y="0"/>
                  <a:pt x="0" y="2"/>
                  <a:pt x="2" y="4"/>
                </a:cubicBezTo>
                <a:cubicBezTo>
                  <a:pt x="11" y="15"/>
                  <a:pt x="24" y="28"/>
                  <a:pt x="40" y="29"/>
                </a:cubicBezTo>
                <a:cubicBezTo>
                  <a:pt x="42" y="29"/>
                  <a:pt x="46" y="26"/>
                  <a:pt x="42" y="26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7217052" y="4028434"/>
            <a:ext cx="132332" cy="86526"/>
          </a:xfrm>
          <a:custGeom>
            <a:avLst/>
            <a:gdLst>
              <a:gd name="T0" fmla="*/ 6 w 37"/>
              <a:gd name="T1" fmla="*/ 1 h 24"/>
              <a:gd name="T2" fmla="*/ 1 w 37"/>
              <a:gd name="T3" fmla="*/ 3 h 24"/>
              <a:gd name="T4" fmla="*/ 31 w 37"/>
              <a:gd name="T5" fmla="*/ 23 h 24"/>
              <a:gd name="T6" fmla="*/ 36 w 37"/>
              <a:gd name="T7" fmla="*/ 22 h 24"/>
              <a:gd name="T8" fmla="*/ 6 w 37"/>
              <a:gd name="T9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4">
                <a:moveTo>
                  <a:pt x="6" y="1"/>
                </a:moveTo>
                <a:cubicBezTo>
                  <a:pt x="5" y="0"/>
                  <a:pt x="0" y="3"/>
                  <a:pt x="1" y="3"/>
                </a:cubicBezTo>
                <a:cubicBezTo>
                  <a:pt x="10" y="11"/>
                  <a:pt x="21" y="17"/>
                  <a:pt x="31" y="23"/>
                </a:cubicBezTo>
                <a:cubicBezTo>
                  <a:pt x="32" y="24"/>
                  <a:pt x="37" y="22"/>
                  <a:pt x="36" y="22"/>
                </a:cubicBezTo>
                <a:cubicBezTo>
                  <a:pt x="26" y="15"/>
                  <a:pt x="15" y="9"/>
                  <a:pt x="6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7278128" y="4042431"/>
            <a:ext cx="96704" cy="58532"/>
          </a:xfrm>
          <a:custGeom>
            <a:avLst/>
            <a:gdLst>
              <a:gd name="T0" fmla="*/ 1 w 27"/>
              <a:gd name="T1" fmla="*/ 3 h 16"/>
              <a:gd name="T2" fmla="*/ 21 w 27"/>
              <a:gd name="T3" fmla="*/ 15 h 16"/>
              <a:gd name="T4" fmla="*/ 25 w 27"/>
              <a:gd name="T5" fmla="*/ 13 h 16"/>
              <a:gd name="T6" fmla="*/ 6 w 27"/>
              <a:gd name="T7" fmla="*/ 1 h 16"/>
              <a:gd name="T8" fmla="*/ 1 w 27"/>
              <a:gd name="T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6">
                <a:moveTo>
                  <a:pt x="1" y="3"/>
                </a:moveTo>
                <a:cubicBezTo>
                  <a:pt x="7" y="8"/>
                  <a:pt x="14" y="12"/>
                  <a:pt x="21" y="15"/>
                </a:cubicBezTo>
                <a:cubicBezTo>
                  <a:pt x="23" y="16"/>
                  <a:pt x="27" y="14"/>
                  <a:pt x="25" y="13"/>
                </a:cubicBezTo>
                <a:cubicBezTo>
                  <a:pt x="18" y="10"/>
                  <a:pt x="12" y="6"/>
                  <a:pt x="6" y="1"/>
                </a:cubicBezTo>
                <a:cubicBezTo>
                  <a:pt x="5" y="0"/>
                  <a:pt x="0" y="2"/>
                  <a:pt x="1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6979109" y="2878152"/>
            <a:ext cx="302836" cy="515337"/>
          </a:xfrm>
          <a:custGeom>
            <a:avLst/>
            <a:gdLst>
              <a:gd name="T0" fmla="*/ 81 w 84"/>
              <a:gd name="T1" fmla="*/ 18 h 143"/>
              <a:gd name="T2" fmla="*/ 64 w 84"/>
              <a:gd name="T3" fmla="*/ 9 h 143"/>
              <a:gd name="T4" fmla="*/ 64 w 84"/>
              <a:gd name="T5" fmla="*/ 3 h 143"/>
              <a:gd name="T6" fmla="*/ 58 w 84"/>
              <a:gd name="T7" fmla="*/ 4 h 143"/>
              <a:gd name="T8" fmla="*/ 58 w 84"/>
              <a:gd name="T9" fmla="*/ 8 h 143"/>
              <a:gd name="T10" fmla="*/ 54 w 84"/>
              <a:gd name="T11" fmla="*/ 9 h 143"/>
              <a:gd name="T12" fmla="*/ 54 w 84"/>
              <a:gd name="T13" fmla="*/ 8 h 143"/>
              <a:gd name="T14" fmla="*/ 51 w 84"/>
              <a:gd name="T15" fmla="*/ 8 h 143"/>
              <a:gd name="T16" fmla="*/ 45 w 84"/>
              <a:gd name="T17" fmla="*/ 2 h 143"/>
              <a:gd name="T18" fmla="*/ 40 w 84"/>
              <a:gd name="T19" fmla="*/ 3 h 143"/>
              <a:gd name="T20" fmla="*/ 44 w 84"/>
              <a:gd name="T21" fmla="*/ 10 h 143"/>
              <a:gd name="T22" fmla="*/ 50 w 84"/>
              <a:gd name="T23" fmla="*/ 10 h 143"/>
              <a:gd name="T24" fmla="*/ 50 w 84"/>
              <a:gd name="T25" fmla="*/ 11 h 143"/>
              <a:gd name="T26" fmla="*/ 44 w 84"/>
              <a:gd name="T27" fmla="*/ 23 h 143"/>
              <a:gd name="T28" fmla="*/ 42 w 84"/>
              <a:gd name="T29" fmla="*/ 18 h 143"/>
              <a:gd name="T30" fmla="*/ 36 w 84"/>
              <a:gd name="T31" fmla="*/ 20 h 143"/>
              <a:gd name="T32" fmla="*/ 40 w 84"/>
              <a:gd name="T33" fmla="*/ 29 h 143"/>
              <a:gd name="T34" fmla="*/ 44 w 84"/>
              <a:gd name="T35" fmla="*/ 29 h 143"/>
              <a:gd name="T36" fmla="*/ 46 w 84"/>
              <a:gd name="T37" fmla="*/ 36 h 143"/>
              <a:gd name="T38" fmla="*/ 30 w 84"/>
              <a:gd name="T39" fmla="*/ 61 h 143"/>
              <a:gd name="T40" fmla="*/ 47 w 84"/>
              <a:gd name="T41" fmla="*/ 140 h 143"/>
              <a:gd name="T42" fmla="*/ 53 w 84"/>
              <a:gd name="T43" fmla="*/ 139 h 143"/>
              <a:gd name="T44" fmla="*/ 52 w 84"/>
              <a:gd name="T45" fmla="*/ 137 h 143"/>
              <a:gd name="T46" fmla="*/ 57 w 84"/>
              <a:gd name="T47" fmla="*/ 124 h 143"/>
              <a:gd name="T48" fmla="*/ 53 w 84"/>
              <a:gd name="T49" fmla="*/ 123 h 143"/>
              <a:gd name="T50" fmla="*/ 48 w 84"/>
              <a:gd name="T51" fmla="*/ 125 h 143"/>
              <a:gd name="T52" fmla="*/ 48 w 84"/>
              <a:gd name="T53" fmla="*/ 126 h 143"/>
              <a:gd name="T54" fmla="*/ 28 w 84"/>
              <a:gd name="T55" fmla="*/ 94 h 143"/>
              <a:gd name="T56" fmla="*/ 30 w 84"/>
              <a:gd name="T57" fmla="*/ 93 h 143"/>
              <a:gd name="T58" fmla="*/ 35 w 84"/>
              <a:gd name="T59" fmla="*/ 87 h 143"/>
              <a:gd name="T60" fmla="*/ 34 w 84"/>
              <a:gd name="T61" fmla="*/ 86 h 143"/>
              <a:gd name="T62" fmla="*/ 36 w 84"/>
              <a:gd name="T63" fmla="*/ 80 h 143"/>
              <a:gd name="T64" fmla="*/ 31 w 84"/>
              <a:gd name="T65" fmla="*/ 81 h 143"/>
              <a:gd name="T66" fmla="*/ 26 w 84"/>
              <a:gd name="T67" fmla="*/ 91 h 143"/>
              <a:gd name="T68" fmla="*/ 25 w 84"/>
              <a:gd name="T69" fmla="*/ 83 h 143"/>
              <a:gd name="T70" fmla="*/ 29 w 84"/>
              <a:gd name="T71" fmla="*/ 75 h 143"/>
              <a:gd name="T72" fmla="*/ 25 w 84"/>
              <a:gd name="T73" fmla="*/ 75 h 143"/>
              <a:gd name="T74" fmla="*/ 26 w 84"/>
              <a:gd name="T75" fmla="*/ 73 h 143"/>
              <a:gd name="T76" fmla="*/ 52 w 84"/>
              <a:gd name="T77" fmla="*/ 42 h 143"/>
              <a:gd name="T78" fmla="*/ 49 w 84"/>
              <a:gd name="T79" fmla="*/ 21 h 143"/>
              <a:gd name="T80" fmla="*/ 58 w 84"/>
              <a:gd name="T81" fmla="*/ 13 h 143"/>
              <a:gd name="T82" fmla="*/ 58 w 84"/>
              <a:gd name="T83" fmla="*/ 16 h 143"/>
              <a:gd name="T84" fmla="*/ 64 w 84"/>
              <a:gd name="T85" fmla="*/ 15 h 143"/>
              <a:gd name="T86" fmla="*/ 64 w 84"/>
              <a:gd name="T87" fmla="*/ 15 h 143"/>
              <a:gd name="T88" fmla="*/ 77 w 84"/>
              <a:gd name="T89" fmla="*/ 21 h 143"/>
              <a:gd name="T90" fmla="*/ 81 w 84"/>
              <a:gd name="T91" fmla="*/ 1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4" h="143">
                <a:moveTo>
                  <a:pt x="81" y="18"/>
                </a:moveTo>
                <a:cubicBezTo>
                  <a:pt x="77" y="16"/>
                  <a:pt x="70" y="11"/>
                  <a:pt x="64" y="9"/>
                </a:cubicBezTo>
                <a:cubicBezTo>
                  <a:pt x="64" y="7"/>
                  <a:pt x="64" y="5"/>
                  <a:pt x="64" y="3"/>
                </a:cubicBezTo>
                <a:cubicBezTo>
                  <a:pt x="64" y="1"/>
                  <a:pt x="58" y="2"/>
                  <a:pt x="58" y="4"/>
                </a:cubicBezTo>
                <a:cubicBezTo>
                  <a:pt x="58" y="6"/>
                  <a:pt x="58" y="7"/>
                  <a:pt x="58" y="8"/>
                </a:cubicBezTo>
                <a:cubicBezTo>
                  <a:pt x="57" y="8"/>
                  <a:pt x="56" y="8"/>
                  <a:pt x="54" y="9"/>
                </a:cubicBezTo>
                <a:cubicBezTo>
                  <a:pt x="55" y="8"/>
                  <a:pt x="55" y="8"/>
                  <a:pt x="54" y="8"/>
                </a:cubicBezTo>
                <a:cubicBezTo>
                  <a:pt x="54" y="7"/>
                  <a:pt x="52" y="8"/>
                  <a:pt x="51" y="8"/>
                </a:cubicBezTo>
                <a:cubicBezTo>
                  <a:pt x="48" y="9"/>
                  <a:pt x="46" y="4"/>
                  <a:pt x="45" y="2"/>
                </a:cubicBezTo>
                <a:cubicBezTo>
                  <a:pt x="45" y="0"/>
                  <a:pt x="40" y="2"/>
                  <a:pt x="40" y="3"/>
                </a:cubicBezTo>
                <a:cubicBezTo>
                  <a:pt x="41" y="6"/>
                  <a:pt x="42" y="8"/>
                  <a:pt x="44" y="10"/>
                </a:cubicBezTo>
                <a:cubicBezTo>
                  <a:pt x="46" y="11"/>
                  <a:pt x="48" y="11"/>
                  <a:pt x="50" y="10"/>
                </a:cubicBezTo>
                <a:cubicBezTo>
                  <a:pt x="50" y="11"/>
                  <a:pt x="50" y="11"/>
                  <a:pt x="50" y="11"/>
                </a:cubicBezTo>
                <a:cubicBezTo>
                  <a:pt x="46" y="14"/>
                  <a:pt x="44" y="18"/>
                  <a:pt x="44" y="23"/>
                </a:cubicBezTo>
                <a:cubicBezTo>
                  <a:pt x="43" y="22"/>
                  <a:pt x="42" y="20"/>
                  <a:pt x="42" y="18"/>
                </a:cubicBezTo>
                <a:cubicBezTo>
                  <a:pt x="41" y="17"/>
                  <a:pt x="36" y="19"/>
                  <a:pt x="36" y="20"/>
                </a:cubicBezTo>
                <a:cubicBezTo>
                  <a:pt x="37" y="23"/>
                  <a:pt x="39" y="26"/>
                  <a:pt x="40" y="29"/>
                </a:cubicBezTo>
                <a:cubicBezTo>
                  <a:pt x="40" y="30"/>
                  <a:pt x="43" y="29"/>
                  <a:pt x="44" y="29"/>
                </a:cubicBezTo>
                <a:cubicBezTo>
                  <a:pt x="45" y="31"/>
                  <a:pt x="46" y="34"/>
                  <a:pt x="46" y="36"/>
                </a:cubicBezTo>
                <a:cubicBezTo>
                  <a:pt x="50" y="48"/>
                  <a:pt x="37" y="54"/>
                  <a:pt x="30" y="61"/>
                </a:cubicBezTo>
                <a:cubicBezTo>
                  <a:pt x="0" y="87"/>
                  <a:pt x="43" y="113"/>
                  <a:pt x="47" y="140"/>
                </a:cubicBezTo>
                <a:cubicBezTo>
                  <a:pt x="48" y="143"/>
                  <a:pt x="53" y="141"/>
                  <a:pt x="53" y="139"/>
                </a:cubicBezTo>
                <a:cubicBezTo>
                  <a:pt x="53" y="138"/>
                  <a:pt x="52" y="138"/>
                  <a:pt x="52" y="137"/>
                </a:cubicBezTo>
                <a:cubicBezTo>
                  <a:pt x="55" y="133"/>
                  <a:pt x="56" y="129"/>
                  <a:pt x="57" y="124"/>
                </a:cubicBezTo>
                <a:cubicBezTo>
                  <a:pt x="58" y="123"/>
                  <a:pt x="55" y="123"/>
                  <a:pt x="53" y="123"/>
                </a:cubicBezTo>
                <a:cubicBezTo>
                  <a:pt x="52" y="122"/>
                  <a:pt x="49" y="123"/>
                  <a:pt x="48" y="125"/>
                </a:cubicBezTo>
                <a:cubicBezTo>
                  <a:pt x="48" y="125"/>
                  <a:pt x="48" y="126"/>
                  <a:pt x="48" y="126"/>
                </a:cubicBezTo>
                <a:cubicBezTo>
                  <a:pt x="42" y="116"/>
                  <a:pt x="33" y="105"/>
                  <a:pt x="28" y="94"/>
                </a:cubicBezTo>
                <a:cubicBezTo>
                  <a:pt x="29" y="94"/>
                  <a:pt x="30" y="94"/>
                  <a:pt x="30" y="93"/>
                </a:cubicBezTo>
                <a:cubicBezTo>
                  <a:pt x="32" y="91"/>
                  <a:pt x="34" y="89"/>
                  <a:pt x="35" y="87"/>
                </a:cubicBezTo>
                <a:cubicBezTo>
                  <a:pt x="36" y="86"/>
                  <a:pt x="34" y="86"/>
                  <a:pt x="34" y="86"/>
                </a:cubicBezTo>
                <a:cubicBezTo>
                  <a:pt x="34" y="84"/>
                  <a:pt x="35" y="82"/>
                  <a:pt x="36" y="80"/>
                </a:cubicBezTo>
                <a:cubicBezTo>
                  <a:pt x="37" y="79"/>
                  <a:pt x="32" y="79"/>
                  <a:pt x="31" y="81"/>
                </a:cubicBezTo>
                <a:cubicBezTo>
                  <a:pt x="29" y="84"/>
                  <a:pt x="28" y="88"/>
                  <a:pt x="26" y="91"/>
                </a:cubicBezTo>
                <a:cubicBezTo>
                  <a:pt x="25" y="88"/>
                  <a:pt x="25" y="86"/>
                  <a:pt x="25" y="83"/>
                </a:cubicBezTo>
                <a:cubicBezTo>
                  <a:pt x="27" y="82"/>
                  <a:pt x="29" y="78"/>
                  <a:pt x="29" y="75"/>
                </a:cubicBezTo>
                <a:cubicBezTo>
                  <a:pt x="29" y="75"/>
                  <a:pt x="27" y="75"/>
                  <a:pt x="25" y="75"/>
                </a:cubicBezTo>
                <a:cubicBezTo>
                  <a:pt x="25" y="75"/>
                  <a:pt x="26" y="74"/>
                  <a:pt x="26" y="73"/>
                </a:cubicBezTo>
                <a:cubicBezTo>
                  <a:pt x="31" y="61"/>
                  <a:pt x="51" y="56"/>
                  <a:pt x="52" y="42"/>
                </a:cubicBezTo>
                <a:cubicBezTo>
                  <a:pt x="53" y="35"/>
                  <a:pt x="49" y="28"/>
                  <a:pt x="49" y="21"/>
                </a:cubicBezTo>
                <a:cubicBezTo>
                  <a:pt x="49" y="14"/>
                  <a:pt x="53" y="12"/>
                  <a:pt x="58" y="13"/>
                </a:cubicBezTo>
                <a:cubicBezTo>
                  <a:pt x="58" y="14"/>
                  <a:pt x="58" y="15"/>
                  <a:pt x="58" y="16"/>
                </a:cubicBezTo>
                <a:cubicBezTo>
                  <a:pt x="58" y="17"/>
                  <a:pt x="64" y="16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70" y="17"/>
                  <a:pt x="75" y="20"/>
                  <a:pt x="77" y="21"/>
                </a:cubicBezTo>
                <a:cubicBezTo>
                  <a:pt x="79" y="23"/>
                  <a:pt x="84" y="20"/>
                  <a:pt x="81" y="18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6622832" y="2758543"/>
            <a:ext cx="460616" cy="847443"/>
          </a:xfrm>
          <a:custGeom>
            <a:avLst/>
            <a:gdLst>
              <a:gd name="T0" fmla="*/ 109 w 128"/>
              <a:gd name="T1" fmla="*/ 155 h 235"/>
              <a:gd name="T2" fmla="*/ 79 w 128"/>
              <a:gd name="T3" fmla="*/ 95 h 235"/>
              <a:gd name="T4" fmla="*/ 104 w 128"/>
              <a:gd name="T5" fmla="*/ 54 h 235"/>
              <a:gd name="T6" fmla="*/ 65 w 128"/>
              <a:gd name="T7" fmla="*/ 7 h 235"/>
              <a:gd name="T8" fmla="*/ 60 w 128"/>
              <a:gd name="T9" fmla="*/ 6 h 235"/>
              <a:gd name="T10" fmla="*/ 62 w 128"/>
              <a:gd name="T11" fmla="*/ 0 h 235"/>
              <a:gd name="T12" fmla="*/ 48 w 128"/>
              <a:gd name="T13" fmla="*/ 15 h 235"/>
              <a:gd name="T14" fmla="*/ 58 w 128"/>
              <a:gd name="T15" fmla="*/ 9 h 235"/>
              <a:gd name="T16" fmla="*/ 53 w 128"/>
              <a:gd name="T17" fmla="*/ 23 h 235"/>
              <a:gd name="T18" fmla="*/ 64 w 128"/>
              <a:gd name="T19" fmla="*/ 12 h 235"/>
              <a:gd name="T20" fmla="*/ 93 w 128"/>
              <a:gd name="T21" fmla="*/ 58 h 235"/>
              <a:gd name="T22" fmla="*/ 94 w 128"/>
              <a:gd name="T23" fmla="*/ 56 h 235"/>
              <a:gd name="T24" fmla="*/ 89 w 128"/>
              <a:gd name="T25" fmla="*/ 55 h 235"/>
              <a:gd name="T26" fmla="*/ 90 w 128"/>
              <a:gd name="T27" fmla="*/ 66 h 235"/>
              <a:gd name="T28" fmla="*/ 86 w 128"/>
              <a:gd name="T29" fmla="*/ 73 h 235"/>
              <a:gd name="T30" fmla="*/ 98 w 128"/>
              <a:gd name="T31" fmla="*/ 63 h 235"/>
              <a:gd name="T32" fmla="*/ 73 w 128"/>
              <a:gd name="T33" fmla="*/ 96 h 235"/>
              <a:gd name="T34" fmla="*/ 78 w 128"/>
              <a:gd name="T35" fmla="*/ 164 h 235"/>
              <a:gd name="T36" fmla="*/ 75 w 128"/>
              <a:gd name="T37" fmla="*/ 157 h 235"/>
              <a:gd name="T38" fmla="*/ 75 w 128"/>
              <a:gd name="T39" fmla="*/ 168 h 235"/>
              <a:gd name="T40" fmla="*/ 76 w 128"/>
              <a:gd name="T41" fmla="*/ 173 h 235"/>
              <a:gd name="T42" fmla="*/ 98 w 128"/>
              <a:gd name="T43" fmla="*/ 203 h 235"/>
              <a:gd name="T44" fmla="*/ 93 w 128"/>
              <a:gd name="T45" fmla="*/ 205 h 235"/>
              <a:gd name="T46" fmla="*/ 102 w 128"/>
              <a:gd name="T47" fmla="*/ 209 h 235"/>
              <a:gd name="T48" fmla="*/ 91 w 128"/>
              <a:gd name="T49" fmla="*/ 227 h 235"/>
              <a:gd name="T50" fmla="*/ 51 w 128"/>
              <a:gd name="T51" fmla="*/ 213 h 235"/>
              <a:gd name="T52" fmla="*/ 41 w 128"/>
              <a:gd name="T53" fmla="*/ 194 h 235"/>
              <a:gd name="T54" fmla="*/ 37 w 128"/>
              <a:gd name="T55" fmla="*/ 198 h 235"/>
              <a:gd name="T56" fmla="*/ 33 w 128"/>
              <a:gd name="T57" fmla="*/ 196 h 235"/>
              <a:gd name="T58" fmla="*/ 26 w 128"/>
              <a:gd name="T59" fmla="*/ 182 h 235"/>
              <a:gd name="T60" fmla="*/ 26 w 128"/>
              <a:gd name="T61" fmla="*/ 195 h 235"/>
              <a:gd name="T62" fmla="*/ 19 w 128"/>
              <a:gd name="T63" fmla="*/ 185 h 235"/>
              <a:gd name="T64" fmla="*/ 21 w 128"/>
              <a:gd name="T65" fmla="*/ 196 h 235"/>
              <a:gd name="T66" fmla="*/ 19 w 128"/>
              <a:gd name="T67" fmla="*/ 198 h 235"/>
              <a:gd name="T68" fmla="*/ 8 w 128"/>
              <a:gd name="T69" fmla="*/ 187 h 235"/>
              <a:gd name="T70" fmla="*/ 14 w 128"/>
              <a:gd name="T71" fmla="*/ 201 h 235"/>
              <a:gd name="T72" fmla="*/ 6 w 128"/>
              <a:gd name="T73" fmla="*/ 216 h 235"/>
              <a:gd name="T74" fmla="*/ 28 w 128"/>
              <a:gd name="T75" fmla="*/ 198 h 235"/>
              <a:gd name="T76" fmla="*/ 35 w 128"/>
              <a:gd name="T77" fmla="*/ 203 h 235"/>
              <a:gd name="T78" fmla="*/ 60 w 128"/>
              <a:gd name="T79" fmla="*/ 228 h 235"/>
              <a:gd name="T80" fmla="*/ 90 w 128"/>
              <a:gd name="T81" fmla="*/ 183 h 235"/>
              <a:gd name="T82" fmla="*/ 84 w 128"/>
              <a:gd name="T83" fmla="*/ 169 h 235"/>
              <a:gd name="T84" fmla="*/ 81 w 128"/>
              <a:gd name="T85" fmla="*/ 166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235">
                <a:moveTo>
                  <a:pt x="91" y="162"/>
                </a:moveTo>
                <a:cubicBezTo>
                  <a:pt x="97" y="161"/>
                  <a:pt x="104" y="159"/>
                  <a:pt x="109" y="155"/>
                </a:cubicBezTo>
                <a:cubicBezTo>
                  <a:pt x="119" y="147"/>
                  <a:pt x="113" y="138"/>
                  <a:pt x="106" y="130"/>
                </a:cubicBezTo>
                <a:cubicBezTo>
                  <a:pt x="97" y="120"/>
                  <a:pt x="80" y="110"/>
                  <a:pt x="79" y="95"/>
                </a:cubicBezTo>
                <a:cubicBezTo>
                  <a:pt x="78" y="84"/>
                  <a:pt x="89" y="81"/>
                  <a:pt x="96" y="76"/>
                </a:cubicBezTo>
                <a:cubicBezTo>
                  <a:pt x="103" y="71"/>
                  <a:pt x="103" y="61"/>
                  <a:pt x="104" y="54"/>
                </a:cubicBezTo>
                <a:cubicBezTo>
                  <a:pt x="105" y="31"/>
                  <a:pt x="84" y="16"/>
                  <a:pt x="65" y="8"/>
                </a:cubicBezTo>
                <a:cubicBezTo>
                  <a:pt x="65" y="8"/>
                  <a:pt x="65" y="7"/>
                  <a:pt x="65" y="7"/>
                </a:cubicBezTo>
                <a:cubicBezTo>
                  <a:pt x="66" y="5"/>
                  <a:pt x="62" y="5"/>
                  <a:pt x="61" y="6"/>
                </a:cubicBezTo>
                <a:cubicBezTo>
                  <a:pt x="60" y="6"/>
                  <a:pt x="60" y="6"/>
                  <a:pt x="60" y="6"/>
                </a:cubicBezTo>
                <a:cubicBezTo>
                  <a:pt x="61" y="5"/>
                  <a:pt x="62" y="3"/>
                  <a:pt x="63" y="2"/>
                </a:cubicBezTo>
                <a:cubicBezTo>
                  <a:pt x="64" y="1"/>
                  <a:pt x="63" y="0"/>
                  <a:pt x="62" y="0"/>
                </a:cubicBezTo>
                <a:cubicBezTo>
                  <a:pt x="61" y="0"/>
                  <a:pt x="59" y="0"/>
                  <a:pt x="58" y="1"/>
                </a:cubicBezTo>
                <a:cubicBezTo>
                  <a:pt x="55" y="6"/>
                  <a:pt x="52" y="11"/>
                  <a:pt x="48" y="15"/>
                </a:cubicBezTo>
                <a:cubicBezTo>
                  <a:pt x="45" y="17"/>
                  <a:pt x="51" y="17"/>
                  <a:pt x="52" y="16"/>
                </a:cubicBezTo>
                <a:cubicBezTo>
                  <a:pt x="54" y="14"/>
                  <a:pt x="56" y="11"/>
                  <a:pt x="58" y="9"/>
                </a:cubicBezTo>
                <a:cubicBezTo>
                  <a:pt x="58" y="9"/>
                  <a:pt x="59" y="10"/>
                  <a:pt x="59" y="10"/>
                </a:cubicBezTo>
                <a:cubicBezTo>
                  <a:pt x="58" y="14"/>
                  <a:pt x="56" y="19"/>
                  <a:pt x="53" y="23"/>
                </a:cubicBezTo>
                <a:cubicBezTo>
                  <a:pt x="51" y="24"/>
                  <a:pt x="57" y="24"/>
                  <a:pt x="58" y="23"/>
                </a:cubicBezTo>
                <a:cubicBezTo>
                  <a:pt x="60" y="19"/>
                  <a:pt x="62" y="16"/>
                  <a:pt x="64" y="12"/>
                </a:cubicBezTo>
                <a:cubicBezTo>
                  <a:pt x="82" y="21"/>
                  <a:pt x="98" y="35"/>
                  <a:pt x="98" y="56"/>
                </a:cubicBezTo>
                <a:cubicBezTo>
                  <a:pt x="97" y="55"/>
                  <a:pt x="93" y="56"/>
                  <a:pt x="93" y="58"/>
                </a:cubicBezTo>
                <a:cubicBezTo>
                  <a:pt x="93" y="59"/>
                  <a:pt x="93" y="60"/>
                  <a:pt x="92" y="61"/>
                </a:cubicBezTo>
                <a:cubicBezTo>
                  <a:pt x="92" y="59"/>
                  <a:pt x="93" y="57"/>
                  <a:pt x="94" y="56"/>
                </a:cubicBezTo>
                <a:cubicBezTo>
                  <a:pt x="94" y="55"/>
                  <a:pt x="93" y="54"/>
                  <a:pt x="92" y="54"/>
                </a:cubicBezTo>
                <a:cubicBezTo>
                  <a:pt x="91" y="53"/>
                  <a:pt x="89" y="54"/>
                  <a:pt x="89" y="55"/>
                </a:cubicBezTo>
                <a:cubicBezTo>
                  <a:pt x="87" y="58"/>
                  <a:pt x="86" y="62"/>
                  <a:pt x="88" y="65"/>
                </a:cubicBezTo>
                <a:cubicBezTo>
                  <a:pt x="88" y="66"/>
                  <a:pt x="89" y="66"/>
                  <a:pt x="90" y="66"/>
                </a:cubicBezTo>
                <a:cubicBezTo>
                  <a:pt x="89" y="67"/>
                  <a:pt x="87" y="69"/>
                  <a:pt x="85" y="69"/>
                </a:cubicBezTo>
                <a:cubicBezTo>
                  <a:pt x="82" y="70"/>
                  <a:pt x="83" y="74"/>
                  <a:pt x="86" y="73"/>
                </a:cubicBezTo>
                <a:cubicBezTo>
                  <a:pt x="93" y="71"/>
                  <a:pt x="97" y="66"/>
                  <a:pt x="98" y="59"/>
                </a:cubicBezTo>
                <a:cubicBezTo>
                  <a:pt x="98" y="60"/>
                  <a:pt x="98" y="61"/>
                  <a:pt x="98" y="63"/>
                </a:cubicBezTo>
                <a:cubicBezTo>
                  <a:pt x="96" y="74"/>
                  <a:pt x="89" y="77"/>
                  <a:pt x="80" y="83"/>
                </a:cubicBezTo>
                <a:cubicBezTo>
                  <a:pt x="76" y="86"/>
                  <a:pt x="73" y="91"/>
                  <a:pt x="73" y="96"/>
                </a:cubicBezTo>
                <a:cubicBezTo>
                  <a:pt x="73" y="114"/>
                  <a:pt x="128" y="142"/>
                  <a:pt x="101" y="157"/>
                </a:cubicBezTo>
                <a:cubicBezTo>
                  <a:pt x="96" y="160"/>
                  <a:pt x="83" y="159"/>
                  <a:pt x="78" y="164"/>
                </a:cubicBezTo>
                <a:cubicBezTo>
                  <a:pt x="78" y="164"/>
                  <a:pt x="78" y="164"/>
                  <a:pt x="78" y="164"/>
                </a:cubicBezTo>
                <a:cubicBezTo>
                  <a:pt x="77" y="162"/>
                  <a:pt x="76" y="159"/>
                  <a:pt x="75" y="157"/>
                </a:cubicBezTo>
                <a:cubicBezTo>
                  <a:pt x="73" y="155"/>
                  <a:pt x="68" y="156"/>
                  <a:pt x="69" y="158"/>
                </a:cubicBezTo>
                <a:cubicBezTo>
                  <a:pt x="71" y="162"/>
                  <a:pt x="72" y="166"/>
                  <a:pt x="75" y="168"/>
                </a:cubicBezTo>
                <a:cubicBezTo>
                  <a:pt x="75" y="169"/>
                  <a:pt x="75" y="169"/>
                  <a:pt x="76" y="169"/>
                </a:cubicBezTo>
                <a:cubicBezTo>
                  <a:pt x="76" y="170"/>
                  <a:pt x="76" y="172"/>
                  <a:pt x="76" y="173"/>
                </a:cubicBezTo>
                <a:cubicBezTo>
                  <a:pt x="79" y="180"/>
                  <a:pt x="92" y="192"/>
                  <a:pt x="99" y="202"/>
                </a:cubicBezTo>
                <a:cubicBezTo>
                  <a:pt x="99" y="202"/>
                  <a:pt x="99" y="203"/>
                  <a:pt x="98" y="203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7" y="201"/>
                  <a:pt x="92" y="203"/>
                  <a:pt x="93" y="205"/>
                </a:cubicBezTo>
                <a:cubicBezTo>
                  <a:pt x="95" y="207"/>
                  <a:pt x="97" y="208"/>
                  <a:pt x="99" y="209"/>
                </a:cubicBezTo>
                <a:cubicBezTo>
                  <a:pt x="100" y="210"/>
                  <a:pt x="101" y="210"/>
                  <a:pt x="102" y="209"/>
                </a:cubicBezTo>
                <a:cubicBezTo>
                  <a:pt x="102" y="209"/>
                  <a:pt x="103" y="209"/>
                  <a:pt x="103" y="209"/>
                </a:cubicBezTo>
                <a:cubicBezTo>
                  <a:pt x="106" y="216"/>
                  <a:pt x="104" y="223"/>
                  <a:pt x="91" y="227"/>
                </a:cubicBezTo>
                <a:cubicBezTo>
                  <a:pt x="75" y="231"/>
                  <a:pt x="62" y="228"/>
                  <a:pt x="53" y="216"/>
                </a:cubicBezTo>
                <a:cubicBezTo>
                  <a:pt x="52" y="215"/>
                  <a:pt x="52" y="214"/>
                  <a:pt x="51" y="213"/>
                </a:cubicBezTo>
                <a:cubicBezTo>
                  <a:pt x="52" y="213"/>
                  <a:pt x="53" y="212"/>
                  <a:pt x="52" y="212"/>
                </a:cubicBezTo>
                <a:cubicBezTo>
                  <a:pt x="46" y="208"/>
                  <a:pt x="44" y="200"/>
                  <a:pt x="41" y="194"/>
                </a:cubicBezTo>
                <a:cubicBezTo>
                  <a:pt x="41" y="192"/>
                  <a:pt x="36" y="194"/>
                  <a:pt x="36" y="195"/>
                </a:cubicBezTo>
                <a:cubicBezTo>
                  <a:pt x="36" y="196"/>
                  <a:pt x="37" y="197"/>
                  <a:pt x="37" y="198"/>
                </a:cubicBezTo>
                <a:cubicBezTo>
                  <a:pt x="36" y="197"/>
                  <a:pt x="35" y="196"/>
                  <a:pt x="33" y="196"/>
                </a:cubicBezTo>
                <a:cubicBezTo>
                  <a:pt x="33" y="196"/>
                  <a:pt x="33" y="196"/>
                  <a:pt x="33" y="196"/>
                </a:cubicBezTo>
                <a:cubicBezTo>
                  <a:pt x="32" y="191"/>
                  <a:pt x="32" y="186"/>
                  <a:pt x="31" y="181"/>
                </a:cubicBezTo>
                <a:cubicBezTo>
                  <a:pt x="31" y="178"/>
                  <a:pt x="26" y="180"/>
                  <a:pt x="26" y="182"/>
                </a:cubicBezTo>
                <a:cubicBezTo>
                  <a:pt x="26" y="186"/>
                  <a:pt x="27" y="191"/>
                  <a:pt x="27" y="195"/>
                </a:cubicBezTo>
                <a:cubicBezTo>
                  <a:pt x="27" y="195"/>
                  <a:pt x="26" y="195"/>
                  <a:pt x="26" y="195"/>
                </a:cubicBezTo>
                <a:cubicBezTo>
                  <a:pt x="26" y="195"/>
                  <a:pt x="26" y="195"/>
                  <a:pt x="26" y="194"/>
                </a:cubicBezTo>
                <a:cubicBezTo>
                  <a:pt x="23" y="192"/>
                  <a:pt x="21" y="188"/>
                  <a:pt x="19" y="185"/>
                </a:cubicBezTo>
                <a:cubicBezTo>
                  <a:pt x="19" y="183"/>
                  <a:pt x="14" y="185"/>
                  <a:pt x="14" y="186"/>
                </a:cubicBezTo>
                <a:cubicBezTo>
                  <a:pt x="16" y="190"/>
                  <a:pt x="18" y="193"/>
                  <a:pt x="21" y="196"/>
                </a:cubicBezTo>
                <a:cubicBezTo>
                  <a:pt x="21" y="196"/>
                  <a:pt x="21" y="196"/>
                  <a:pt x="21" y="196"/>
                </a:cubicBezTo>
                <a:cubicBezTo>
                  <a:pt x="20" y="197"/>
                  <a:pt x="19" y="197"/>
                  <a:pt x="19" y="198"/>
                </a:cubicBezTo>
                <a:cubicBezTo>
                  <a:pt x="16" y="194"/>
                  <a:pt x="15" y="190"/>
                  <a:pt x="13" y="185"/>
                </a:cubicBezTo>
                <a:cubicBezTo>
                  <a:pt x="12" y="183"/>
                  <a:pt x="7" y="185"/>
                  <a:pt x="8" y="187"/>
                </a:cubicBezTo>
                <a:cubicBezTo>
                  <a:pt x="10" y="192"/>
                  <a:pt x="11" y="197"/>
                  <a:pt x="14" y="201"/>
                </a:cubicBezTo>
                <a:cubicBezTo>
                  <a:pt x="14" y="201"/>
                  <a:pt x="14" y="201"/>
                  <a:pt x="14" y="201"/>
                </a:cubicBezTo>
                <a:cubicBezTo>
                  <a:pt x="10" y="206"/>
                  <a:pt x="5" y="212"/>
                  <a:pt x="1" y="217"/>
                </a:cubicBezTo>
                <a:cubicBezTo>
                  <a:pt x="0" y="218"/>
                  <a:pt x="5" y="217"/>
                  <a:pt x="6" y="216"/>
                </a:cubicBezTo>
                <a:cubicBezTo>
                  <a:pt x="10" y="212"/>
                  <a:pt x="14" y="206"/>
                  <a:pt x="18" y="202"/>
                </a:cubicBezTo>
                <a:cubicBezTo>
                  <a:pt x="22" y="198"/>
                  <a:pt x="25" y="197"/>
                  <a:pt x="28" y="198"/>
                </a:cubicBezTo>
                <a:cubicBezTo>
                  <a:pt x="29" y="200"/>
                  <a:pt x="30" y="202"/>
                  <a:pt x="31" y="203"/>
                </a:cubicBezTo>
                <a:cubicBezTo>
                  <a:pt x="32" y="204"/>
                  <a:pt x="34" y="204"/>
                  <a:pt x="35" y="203"/>
                </a:cubicBezTo>
                <a:cubicBezTo>
                  <a:pt x="37" y="204"/>
                  <a:pt x="39" y="206"/>
                  <a:pt x="40" y="208"/>
                </a:cubicBezTo>
                <a:cubicBezTo>
                  <a:pt x="47" y="215"/>
                  <a:pt x="51" y="224"/>
                  <a:pt x="60" y="228"/>
                </a:cubicBezTo>
                <a:cubicBezTo>
                  <a:pt x="72" y="235"/>
                  <a:pt x="93" y="230"/>
                  <a:pt x="103" y="223"/>
                </a:cubicBezTo>
                <a:cubicBezTo>
                  <a:pt x="119" y="211"/>
                  <a:pt x="98" y="192"/>
                  <a:pt x="90" y="183"/>
                </a:cubicBezTo>
                <a:cubicBezTo>
                  <a:pt x="86" y="179"/>
                  <a:pt x="83" y="175"/>
                  <a:pt x="81" y="170"/>
                </a:cubicBezTo>
                <a:cubicBezTo>
                  <a:pt x="82" y="170"/>
                  <a:pt x="83" y="170"/>
                  <a:pt x="84" y="169"/>
                </a:cubicBezTo>
                <a:cubicBezTo>
                  <a:pt x="85" y="168"/>
                  <a:pt x="85" y="167"/>
                  <a:pt x="84" y="166"/>
                </a:cubicBezTo>
                <a:cubicBezTo>
                  <a:pt x="83" y="166"/>
                  <a:pt x="82" y="166"/>
                  <a:pt x="81" y="166"/>
                </a:cubicBezTo>
                <a:cubicBezTo>
                  <a:pt x="82" y="163"/>
                  <a:pt x="88" y="163"/>
                  <a:pt x="91" y="16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6752618" y="2996488"/>
            <a:ext cx="92887" cy="123426"/>
          </a:xfrm>
          <a:custGeom>
            <a:avLst/>
            <a:gdLst>
              <a:gd name="T0" fmla="*/ 20 w 26"/>
              <a:gd name="T1" fmla="*/ 3 h 34"/>
              <a:gd name="T2" fmla="*/ 3 w 26"/>
              <a:gd name="T3" fmla="*/ 31 h 34"/>
              <a:gd name="T4" fmla="*/ 6 w 26"/>
              <a:gd name="T5" fmla="*/ 33 h 34"/>
              <a:gd name="T6" fmla="*/ 26 w 26"/>
              <a:gd name="T7" fmla="*/ 2 h 34"/>
              <a:gd name="T8" fmla="*/ 20 w 26"/>
              <a:gd name="T9" fmla="*/ 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4">
                <a:moveTo>
                  <a:pt x="20" y="3"/>
                </a:moveTo>
                <a:cubicBezTo>
                  <a:pt x="18" y="14"/>
                  <a:pt x="12" y="24"/>
                  <a:pt x="3" y="31"/>
                </a:cubicBezTo>
                <a:cubicBezTo>
                  <a:pt x="0" y="33"/>
                  <a:pt x="4" y="34"/>
                  <a:pt x="6" y="33"/>
                </a:cubicBezTo>
                <a:cubicBezTo>
                  <a:pt x="16" y="26"/>
                  <a:pt x="23" y="15"/>
                  <a:pt x="26" y="2"/>
                </a:cubicBezTo>
                <a:cubicBezTo>
                  <a:pt x="26" y="0"/>
                  <a:pt x="21" y="1"/>
                  <a:pt x="20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5613803" y="4403803"/>
            <a:ext cx="86525" cy="76346"/>
          </a:xfrm>
          <a:custGeom>
            <a:avLst/>
            <a:gdLst>
              <a:gd name="T0" fmla="*/ 6 w 24"/>
              <a:gd name="T1" fmla="*/ 1 h 21"/>
              <a:gd name="T2" fmla="*/ 2 w 24"/>
              <a:gd name="T3" fmla="*/ 5 h 21"/>
              <a:gd name="T4" fmla="*/ 20 w 24"/>
              <a:gd name="T5" fmla="*/ 21 h 21"/>
              <a:gd name="T6" fmla="*/ 23 w 24"/>
              <a:gd name="T7" fmla="*/ 19 h 21"/>
              <a:gd name="T8" fmla="*/ 22 w 24"/>
              <a:gd name="T9" fmla="*/ 17 h 21"/>
              <a:gd name="T10" fmla="*/ 6 w 24"/>
              <a:gd name="T11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1">
                <a:moveTo>
                  <a:pt x="6" y="1"/>
                </a:moveTo>
                <a:cubicBezTo>
                  <a:pt x="4" y="0"/>
                  <a:pt x="0" y="2"/>
                  <a:pt x="2" y="5"/>
                </a:cubicBezTo>
                <a:cubicBezTo>
                  <a:pt x="8" y="10"/>
                  <a:pt x="10" y="21"/>
                  <a:pt x="20" y="21"/>
                </a:cubicBezTo>
                <a:cubicBezTo>
                  <a:pt x="21" y="21"/>
                  <a:pt x="23" y="21"/>
                  <a:pt x="23" y="19"/>
                </a:cubicBezTo>
                <a:cubicBezTo>
                  <a:pt x="24" y="18"/>
                  <a:pt x="23" y="17"/>
                  <a:pt x="22" y="17"/>
                </a:cubicBezTo>
                <a:cubicBezTo>
                  <a:pt x="14" y="17"/>
                  <a:pt x="11" y="6"/>
                  <a:pt x="6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5671062" y="4399986"/>
            <a:ext cx="76345" cy="76346"/>
          </a:xfrm>
          <a:custGeom>
            <a:avLst/>
            <a:gdLst>
              <a:gd name="T0" fmla="*/ 5 w 21"/>
              <a:gd name="T1" fmla="*/ 3 h 21"/>
              <a:gd name="T2" fmla="*/ 0 w 21"/>
              <a:gd name="T3" fmla="*/ 4 h 21"/>
              <a:gd name="T4" fmla="*/ 16 w 21"/>
              <a:gd name="T5" fmla="*/ 20 h 21"/>
              <a:gd name="T6" fmla="*/ 20 w 21"/>
              <a:gd name="T7" fmla="*/ 19 h 21"/>
              <a:gd name="T8" fmla="*/ 19 w 21"/>
              <a:gd name="T9" fmla="*/ 17 h 21"/>
              <a:gd name="T10" fmla="*/ 5 w 21"/>
              <a:gd name="T11" fmla="*/ 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1">
                <a:moveTo>
                  <a:pt x="5" y="3"/>
                </a:moveTo>
                <a:cubicBezTo>
                  <a:pt x="5" y="0"/>
                  <a:pt x="0" y="2"/>
                  <a:pt x="0" y="4"/>
                </a:cubicBezTo>
                <a:cubicBezTo>
                  <a:pt x="2" y="12"/>
                  <a:pt x="9" y="18"/>
                  <a:pt x="16" y="20"/>
                </a:cubicBezTo>
                <a:cubicBezTo>
                  <a:pt x="18" y="21"/>
                  <a:pt x="19" y="20"/>
                  <a:pt x="20" y="19"/>
                </a:cubicBezTo>
                <a:cubicBezTo>
                  <a:pt x="21" y="18"/>
                  <a:pt x="21" y="17"/>
                  <a:pt x="19" y="17"/>
                </a:cubicBezTo>
                <a:cubicBezTo>
                  <a:pt x="13" y="15"/>
                  <a:pt x="7" y="9"/>
                  <a:pt x="5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5714324" y="4399986"/>
            <a:ext cx="64893" cy="54715"/>
          </a:xfrm>
          <a:custGeom>
            <a:avLst/>
            <a:gdLst>
              <a:gd name="T0" fmla="*/ 2 w 18"/>
              <a:gd name="T1" fmla="*/ 4 h 15"/>
              <a:gd name="T2" fmla="*/ 11 w 18"/>
              <a:gd name="T3" fmla="*/ 13 h 15"/>
              <a:gd name="T4" fmla="*/ 16 w 18"/>
              <a:gd name="T5" fmla="*/ 11 h 15"/>
              <a:gd name="T6" fmla="*/ 7 w 18"/>
              <a:gd name="T7" fmla="*/ 2 h 15"/>
              <a:gd name="T8" fmla="*/ 2 w 18"/>
              <a:gd name="T9" fmla="*/ 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5">
                <a:moveTo>
                  <a:pt x="2" y="4"/>
                </a:moveTo>
                <a:cubicBezTo>
                  <a:pt x="5" y="7"/>
                  <a:pt x="8" y="10"/>
                  <a:pt x="11" y="13"/>
                </a:cubicBezTo>
                <a:cubicBezTo>
                  <a:pt x="12" y="15"/>
                  <a:pt x="18" y="13"/>
                  <a:pt x="16" y="11"/>
                </a:cubicBezTo>
                <a:cubicBezTo>
                  <a:pt x="13" y="8"/>
                  <a:pt x="10" y="5"/>
                  <a:pt x="7" y="2"/>
                </a:cubicBezTo>
                <a:cubicBezTo>
                  <a:pt x="5" y="0"/>
                  <a:pt x="0" y="2"/>
                  <a:pt x="2" y="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5739773" y="4385989"/>
            <a:ext cx="61076" cy="47080"/>
          </a:xfrm>
          <a:custGeom>
            <a:avLst/>
            <a:gdLst>
              <a:gd name="T0" fmla="*/ 1 w 17"/>
              <a:gd name="T1" fmla="*/ 4 h 13"/>
              <a:gd name="T2" fmla="*/ 11 w 17"/>
              <a:gd name="T3" fmla="*/ 12 h 13"/>
              <a:gd name="T4" fmla="*/ 15 w 17"/>
              <a:gd name="T5" fmla="*/ 10 h 13"/>
              <a:gd name="T6" fmla="*/ 6 w 17"/>
              <a:gd name="T7" fmla="*/ 2 h 13"/>
              <a:gd name="T8" fmla="*/ 1 w 17"/>
              <a:gd name="T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3">
                <a:moveTo>
                  <a:pt x="1" y="4"/>
                </a:moveTo>
                <a:cubicBezTo>
                  <a:pt x="4" y="7"/>
                  <a:pt x="7" y="10"/>
                  <a:pt x="11" y="12"/>
                </a:cubicBezTo>
                <a:cubicBezTo>
                  <a:pt x="12" y="13"/>
                  <a:pt x="17" y="11"/>
                  <a:pt x="15" y="10"/>
                </a:cubicBezTo>
                <a:cubicBezTo>
                  <a:pt x="11" y="8"/>
                  <a:pt x="9" y="4"/>
                  <a:pt x="6" y="2"/>
                </a:cubicBezTo>
                <a:cubicBezTo>
                  <a:pt x="5" y="0"/>
                  <a:pt x="0" y="2"/>
                  <a:pt x="1" y="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5772856" y="4374537"/>
            <a:ext cx="57259" cy="50897"/>
          </a:xfrm>
          <a:custGeom>
            <a:avLst/>
            <a:gdLst>
              <a:gd name="T0" fmla="*/ 1 w 16"/>
              <a:gd name="T1" fmla="*/ 4 h 14"/>
              <a:gd name="T2" fmla="*/ 10 w 16"/>
              <a:gd name="T3" fmla="*/ 14 h 14"/>
              <a:gd name="T4" fmla="*/ 14 w 16"/>
              <a:gd name="T5" fmla="*/ 14 h 14"/>
              <a:gd name="T6" fmla="*/ 15 w 16"/>
              <a:gd name="T7" fmla="*/ 11 h 14"/>
              <a:gd name="T8" fmla="*/ 6 w 16"/>
              <a:gd name="T9" fmla="*/ 2 h 14"/>
              <a:gd name="T10" fmla="*/ 1 w 16"/>
              <a:gd name="T11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14">
                <a:moveTo>
                  <a:pt x="1" y="4"/>
                </a:moveTo>
                <a:cubicBezTo>
                  <a:pt x="4" y="7"/>
                  <a:pt x="7" y="11"/>
                  <a:pt x="10" y="14"/>
                </a:cubicBezTo>
                <a:cubicBezTo>
                  <a:pt x="11" y="14"/>
                  <a:pt x="13" y="14"/>
                  <a:pt x="14" y="14"/>
                </a:cubicBezTo>
                <a:cubicBezTo>
                  <a:pt x="14" y="13"/>
                  <a:pt x="16" y="12"/>
                  <a:pt x="15" y="11"/>
                </a:cubicBezTo>
                <a:cubicBezTo>
                  <a:pt x="12" y="9"/>
                  <a:pt x="9" y="5"/>
                  <a:pt x="6" y="2"/>
                </a:cubicBezTo>
                <a:cubicBezTo>
                  <a:pt x="5" y="0"/>
                  <a:pt x="0" y="2"/>
                  <a:pt x="1" y="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5812301" y="4371992"/>
            <a:ext cx="53442" cy="53442"/>
          </a:xfrm>
          <a:custGeom>
            <a:avLst/>
            <a:gdLst>
              <a:gd name="T0" fmla="*/ 14 w 15"/>
              <a:gd name="T1" fmla="*/ 11 h 15"/>
              <a:gd name="T2" fmla="*/ 5 w 15"/>
              <a:gd name="T3" fmla="*/ 1 h 15"/>
              <a:gd name="T4" fmla="*/ 2 w 15"/>
              <a:gd name="T5" fmla="*/ 1 h 15"/>
              <a:gd name="T6" fmla="*/ 1 w 15"/>
              <a:gd name="T7" fmla="*/ 4 h 15"/>
              <a:gd name="T8" fmla="*/ 9 w 15"/>
              <a:gd name="T9" fmla="*/ 13 h 15"/>
              <a:gd name="T10" fmla="*/ 14 w 15"/>
              <a:gd name="T11" fmla="*/ 1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15">
                <a:moveTo>
                  <a:pt x="14" y="11"/>
                </a:moveTo>
                <a:cubicBezTo>
                  <a:pt x="11" y="8"/>
                  <a:pt x="8" y="4"/>
                  <a:pt x="5" y="1"/>
                </a:cubicBezTo>
                <a:cubicBezTo>
                  <a:pt x="4" y="0"/>
                  <a:pt x="3" y="0"/>
                  <a:pt x="2" y="1"/>
                </a:cubicBezTo>
                <a:cubicBezTo>
                  <a:pt x="1" y="1"/>
                  <a:pt x="0" y="3"/>
                  <a:pt x="1" y="4"/>
                </a:cubicBezTo>
                <a:cubicBezTo>
                  <a:pt x="4" y="7"/>
                  <a:pt x="6" y="10"/>
                  <a:pt x="9" y="13"/>
                </a:cubicBezTo>
                <a:cubicBezTo>
                  <a:pt x="10" y="15"/>
                  <a:pt x="15" y="13"/>
                  <a:pt x="14" y="1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6056605" y="4130229"/>
            <a:ext cx="39445" cy="61077"/>
          </a:xfrm>
          <a:custGeom>
            <a:avLst/>
            <a:gdLst>
              <a:gd name="T0" fmla="*/ 4 w 11"/>
              <a:gd name="T1" fmla="*/ 14 h 17"/>
              <a:gd name="T2" fmla="*/ 9 w 11"/>
              <a:gd name="T3" fmla="*/ 15 h 17"/>
              <a:gd name="T4" fmla="*/ 11 w 11"/>
              <a:gd name="T5" fmla="*/ 10 h 17"/>
              <a:gd name="T6" fmla="*/ 9 w 11"/>
              <a:gd name="T7" fmla="*/ 8 h 17"/>
              <a:gd name="T8" fmla="*/ 6 w 11"/>
              <a:gd name="T9" fmla="*/ 2 h 17"/>
              <a:gd name="T10" fmla="*/ 2 w 11"/>
              <a:gd name="T11" fmla="*/ 4 h 17"/>
              <a:gd name="T12" fmla="*/ 4 w 11"/>
              <a:gd name="T13" fmla="*/ 1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7">
                <a:moveTo>
                  <a:pt x="4" y="14"/>
                </a:moveTo>
                <a:cubicBezTo>
                  <a:pt x="4" y="17"/>
                  <a:pt x="8" y="16"/>
                  <a:pt x="9" y="15"/>
                </a:cubicBezTo>
                <a:cubicBezTo>
                  <a:pt x="10" y="13"/>
                  <a:pt x="10" y="12"/>
                  <a:pt x="11" y="10"/>
                </a:cubicBezTo>
                <a:cubicBezTo>
                  <a:pt x="11" y="9"/>
                  <a:pt x="10" y="8"/>
                  <a:pt x="9" y="8"/>
                </a:cubicBezTo>
                <a:cubicBezTo>
                  <a:pt x="8" y="6"/>
                  <a:pt x="8" y="4"/>
                  <a:pt x="6" y="2"/>
                </a:cubicBezTo>
                <a:cubicBezTo>
                  <a:pt x="5" y="0"/>
                  <a:pt x="0" y="2"/>
                  <a:pt x="2" y="4"/>
                </a:cubicBezTo>
                <a:cubicBezTo>
                  <a:pt x="3" y="8"/>
                  <a:pt x="4" y="11"/>
                  <a:pt x="4" y="1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5495468" y="4252383"/>
            <a:ext cx="100521" cy="82708"/>
          </a:xfrm>
          <a:custGeom>
            <a:avLst/>
            <a:gdLst>
              <a:gd name="T0" fmla="*/ 15 w 28"/>
              <a:gd name="T1" fmla="*/ 21 h 23"/>
              <a:gd name="T2" fmla="*/ 17 w 28"/>
              <a:gd name="T3" fmla="*/ 20 h 23"/>
              <a:gd name="T4" fmla="*/ 23 w 28"/>
              <a:gd name="T5" fmla="*/ 23 h 23"/>
              <a:gd name="T6" fmla="*/ 27 w 28"/>
              <a:gd name="T7" fmla="*/ 22 h 23"/>
              <a:gd name="T8" fmla="*/ 26 w 28"/>
              <a:gd name="T9" fmla="*/ 21 h 23"/>
              <a:gd name="T10" fmla="*/ 21 w 28"/>
              <a:gd name="T11" fmla="*/ 15 h 23"/>
              <a:gd name="T12" fmla="*/ 17 w 28"/>
              <a:gd name="T13" fmla="*/ 7 h 23"/>
              <a:gd name="T14" fmla="*/ 12 w 28"/>
              <a:gd name="T15" fmla="*/ 8 h 23"/>
              <a:gd name="T16" fmla="*/ 16 w 28"/>
              <a:gd name="T17" fmla="*/ 17 h 23"/>
              <a:gd name="T18" fmla="*/ 6 w 28"/>
              <a:gd name="T19" fmla="*/ 2 h 23"/>
              <a:gd name="T20" fmla="*/ 1 w 28"/>
              <a:gd name="T21" fmla="*/ 4 h 23"/>
              <a:gd name="T22" fmla="*/ 15 w 28"/>
              <a:gd name="T23" fmla="*/ 2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23">
                <a:moveTo>
                  <a:pt x="15" y="21"/>
                </a:moveTo>
                <a:cubicBezTo>
                  <a:pt x="16" y="21"/>
                  <a:pt x="17" y="21"/>
                  <a:pt x="17" y="20"/>
                </a:cubicBezTo>
                <a:cubicBezTo>
                  <a:pt x="19" y="22"/>
                  <a:pt x="21" y="23"/>
                  <a:pt x="23" y="23"/>
                </a:cubicBezTo>
                <a:cubicBezTo>
                  <a:pt x="24" y="23"/>
                  <a:pt x="26" y="23"/>
                  <a:pt x="27" y="22"/>
                </a:cubicBezTo>
                <a:cubicBezTo>
                  <a:pt x="28" y="22"/>
                  <a:pt x="27" y="21"/>
                  <a:pt x="26" y="21"/>
                </a:cubicBezTo>
                <a:cubicBezTo>
                  <a:pt x="24" y="21"/>
                  <a:pt x="22" y="17"/>
                  <a:pt x="21" y="15"/>
                </a:cubicBezTo>
                <a:cubicBezTo>
                  <a:pt x="20" y="12"/>
                  <a:pt x="19" y="9"/>
                  <a:pt x="17" y="7"/>
                </a:cubicBezTo>
                <a:cubicBezTo>
                  <a:pt x="17" y="5"/>
                  <a:pt x="11" y="7"/>
                  <a:pt x="12" y="8"/>
                </a:cubicBezTo>
                <a:cubicBezTo>
                  <a:pt x="13" y="11"/>
                  <a:pt x="14" y="14"/>
                  <a:pt x="16" y="17"/>
                </a:cubicBezTo>
                <a:cubicBezTo>
                  <a:pt x="10" y="16"/>
                  <a:pt x="7" y="7"/>
                  <a:pt x="6" y="2"/>
                </a:cubicBezTo>
                <a:cubicBezTo>
                  <a:pt x="6" y="0"/>
                  <a:pt x="0" y="1"/>
                  <a:pt x="1" y="4"/>
                </a:cubicBezTo>
                <a:cubicBezTo>
                  <a:pt x="2" y="11"/>
                  <a:pt x="6" y="21"/>
                  <a:pt x="15" y="2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5581993" y="4284194"/>
            <a:ext cx="57259" cy="58532"/>
          </a:xfrm>
          <a:custGeom>
            <a:avLst/>
            <a:gdLst>
              <a:gd name="T0" fmla="*/ 12 w 16"/>
              <a:gd name="T1" fmla="*/ 16 h 16"/>
              <a:gd name="T2" fmla="*/ 15 w 16"/>
              <a:gd name="T3" fmla="*/ 14 h 16"/>
              <a:gd name="T4" fmla="*/ 14 w 16"/>
              <a:gd name="T5" fmla="*/ 12 h 16"/>
              <a:gd name="T6" fmla="*/ 10 w 16"/>
              <a:gd name="T7" fmla="*/ 9 h 16"/>
              <a:gd name="T8" fmla="*/ 6 w 16"/>
              <a:gd name="T9" fmla="*/ 2 h 16"/>
              <a:gd name="T10" fmla="*/ 1 w 16"/>
              <a:gd name="T11" fmla="*/ 4 h 16"/>
              <a:gd name="T12" fmla="*/ 12 w 16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12" y="16"/>
                </a:moveTo>
                <a:cubicBezTo>
                  <a:pt x="13" y="16"/>
                  <a:pt x="14" y="15"/>
                  <a:pt x="15" y="14"/>
                </a:cubicBezTo>
                <a:cubicBezTo>
                  <a:pt x="16" y="13"/>
                  <a:pt x="15" y="12"/>
                  <a:pt x="14" y="12"/>
                </a:cubicBezTo>
                <a:cubicBezTo>
                  <a:pt x="12" y="12"/>
                  <a:pt x="11" y="10"/>
                  <a:pt x="10" y="9"/>
                </a:cubicBezTo>
                <a:cubicBezTo>
                  <a:pt x="8" y="7"/>
                  <a:pt x="7" y="5"/>
                  <a:pt x="6" y="2"/>
                </a:cubicBezTo>
                <a:cubicBezTo>
                  <a:pt x="5" y="0"/>
                  <a:pt x="0" y="2"/>
                  <a:pt x="1" y="4"/>
                </a:cubicBezTo>
                <a:cubicBezTo>
                  <a:pt x="3" y="8"/>
                  <a:pt x="6" y="15"/>
                  <a:pt x="12" y="16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5625255" y="4274015"/>
            <a:ext cx="85252" cy="94160"/>
          </a:xfrm>
          <a:custGeom>
            <a:avLst/>
            <a:gdLst>
              <a:gd name="T0" fmla="*/ 17 w 24"/>
              <a:gd name="T1" fmla="*/ 25 h 26"/>
              <a:gd name="T2" fmla="*/ 21 w 24"/>
              <a:gd name="T3" fmla="*/ 22 h 26"/>
              <a:gd name="T4" fmla="*/ 6 w 24"/>
              <a:gd name="T5" fmla="*/ 3 h 26"/>
              <a:gd name="T6" fmla="*/ 1 w 24"/>
              <a:gd name="T7" fmla="*/ 4 h 26"/>
              <a:gd name="T8" fmla="*/ 17 w 24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6">
                <a:moveTo>
                  <a:pt x="17" y="25"/>
                </a:moveTo>
                <a:cubicBezTo>
                  <a:pt x="20" y="26"/>
                  <a:pt x="24" y="23"/>
                  <a:pt x="21" y="22"/>
                </a:cubicBezTo>
                <a:cubicBezTo>
                  <a:pt x="12" y="19"/>
                  <a:pt x="8" y="10"/>
                  <a:pt x="6" y="3"/>
                </a:cubicBezTo>
                <a:cubicBezTo>
                  <a:pt x="5" y="0"/>
                  <a:pt x="0" y="2"/>
                  <a:pt x="1" y="4"/>
                </a:cubicBezTo>
                <a:cubicBezTo>
                  <a:pt x="3" y="13"/>
                  <a:pt x="8" y="23"/>
                  <a:pt x="17" y="25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5674879" y="4274015"/>
            <a:ext cx="72528" cy="82708"/>
          </a:xfrm>
          <a:custGeom>
            <a:avLst/>
            <a:gdLst>
              <a:gd name="T0" fmla="*/ 19 w 20"/>
              <a:gd name="T1" fmla="*/ 20 h 23"/>
              <a:gd name="T2" fmla="*/ 6 w 20"/>
              <a:gd name="T3" fmla="*/ 1 h 23"/>
              <a:gd name="T4" fmla="*/ 1 w 20"/>
              <a:gd name="T5" fmla="*/ 3 h 23"/>
              <a:gd name="T6" fmla="*/ 14 w 20"/>
              <a:gd name="T7" fmla="*/ 22 h 23"/>
              <a:gd name="T8" fmla="*/ 19 w 20"/>
              <a:gd name="T9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3">
                <a:moveTo>
                  <a:pt x="19" y="20"/>
                </a:moveTo>
                <a:cubicBezTo>
                  <a:pt x="14" y="14"/>
                  <a:pt x="10" y="8"/>
                  <a:pt x="6" y="1"/>
                </a:cubicBezTo>
                <a:cubicBezTo>
                  <a:pt x="5" y="0"/>
                  <a:pt x="0" y="2"/>
                  <a:pt x="1" y="3"/>
                </a:cubicBezTo>
                <a:cubicBezTo>
                  <a:pt x="5" y="9"/>
                  <a:pt x="9" y="16"/>
                  <a:pt x="14" y="22"/>
                </a:cubicBezTo>
                <a:cubicBezTo>
                  <a:pt x="15" y="23"/>
                  <a:pt x="20" y="21"/>
                  <a:pt x="19" y="20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5732138" y="4288011"/>
            <a:ext cx="54714" cy="50897"/>
          </a:xfrm>
          <a:custGeom>
            <a:avLst/>
            <a:gdLst>
              <a:gd name="T0" fmla="*/ 12 w 15"/>
              <a:gd name="T1" fmla="*/ 12 h 14"/>
              <a:gd name="T2" fmla="*/ 15 w 15"/>
              <a:gd name="T3" fmla="*/ 11 h 14"/>
              <a:gd name="T4" fmla="*/ 12 w 15"/>
              <a:gd name="T5" fmla="*/ 10 h 14"/>
              <a:gd name="T6" fmla="*/ 9 w 15"/>
              <a:gd name="T7" fmla="*/ 8 h 14"/>
              <a:gd name="T8" fmla="*/ 5 w 15"/>
              <a:gd name="T9" fmla="*/ 1 h 14"/>
              <a:gd name="T10" fmla="*/ 0 w 15"/>
              <a:gd name="T11" fmla="*/ 3 h 14"/>
              <a:gd name="T12" fmla="*/ 12 w 15"/>
              <a:gd name="T13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14">
                <a:moveTo>
                  <a:pt x="12" y="12"/>
                </a:moveTo>
                <a:cubicBezTo>
                  <a:pt x="12" y="12"/>
                  <a:pt x="14" y="12"/>
                  <a:pt x="15" y="11"/>
                </a:cubicBezTo>
                <a:cubicBezTo>
                  <a:pt x="15" y="10"/>
                  <a:pt x="13" y="10"/>
                  <a:pt x="12" y="10"/>
                </a:cubicBezTo>
                <a:cubicBezTo>
                  <a:pt x="11" y="10"/>
                  <a:pt x="10" y="9"/>
                  <a:pt x="9" y="8"/>
                </a:cubicBezTo>
                <a:cubicBezTo>
                  <a:pt x="7" y="6"/>
                  <a:pt x="6" y="4"/>
                  <a:pt x="5" y="1"/>
                </a:cubicBezTo>
                <a:cubicBezTo>
                  <a:pt x="5" y="0"/>
                  <a:pt x="0" y="1"/>
                  <a:pt x="0" y="3"/>
                </a:cubicBezTo>
                <a:cubicBezTo>
                  <a:pt x="2" y="8"/>
                  <a:pt x="5" y="14"/>
                  <a:pt x="12" y="1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5761404" y="4266380"/>
            <a:ext cx="47080" cy="39446"/>
          </a:xfrm>
          <a:custGeom>
            <a:avLst/>
            <a:gdLst>
              <a:gd name="T0" fmla="*/ 12 w 13"/>
              <a:gd name="T1" fmla="*/ 8 h 11"/>
              <a:gd name="T2" fmla="*/ 6 w 13"/>
              <a:gd name="T3" fmla="*/ 1 h 11"/>
              <a:gd name="T4" fmla="*/ 1 w 13"/>
              <a:gd name="T5" fmla="*/ 2 h 11"/>
              <a:gd name="T6" fmla="*/ 7 w 13"/>
              <a:gd name="T7" fmla="*/ 10 h 11"/>
              <a:gd name="T8" fmla="*/ 12 w 13"/>
              <a:gd name="T9" fmla="*/ 8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1">
                <a:moveTo>
                  <a:pt x="12" y="8"/>
                </a:moveTo>
                <a:cubicBezTo>
                  <a:pt x="10" y="5"/>
                  <a:pt x="8" y="3"/>
                  <a:pt x="6" y="1"/>
                </a:cubicBezTo>
                <a:cubicBezTo>
                  <a:pt x="5" y="0"/>
                  <a:pt x="0" y="2"/>
                  <a:pt x="1" y="2"/>
                </a:cubicBezTo>
                <a:cubicBezTo>
                  <a:pt x="3" y="5"/>
                  <a:pt x="5" y="7"/>
                  <a:pt x="7" y="10"/>
                </a:cubicBezTo>
                <a:cubicBezTo>
                  <a:pt x="8" y="11"/>
                  <a:pt x="13" y="9"/>
                  <a:pt x="12" y="8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5797031" y="4252383"/>
            <a:ext cx="43262" cy="29266"/>
          </a:xfrm>
          <a:custGeom>
            <a:avLst/>
            <a:gdLst>
              <a:gd name="T0" fmla="*/ 7 w 12"/>
              <a:gd name="T1" fmla="*/ 8 h 8"/>
              <a:gd name="T2" fmla="*/ 11 w 12"/>
              <a:gd name="T3" fmla="*/ 7 h 8"/>
              <a:gd name="T4" fmla="*/ 10 w 12"/>
              <a:gd name="T5" fmla="*/ 5 h 8"/>
              <a:gd name="T6" fmla="*/ 6 w 12"/>
              <a:gd name="T7" fmla="*/ 1 h 8"/>
              <a:gd name="T8" fmla="*/ 0 w 12"/>
              <a:gd name="T9" fmla="*/ 3 h 8"/>
              <a:gd name="T10" fmla="*/ 7 w 12"/>
              <a:gd name="T11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8">
                <a:moveTo>
                  <a:pt x="7" y="8"/>
                </a:moveTo>
                <a:cubicBezTo>
                  <a:pt x="8" y="8"/>
                  <a:pt x="10" y="7"/>
                  <a:pt x="11" y="7"/>
                </a:cubicBezTo>
                <a:cubicBezTo>
                  <a:pt x="12" y="6"/>
                  <a:pt x="11" y="5"/>
                  <a:pt x="10" y="5"/>
                </a:cubicBezTo>
                <a:cubicBezTo>
                  <a:pt x="8" y="5"/>
                  <a:pt x="7" y="3"/>
                  <a:pt x="6" y="1"/>
                </a:cubicBezTo>
                <a:cubicBezTo>
                  <a:pt x="5" y="0"/>
                  <a:pt x="0" y="2"/>
                  <a:pt x="0" y="3"/>
                </a:cubicBezTo>
                <a:cubicBezTo>
                  <a:pt x="2" y="5"/>
                  <a:pt x="4" y="7"/>
                  <a:pt x="7" y="8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5859380" y="4187489"/>
            <a:ext cx="35628" cy="35628"/>
          </a:xfrm>
          <a:custGeom>
            <a:avLst/>
            <a:gdLst>
              <a:gd name="T0" fmla="*/ 1 w 10"/>
              <a:gd name="T1" fmla="*/ 3 h 10"/>
              <a:gd name="T2" fmla="*/ 3 w 10"/>
              <a:gd name="T3" fmla="*/ 9 h 10"/>
              <a:gd name="T4" fmla="*/ 8 w 10"/>
              <a:gd name="T5" fmla="*/ 9 h 10"/>
              <a:gd name="T6" fmla="*/ 10 w 10"/>
              <a:gd name="T7" fmla="*/ 6 h 10"/>
              <a:gd name="T8" fmla="*/ 7 w 10"/>
              <a:gd name="T9" fmla="*/ 5 h 10"/>
              <a:gd name="T10" fmla="*/ 6 w 10"/>
              <a:gd name="T11" fmla="*/ 2 h 10"/>
              <a:gd name="T12" fmla="*/ 1 w 10"/>
              <a:gd name="T13" fmla="*/ 3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1" y="3"/>
                </a:moveTo>
                <a:cubicBezTo>
                  <a:pt x="2" y="5"/>
                  <a:pt x="2" y="7"/>
                  <a:pt x="3" y="9"/>
                </a:cubicBezTo>
                <a:cubicBezTo>
                  <a:pt x="5" y="10"/>
                  <a:pt x="6" y="10"/>
                  <a:pt x="8" y="9"/>
                </a:cubicBezTo>
                <a:cubicBezTo>
                  <a:pt x="9" y="8"/>
                  <a:pt x="10" y="7"/>
                  <a:pt x="10" y="6"/>
                </a:cubicBezTo>
                <a:cubicBezTo>
                  <a:pt x="10" y="5"/>
                  <a:pt x="9" y="4"/>
                  <a:pt x="7" y="5"/>
                </a:cubicBezTo>
                <a:cubicBezTo>
                  <a:pt x="7" y="4"/>
                  <a:pt x="7" y="3"/>
                  <a:pt x="6" y="2"/>
                </a:cubicBezTo>
                <a:cubicBezTo>
                  <a:pt x="6" y="0"/>
                  <a:pt x="0" y="1"/>
                  <a:pt x="1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7"/>
          <p:cNvSpPr>
            <a:spLocks/>
          </p:cNvSpPr>
          <p:nvPr/>
        </p:nvSpPr>
        <p:spPr bwMode="auto">
          <a:xfrm>
            <a:off x="5944632" y="4093329"/>
            <a:ext cx="33083" cy="21631"/>
          </a:xfrm>
          <a:custGeom>
            <a:avLst/>
            <a:gdLst>
              <a:gd name="T0" fmla="*/ 0 w 9"/>
              <a:gd name="T1" fmla="*/ 3 h 6"/>
              <a:gd name="T2" fmla="*/ 3 w 9"/>
              <a:gd name="T3" fmla="*/ 5 h 6"/>
              <a:gd name="T4" fmla="*/ 8 w 9"/>
              <a:gd name="T5" fmla="*/ 4 h 6"/>
              <a:gd name="T6" fmla="*/ 5 w 9"/>
              <a:gd name="T7" fmla="*/ 1 h 6"/>
              <a:gd name="T8" fmla="*/ 0 w 9"/>
              <a:gd name="T9" fmla="*/ 2 h 6"/>
              <a:gd name="T10" fmla="*/ 0 w 9"/>
              <a:gd name="T11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6">
                <a:moveTo>
                  <a:pt x="0" y="3"/>
                </a:moveTo>
                <a:cubicBezTo>
                  <a:pt x="1" y="4"/>
                  <a:pt x="2" y="4"/>
                  <a:pt x="3" y="5"/>
                </a:cubicBezTo>
                <a:cubicBezTo>
                  <a:pt x="4" y="6"/>
                  <a:pt x="9" y="4"/>
                  <a:pt x="8" y="4"/>
                </a:cubicBezTo>
                <a:cubicBezTo>
                  <a:pt x="7" y="3"/>
                  <a:pt x="6" y="2"/>
                  <a:pt x="5" y="1"/>
                </a:cubicBezTo>
                <a:cubicBezTo>
                  <a:pt x="4" y="0"/>
                  <a:pt x="0" y="1"/>
                  <a:pt x="0" y="2"/>
                </a:cubicBezTo>
                <a:cubicBezTo>
                  <a:pt x="0" y="2"/>
                  <a:pt x="0" y="3"/>
                  <a:pt x="0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7321390" y="3826117"/>
            <a:ext cx="53442" cy="62349"/>
          </a:xfrm>
          <a:custGeom>
            <a:avLst/>
            <a:gdLst>
              <a:gd name="T0" fmla="*/ 9 w 15"/>
              <a:gd name="T1" fmla="*/ 15 h 17"/>
              <a:gd name="T2" fmla="*/ 14 w 15"/>
              <a:gd name="T3" fmla="*/ 14 h 17"/>
              <a:gd name="T4" fmla="*/ 6 w 15"/>
              <a:gd name="T5" fmla="*/ 1 h 17"/>
              <a:gd name="T6" fmla="*/ 1 w 15"/>
              <a:gd name="T7" fmla="*/ 3 h 17"/>
              <a:gd name="T8" fmla="*/ 9 w 15"/>
              <a:gd name="T9" fmla="*/ 15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7">
                <a:moveTo>
                  <a:pt x="9" y="15"/>
                </a:moveTo>
                <a:cubicBezTo>
                  <a:pt x="9" y="17"/>
                  <a:pt x="15" y="16"/>
                  <a:pt x="14" y="14"/>
                </a:cubicBezTo>
                <a:cubicBezTo>
                  <a:pt x="13" y="9"/>
                  <a:pt x="10" y="5"/>
                  <a:pt x="6" y="1"/>
                </a:cubicBezTo>
                <a:cubicBezTo>
                  <a:pt x="5" y="0"/>
                  <a:pt x="0" y="2"/>
                  <a:pt x="1" y="3"/>
                </a:cubicBezTo>
                <a:cubicBezTo>
                  <a:pt x="5" y="7"/>
                  <a:pt x="7" y="11"/>
                  <a:pt x="9" y="15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49"/>
          <p:cNvSpPr>
            <a:spLocks/>
          </p:cNvSpPr>
          <p:nvPr/>
        </p:nvSpPr>
        <p:spPr bwMode="auto">
          <a:xfrm>
            <a:off x="7288307" y="3509280"/>
            <a:ext cx="108156" cy="111974"/>
          </a:xfrm>
          <a:custGeom>
            <a:avLst/>
            <a:gdLst>
              <a:gd name="T0" fmla="*/ 6 w 30"/>
              <a:gd name="T1" fmla="*/ 1 h 31"/>
              <a:gd name="T2" fmla="*/ 1 w 30"/>
              <a:gd name="T3" fmla="*/ 3 h 31"/>
              <a:gd name="T4" fmla="*/ 23 w 30"/>
              <a:gd name="T5" fmla="*/ 29 h 31"/>
              <a:gd name="T6" fmla="*/ 29 w 30"/>
              <a:gd name="T7" fmla="*/ 28 h 31"/>
              <a:gd name="T8" fmla="*/ 6 w 30"/>
              <a:gd name="T9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1">
                <a:moveTo>
                  <a:pt x="6" y="1"/>
                </a:moveTo>
                <a:cubicBezTo>
                  <a:pt x="5" y="0"/>
                  <a:pt x="0" y="2"/>
                  <a:pt x="1" y="3"/>
                </a:cubicBezTo>
                <a:cubicBezTo>
                  <a:pt x="9" y="11"/>
                  <a:pt x="18" y="19"/>
                  <a:pt x="23" y="29"/>
                </a:cubicBezTo>
                <a:cubicBezTo>
                  <a:pt x="24" y="31"/>
                  <a:pt x="30" y="29"/>
                  <a:pt x="29" y="28"/>
                </a:cubicBezTo>
                <a:cubicBezTo>
                  <a:pt x="23" y="17"/>
                  <a:pt x="14" y="9"/>
                  <a:pt x="6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7482987" y="3336229"/>
            <a:ext cx="68711" cy="143785"/>
          </a:xfrm>
          <a:custGeom>
            <a:avLst/>
            <a:gdLst>
              <a:gd name="T0" fmla="*/ 18 w 19"/>
              <a:gd name="T1" fmla="*/ 38 h 40"/>
              <a:gd name="T2" fmla="*/ 19 w 19"/>
              <a:gd name="T3" fmla="*/ 35 h 40"/>
              <a:gd name="T4" fmla="*/ 17 w 19"/>
              <a:gd name="T5" fmla="*/ 34 h 40"/>
              <a:gd name="T6" fmla="*/ 6 w 19"/>
              <a:gd name="T7" fmla="*/ 2 h 40"/>
              <a:gd name="T8" fmla="*/ 1 w 19"/>
              <a:gd name="T9" fmla="*/ 4 h 40"/>
              <a:gd name="T10" fmla="*/ 13 w 19"/>
              <a:gd name="T11" fmla="*/ 38 h 40"/>
              <a:gd name="T12" fmla="*/ 18 w 19"/>
              <a:gd name="T13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0">
                <a:moveTo>
                  <a:pt x="18" y="38"/>
                </a:moveTo>
                <a:cubicBezTo>
                  <a:pt x="18" y="37"/>
                  <a:pt x="19" y="36"/>
                  <a:pt x="19" y="35"/>
                </a:cubicBezTo>
                <a:cubicBezTo>
                  <a:pt x="19" y="34"/>
                  <a:pt x="18" y="34"/>
                  <a:pt x="17" y="34"/>
                </a:cubicBezTo>
                <a:cubicBezTo>
                  <a:pt x="13" y="23"/>
                  <a:pt x="14" y="11"/>
                  <a:pt x="6" y="2"/>
                </a:cubicBezTo>
                <a:cubicBezTo>
                  <a:pt x="5" y="0"/>
                  <a:pt x="0" y="2"/>
                  <a:pt x="1" y="4"/>
                </a:cubicBezTo>
                <a:cubicBezTo>
                  <a:pt x="9" y="14"/>
                  <a:pt x="7" y="27"/>
                  <a:pt x="13" y="38"/>
                </a:cubicBezTo>
                <a:cubicBezTo>
                  <a:pt x="13" y="40"/>
                  <a:pt x="17" y="39"/>
                  <a:pt x="18" y="38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51"/>
          <p:cNvSpPr>
            <a:spLocks/>
          </p:cNvSpPr>
          <p:nvPr/>
        </p:nvSpPr>
        <p:spPr bwMode="auto">
          <a:xfrm>
            <a:off x="7559332" y="3252248"/>
            <a:ext cx="71255" cy="159055"/>
          </a:xfrm>
          <a:custGeom>
            <a:avLst/>
            <a:gdLst>
              <a:gd name="T0" fmla="*/ 20 w 20"/>
              <a:gd name="T1" fmla="*/ 41 h 44"/>
              <a:gd name="T2" fmla="*/ 20 w 20"/>
              <a:gd name="T3" fmla="*/ 39 h 44"/>
              <a:gd name="T4" fmla="*/ 20 w 20"/>
              <a:gd name="T5" fmla="*/ 39 h 44"/>
              <a:gd name="T6" fmla="*/ 6 w 20"/>
              <a:gd name="T7" fmla="*/ 2 h 44"/>
              <a:gd name="T8" fmla="*/ 0 w 20"/>
              <a:gd name="T9" fmla="*/ 3 h 44"/>
              <a:gd name="T10" fmla="*/ 15 w 20"/>
              <a:gd name="T11" fmla="*/ 43 h 44"/>
              <a:gd name="T12" fmla="*/ 20 w 20"/>
              <a:gd name="T13" fmla="*/ 41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44">
                <a:moveTo>
                  <a:pt x="20" y="41"/>
                </a:moveTo>
                <a:cubicBezTo>
                  <a:pt x="20" y="40"/>
                  <a:pt x="20" y="40"/>
                  <a:pt x="20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17" y="26"/>
                  <a:pt x="12" y="14"/>
                  <a:pt x="6" y="2"/>
                </a:cubicBezTo>
                <a:cubicBezTo>
                  <a:pt x="5" y="0"/>
                  <a:pt x="0" y="2"/>
                  <a:pt x="0" y="3"/>
                </a:cubicBezTo>
                <a:cubicBezTo>
                  <a:pt x="7" y="16"/>
                  <a:pt x="13" y="29"/>
                  <a:pt x="15" y="43"/>
                </a:cubicBezTo>
                <a:cubicBezTo>
                  <a:pt x="15" y="44"/>
                  <a:pt x="20" y="43"/>
                  <a:pt x="20" y="4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52"/>
          <p:cNvSpPr>
            <a:spLocks/>
          </p:cNvSpPr>
          <p:nvPr/>
        </p:nvSpPr>
        <p:spPr bwMode="auto">
          <a:xfrm>
            <a:off x="7032551" y="3912643"/>
            <a:ext cx="94159" cy="101795"/>
          </a:xfrm>
          <a:custGeom>
            <a:avLst/>
            <a:gdLst>
              <a:gd name="T0" fmla="*/ 23 w 26"/>
              <a:gd name="T1" fmla="*/ 2 h 28"/>
              <a:gd name="T2" fmla="*/ 18 w 26"/>
              <a:gd name="T3" fmla="*/ 3 h 28"/>
              <a:gd name="T4" fmla="*/ 16 w 26"/>
              <a:gd name="T5" fmla="*/ 19 h 28"/>
              <a:gd name="T6" fmla="*/ 15 w 26"/>
              <a:gd name="T7" fmla="*/ 21 h 28"/>
              <a:gd name="T8" fmla="*/ 16 w 26"/>
              <a:gd name="T9" fmla="*/ 21 h 28"/>
              <a:gd name="T10" fmla="*/ 14 w 26"/>
              <a:gd name="T11" fmla="*/ 22 h 28"/>
              <a:gd name="T12" fmla="*/ 12 w 26"/>
              <a:gd name="T13" fmla="*/ 20 h 28"/>
              <a:gd name="T14" fmla="*/ 7 w 26"/>
              <a:gd name="T15" fmla="*/ 13 h 28"/>
              <a:gd name="T16" fmla="*/ 2 w 26"/>
              <a:gd name="T17" fmla="*/ 15 h 28"/>
              <a:gd name="T18" fmla="*/ 10 w 26"/>
              <a:gd name="T19" fmla="*/ 25 h 28"/>
              <a:gd name="T20" fmla="*/ 21 w 26"/>
              <a:gd name="T21" fmla="*/ 22 h 28"/>
              <a:gd name="T22" fmla="*/ 20 w 26"/>
              <a:gd name="T23" fmla="*/ 20 h 28"/>
              <a:gd name="T24" fmla="*/ 23 w 26"/>
              <a:gd name="T25" fmla="*/ 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28">
                <a:moveTo>
                  <a:pt x="23" y="2"/>
                </a:moveTo>
                <a:cubicBezTo>
                  <a:pt x="23" y="0"/>
                  <a:pt x="17" y="1"/>
                  <a:pt x="18" y="3"/>
                </a:cubicBezTo>
                <a:cubicBezTo>
                  <a:pt x="18" y="8"/>
                  <a:pt x="21" y="16"/>
                  <a:pt x="16" y="19"/>
                </a:cubicBezTo>
                <a:cubicBezTo>
                  <a:pt x="15" y="19"/>
                  <a:pt x="14" y="21"/>
                  <a:pt x="15" y="21"/>
                </a:cubicBezTo>
                <a:cubicBezTo>
                  <a:pt x="15" y="21"/>
                  <a:pt x="16" y="21"/>
                  <a:pt x="16" y="21"/>
                </a:cubicBezTo>
                <a:cubicBezTo>
                  <a:pt x="15" y="22"/>
                  <a:pt x="15" y="22"/>
                  <a:pt x="14" y="22"/>
                </a:cubicBezTo>
                <a:cubicBezTo>
                  <a:pt x="13" y="22"/>
                  <a:pt x="12" y="21"/>
                  <a:pt x="12" y="20"/>
                </a:cubicBezTo>
                <a:cubicBezTo>
                  <a:pt x="10" y="18"/>
                  <a:pt x="8" y="15"/>
                  <a:pt x="7" y="13"/>
                </a:cubicBezTo>
                <a:cubicBezTo>
                  <a:pt x="6" y="11"/>
                  <a:pt x="0" y="13"/>
                  <a:pt x="2" y="15"/>
                </a:cubicBezTo>
                <a:cubicBezTo>
                  <a:pt x="4" y="19"/>
                  <a:pt x="7" y="23"/>
                  <a:pt x="10" y="25"/>
                </a:cubicBezTo>
                <a:cubicBezTo>
                  <a:pt x="14" y="28"/>
                  <a:pt x="19" y="25"/>
                  <a:pt x="21" y="22"/>
                </a:cubicBezTo>
                <a:cubicBezTo>
                  <a:pt x="21" y="21"/>
                  <a:pt x="21" y="20"/>
                  <a:pt x="20" y="20"/>
                </a:cubicBezTo>
                <a:cubicBezTo>
                  <a:pt x="26" y="16"/>
                  <a:pt x="24" y="8"/>
                  <a:pt x="23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53"/>
          <p:cNvSpPr>
            <a:spLocks/>
          </p:cNvSpPr>
          <p:nvPr/>
        </p:nvSpPr>
        <p:spPr bwMode="auto">
          <a:xfrm>
            <a:off x="6946026" y="3855383"/>
            <a:ext cx="190863" cy="61077"/>
          </a:xfrm>
          <a:custGeom>
            <a:avLst/>
            <a:gdLst>
              <a:gd name="T0" fmla="*/ 42 w 53"/>
              <a:gd name="T1" fmla="*/ 1 h 17"/>
              <a:gd name="T2" fmla="*/ 34 w 53"/>
              <a:gd name="T3" fmla="*/ 5 h 17"/>
              <a:gd name="T4" fmla="*/ 4 w 53"/>
              <a:gd name="T5" fmla="*/ 12 h 17"/>
              <a:gd name="T6" fmla="*/ 3 w 53"/>
              <a:gd name="T7" fmla="*/ 14 h 17"/>
              <a:gd name="T8" fmla="*/ 28 w 53"/>
              <a:gd name="T9" fmla="*/ 11 h 17"/>
              <a:gd name="T10" fmla="*/ 38 w 53"/>
              <a:gd name="T11" fmla="*/ 5 h 17"/>
              <a:gd name="T12" fmla="*/ 43 w 53"/>
              <a:gd name="T13" fmla="*/ 15 h 17"/>
              <a:gd name="T14" fmla="*/ 48 w 53"/>
              <a:gd name="T15" fmla="*/ 15 h 17"/>
              <a:gd name="T16" fmla="*/ 42 w 53"/>
              <a:gd name="T17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17">
                <a:moveTo>
                  <a:pt x="42" y="1"/>
                </a:moveTo>
                <a:cubicBezTo>
                  <a:pt x="39" y="1"/>
                  <a:pt x="36" y="3"/>
                  <a:pt x="34" y="5"/>
                </a:cubicBezTo>
                <a:cubicBezTo>
                  <a:pt x="25" y="11"/>
                  <a:pt x="14" y="10"/>
                  <a:pt x="4" y="12"/>
                </a:cubicBezTo>
                <a:cubicBezTo>
                  <a:pt x="2" y="12"/>
                  <a:pt x="0" y="15"/>
                  <a:pt x="3" y="14"/>
                </a:cubicBezTo>
                <a:cubicBezTo>
                  <a:pt x="11" y="13"/>
                  <a:pt x="20" y="14"/>
                  <a:pt x="28" y="11"/>
                </a:cubicBezTo>
                <a:cubicBezTo>
                  <a:pt x="32" y="9"/>
                  <a:pt x="35" y="7"/>
                  <a:pt x="38" y="5"/>
                </a:cubicBezTo>
                <a:cubicBezTo>
                  <a:pt x="45" y="0"/>
                  <a:pt x="47" y="11"/>
                  <a:pt x="43" y="15"/>
                </a:cubicBezTo>
                <a:cubicBezTo>
                  <a:pt x="42" y="17"/>
                  <a:pt x="47" y="16"/>
                  <a:pt x="48" y="15"/>
                </a:cubicBezTo>
                <a:cubicBezTo>
                  <a:pt x="53" y="10"/>
                  <a:pt x="51" y="0"/>
                  <a:pt x="42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54"/>
          <p:cNvSpPr>
            <a:spLocks/>
          </p:cNvSpPr>
          <p:nvPr/>
        </p:nvSpPr>
        <p:spPr bwMode="auto">
          <a:xfrm>
            <a:off x="7152158" y="3924095"/>
            <a:ext cx="61076" cy="29266"/>
          </a:xfrm>
          <a:custGeom>
            <a:avLst/>
            <a:gdLst>
              <a:gd name="T0" fmla="*/ 16 w 17"/>
              <a:gd name="T1" fmla="*/ 2 h 8"/>
              <a:gd name="T2" fmla="*/ 14 w 17"/>
              <a:gd name="T3" fmla="*/ 0 h 8"/>
              <a:gd name="T4" fmla="*/ 11 w 17"/>
              <a:gd name="T5" fmla="*/ 1 h 8"/>
              <a:gd name="T6" fmla="*/ 5 w 17"/>
              <a:gd name="T7" fmla="*/ 2 h 8"/>
              <a:gd name="T8" fmla="*/ 1 w 17"/>
              <a:gd name="T9" fmla="*/ 3 h 8"/>
              <a:gd name="T10" fmla="*/ 1 w 17"/>
              <a:gd name="T11" fmla="*/ 5 h 8"/>
              <a:gd name="T12" fmla="*/ 16 w 17"/>
              <a:gd name="T13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8">
                <a:moveTo>
                  <a:pt x="16" y="2"/>
                </a:moveTo>
                <a:cubicBezTo>
                  <a:pt x="17" y="1"/>
                  <a:pt x="15" y="0"/>
                  <a:pt x="14" y="0"/>
                </a:cubicBezTo>
                <a:cubicBezTo>
                  <a:pt x="13" y="0"/>
                  <a:pt x="12" y="0"/>
                  <a:pt x="11" y="1"/>
                </a:cubicBezTo>
                <a:cubicBezTo>
                  <a:pt x="10" y="4"/>
                  <a:pt x="7" y="3"/>
                  <a:pt x="5" y="2"/>
                </a:cubicBezTo>
                <a:cubicBezTo>
                  <a:pt x="4" y="2"/>
                  <a:pt x="3" y="2"/>
                  <a:pt x="1" y="3"/>
                </a:cubicBezTo>
                <a:cubicBezTo>
                  <a:pt x="1" y="3"/>
                  <a:pt x="0" y="5"/>
                  <a:pt x="1" y="5"/>
                </a:cubicBezTo>
                <a:cubicBezTo>
                  <a:pt x="6" y="8"/>
                  <a:pt x="13" y="7"/>
                  <a:pt x="16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55"/>
          <p:cNvSpPr>
            <a:spLocks/>
          </p:cNvSpPr>
          <p:nvPr/>
        </p:nvSpPr>
        <p:spPr bwMode="auto">
          <a:xfrm>
            <a:off x="7014737" y="3711598"/>
            <a:ext cx="43262" cy="61077"/>
          </a:xfrm>
          <a:custGeom>
            <a:avLst/>
            <a:gdLst>
              <a:gd name="T0" fmla="*/ 8 w 12"/>
              <a:gd name="T1" fmla="*/ 14 h 17"/>
              <a:gd name="T2" fmla="*/ 11 w 12"/>
              <a:gd name="T3" fmla="*/ 7 h 17"/>
              <a:gd name="T4" fmla="*/ 7 w 12"/>
              <a:gd name="T5" fmla="*/ 7 h 17"/>
              <a:gd name="T6" fmla="*/ 6 w 12"/>
              <a:gd name="T7" fmla="*/ 1 h 17"/>
              <a:gd name="T8" fmla="*/ 1 w 12"/>
              <a:gd name="T9" fmla="*/ 3 h 17"/>
              <a:gd name="T10" fmla="*/ 3 w 12"/>
              <a:gd name="T11" fmla="*/ 15 h 17"/>
              <a:gd name="T12" fmla="*/ 8 w 12"/>
              <a:gd name="T13" fmla="*/ 1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7">
                <a:moveTo>
                  <a:pt x="8" y="14"/>
                </a:moveTo>
                <a:cubicBezTo>
                  <a:pt x="10" y="12"/>
                  <a:pt x="11" y="10"/>
                  <a:pt x="11" y="7"/>
                </a:cubicBezTo>
                <a:cubicBezTo>
                  <a:pt x="12" y="6"/>
                  <a:pt x="8" y="6"/>
                  <a:pt x="7" y="7"/>
                </a:cubicBezTo>
                <a:cubicBezTo>
                  <a:pt x="7" y="5"/>
                  <a:pt x="6" y="3"/>
                  <a:pt x="6" y="1"/>
                </a:cubicBezTo>
                <a:cubicBezTo>
                  <a:pt x="6" y="0"/>
                  <a:pt x="0" y="1"/>
                  <a:pt x="1" y="3"/>
                </a:cubicBezTo>
                <a:cubicBezTo>
                  <a:pt x="1" y="7"/>
                  <a:pt x="2" y="11"/>
                  <a:pt x="3" y="15"/>
                </a:cubicBezTo>
                <a:cubicBezTo>
                  <a:pt x="3" y="17"/>
                  <a:pt x="7" y="15"/>
                  <a:pt x="8" y="1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>
            <a:off x="4861803" y="3988989"/>
            <a:ext cx="39445" cy="68712"/>
          </a:xfrm>
          <a:custGeom>
            <a:avLst/>
            <a:gdLst>
              <a:gd name="T0" fmla="*/ 9 w 11"/>
              <a:gd name="T1" fmla="*/ 14 h 19"/>
              <a:gd name="T2" fmla="*/ 5 w 11"/>
              <a:gd name="T3" fmla="*/ 2 h 19"/>
              <a:gd name="T4" fmla="*/ 0 w 11"/>
              <a:gd name="T5" fmla="*/ 3 h 19"/>
              <a:gd name="T6" fmla="*/ 3 w 11"/>
              <a:gd name="T7" fmla="*/ 12 h 19"/>
              <a:gd name="T8" fmla="*/ 6 w 11"/>
              <a:gd name="T9" fmla="*/ 19 h 19"/>
              <a:gd name="T10" fmla="*/ 11 w 11"/>
              <a:gd name="T11" fmla="*/ 17 h 19"/>
              <a:gd name="T12" fmla="*/ 10 w 11"/>
              <a:gd name="T13" fmla="*/ 15 h 19"/>
              <a:gd name="T14" fmla="*/ 9 w 11"/>
              <a:gd name="T15" fmla="*/ 1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19">
                <a:moveTo>
                  <a:pt x="9" y="14"/>
                </a:moveTo>
                <a:cubicBezTo>
                  <a:pt x="8" y="10"/>
                  <a:pt x="6" y="6"/>
                  <a:pt x="5" y="2"/>
                </a:cubicBezTo>
                <a:cubicBezTo>
                  <a:pt x="5" y="0"/>
                  <a:pt x="0" y="1"/>
                  <a:pt x="0" y="3"/>
                </a:cubicBezTo>
                <a:cubicBezTo>
                  <a:pt x="1" y="6"/>
                  <a:pt x="2" y="9"/>
                  <a:pt x="3" y="12"/>
                </a:cubicBezTo>
                <a:cubicBezTo>
                  <a:pt x="3" y="14"/>
                  <a:pt x="4" y="18"/>
                  <a:pt x="6" y="19"/>
                </a:cubicBezTo>
                <a:cubicBezTo>
                  <a:pt x="8" y="19"/>
                  <a:pt x="10" y="18"/>
                  <a:pt x="11" y="17"/>
                </a:cubicBezTo>
                <a:cubicBezTo>
                  <a:pt x="11" y="16"/>
                  <a:pt x="11" y="16"/>
                  <a:pt x="10" y="15"/>
                </a:cubicBezTo>
                <a:cubicBezTo>
                  <a:pt x="10" y="14"/>
                  <a:pt x="10" y="14"/>
                  <a:pt x="9" y="1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57"/>
          <p:cNvSpPr>
            <a:spLocks/>
          </p:cNvSpPr>
          <p:nvPr/>
        </p:nvSpPr>
        <p:spPr bwMode="auto">
          <a:xfrm>
            <a:off x="4889796" y="4002986"/>
            <a:ext cx="50897" cy="43263"/>
          </a:xfrm>
          <a:custGeom>
            <a:avLst/>
            <a:gdLst>
              <a:gd name="T0" fmla="*/ 11 w 14"/>
              <a:gd name="T1" fmla="*/ 11 h 12"/>
              <a:gd name="T2" fmla="*/ 13 w 14"/>
              <a:gd name="T3" fmla="*/ 9 h 12"/>
              <a:gd name="T4" fmla="*/ 6 w 14"/>
              <a:gd name="T5" fmla="*/ 1 h 12"/>
              <a:gd name="T6" fmla="*/ 1 w 14"/>
              <a:gd name="T7" fmla="*/ 3 h 12"/>
              <a:gd name="T8" fmla="*/ 8 w 14"/>
              <a:gd name="T9" fmla="*/ 11 h 12"/>
              <a:gd name="T10" fmla="*/ 11 w 14"/>
              <a:gd name="T11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2">
                <a:moveTo>
                  <a:pt x="11" y="11"/>
                </a:moveTo>
                <a:cubicBezTo>
                  <a:pt x="12" y="11"/>
                  <a:pt x="14" y="10"/>
                  <a:pt x="13" y="9"/>
                </a:cubicBezTo>
                <a:cubicBezTo>
                  <a:pt x="10" y="7"/>
                  <a:pt x="9" y="4"/>
                  <a:pt x="6" y="1"/>
                </a:cubicBezTo>
                <a:cubicBezTo>
                  <a:pt x="5" y="0"/>
                  <a:pt x="0" y="2"/>
                  <a:pt x="1" y="3"/>
                </a:cubicBezTo>
                <a:cubicBezTo>
                  <a:pt x="4" y="6"/>
                  <a:pt x="5" y="9"/>
                  <a:pt x="8" y="11"/>
                </a:cubicBezTo>
                <a:cubicBezTo>
                  <a:pt x="9" y="12"/>
                  <a:pt x="10" y="12"/>
                  <a:pt x="11" y="1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8"/>
          <p:cNvSpPr>
            <a:spLocks/>
          </p:cNvSpPr>
          <p:nvPr/>
        </p:nvSpPr>
        <p:spPr bwMode="auto">
          <a:xfrm>
            <a:off x="4940693" y="3981354"/>
            <a:ext cx="49624" cy="50897"/>
          </a:xfrm>
          <a:custGeom>
            <a:avLst/>
            <a:gdLst>
              <a:gd name="T0" fmla="*/ 6 w 14"/>
              <a:gd name="T1" fmla="*/ 2 h 14"/>
              <a:gd name="T2" fmla="*/ 1 w 14"/>
              <a:gd name="T3" fmla="*/ 4 h 14"/>
              <a:gd name="T4" fmla="*/ 8 w 14"/>
              <a:gd name="T5" fmla="*/ 13 h 14"/>
              <a:gd name="T6" fmla="*/ 12 w 14"/>
              <a:gd name="T7" fmla="*/ 11 h 14"/>
              <a:gd name="T8" fmla="*/ 6 w 14"/>
              <a:gd name="T9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6" y="2"/>
                </a:moveTo>
                <a:cubicBezTo>
                  <a:pt x="5" y="0"/>
                  <a:pt x="0" y="2"/>
                  <a:pt x="1" y="4"/>
                </a:cubicBezTo>
                <a:cubicBezTo>
                  <a:pt x="3" y="7"/>
                  <a:pt x="5" y="11"/>
                  <a:pt x="8" y="13"/>
                </a:cubicBezTo>
                <a:cubicBezTo>
                  <a:pt x="9" y="14"/>
                  <a:pt x="14" y="12"/>
                  <a:pt x="12" y="11"/>
                </a:cubicBezTo>
                <a:cubicBezTo>
                  <a:pt x="9" y="9"/>
                  <a:pt x="8" y="5"/>
                  <a:pt x="6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9"/>
          <p:cNvSpPr>
            <a:spLocks/>
          </p:cNvSpPr>
          <p:nvPr/>
        </p:nvSpPr>
        <p:spPr bwMode="auto">
          <a:xfrm>
            <a:off x="5005587" y="3971175"/>
            <a:ext cx="35628" cy="27994"/>
          </a:xfrm>
          <a:custGeom>
            <a:avLst/>
            <a:gdLst>
              <a:gd name="T0" fmla="*/ 6 w 10"/>
              <a:gd name="T1" fmla="*/ 1 h 8"/>
              <a:gd name="T2" fmla="*/ 0 w 10"/>
              <a:gd name="T3" fmla="*/ 2 h 8"/>
              <a:gd name="T4" fmla="*/ 5 w 10"/>
              <a:gd name="T5" fmla="*/ 8 h 8"/>
              <a:gd name="T6" fmla="*/ 8 w 10"/>
              <a:gd name="T7" fmla="*/ 7 h 8"/>
              <a:gd name="T8" fmla="*/ 10 w 10"/>
              <a:gd name="T9" fmla="*/ 6 h 8"/>
              <a:gd name="T10" fmla="*/ 6 w 10"/>
              <a:gd name="T11" fmla="*/ 1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8">
                <a:moveTo>
                  <a:pt x="6" y="1"/>
                </a:moveTo>
                <a:cubicBezTo>
                  <a:pt x="5" y="0"/>
                  <a:pt x="0" y="2"/>
                  <a:pt x="0" y="2"/>
                </a:cubicBezTo>
                <a:cubicBezTo>
                  <a:pt x="1" y="5"/>
                  <a:pt x="3" y="6"/>
                  <a:pt x="5" y="8"/>
                </a:cubicBezTo>
                <a:cubicBezTo>
                  <a:pt x="5" y="8"/>
                  <a:pt x="7" y="8"/>
                  <a:pt x="8" y="7"/>
                </a:cubicBezTo>
                <a:cubicBezTo>
                  <a:pt x="8" y="7"/>
                  <a:pt x="10" y="6"/>
                  <a:pt x="10" y="6"/>
                </a:cubicBezTo>
                <a:cubicBezTo>
                  <a:pt x="8" y="5"/>
                  <a:pt x="7" y="3"/>
                  <a:pt x="6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60"/>
          <p:cNvSpPr>
            <a:spLocks/>
          </p:cNvSpPr>
          <p:nvPr/>
        </p:nvSpPr>
        <p:spPr bwMode="auto">
          <a:xfrm>
            <a:off x="5052666" y="3941909"/>
            <a:ext cx="43262" cy="50897"/>
          </a:xfrm>
          <a:custGeom>
            <a:avLst/>
            <a:gdLst>
              <a:gd name="T0" fmla="*/ 0 w 12"/>
              <a:gd name="T1" fmla="*/ 3 h 14"/>
              <a:gd name="T2" fmla="*/ 6 w 12"/>
              <a:gd name="T3" fmla="*/ 13 h 14"/>
              <a:gd name="T4" fmla="*/ 12 w 12"/>
              <a:gd name="T5" fmla="*/ 11 h 14"/>
              <a:gd name="T6" fmla="*/ 6 w 12"/>
              <a:gd name="T7" fmla="*/ 1 h 14"/>
              <a:gd name="T8" fmla="*/ 0 w 12"/>
              <a:gd name="T9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4">
                <a:moveTo>
                  <a:pt x="0" y="3"/>
                </a:moveTo>
                <a:cubicBezTo>
                  <a:pt x="3" y="6"/>
                  <a:pt x="4" y="9"/>
                  <a:pt x="6" y="13"/>
                </a:cubicBezTo>
                <a:cubicBezTo>
                  <a:pt x="7" y="14"/>
                  <a:pt x="12" y="12"/>
                  <a:pt x="12" y="11"/>
                </a:cubicBezTo>
                <a:cubicBezTo>
                  <a:pt x="10" y="8"/>
                  <a:pt x="8" y="4"/>
                  <a:pt x="6" y="1"/>
                </a:cubicBezTo>
                <a:cubicBezTo>
                  <a:pt x="5" y="0"/>
                  <a:pt x="0" y="2"/>
                  <a:pt x="0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61"/>
          <p:cNvSpPr>
            <a:spLocks/>
          </p:cNvSpPr>
          <p:nvPr/>
        </p:nvSpPr>
        <p:spPr bwMode="auto">
          <a:xfrm>
            <a:off x="5080659" y="3920277"/>
            <a:ext cx="47080" cy="43263"/>
          </a:xfrm>
          <a:custGeom>
            <a:avLst/>
            <a:gdLst>
              <a:gd name="T0" fmla="*/ 11 w 13"/>
              <a:gd name="T1" fmla="*/ 11 h 12"/>
              <a:gd name="T2" fmla="*/ 12 w 13"/>
              <a:gd name="T3" fmla="*/ 10 h 12"/>
              <a:gd name="T4" fmla="*/ 13 w 13"/>
              <a:gd name="T5" fmla="*/ 9 h 12"/>
              <a:gd name="T6" fmla="*/ 11 w 13"/>
              <a:gd name="T7" fmla="*/ 7 h 12"/>
              <a:gd name="T8" fmla="*/ 11 w 13"/>
              <a:gd name="T9" fmla="*/ 7 h 12"/>
              <a:gd name="T10" fmla="*/ 10 w 13"/>
              <a:gd name="T11" fmla="*/ 5 h 12"/>
              <a:gd name="T12" fmla="*/ 7 w 13"/>
              <a:gd name="T13" fmla="*/ 1 h 12"/>
              <a:gd name="T14" fmla="*/ 2 w 13"/>
              <a:gd name="T15" fmla="*/ 3 h 12"/>
              <a:gd name="T16" fmla="*/ 7 w 13"/>
              <a:gd name="T17" fmla="*/ 11 h 12"/>
              <a:gd name="T18" fmla="*/ 11 w 13"/>
              <a:gd name="T19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2">
                <a:moveTo>
                  <a:pt x="11" y="11"/>
                </a:moveTo>
                <a:cubicBezTo>
                  <a:pt x="11" y="11"/>
                  <a:pt x="12" y="11"/>
                  <a:pt x="12" y="10"/>
                </a:cubicBezTo>
                <a:cubicBezTo>
                  <a:pt x="12" y="10"/>
                  <a:pt x="12" y="9"/>
                  <a:pt x="13" y="9"/>
                </a:cubicBezTo>
                <a:cubicBezTo>
                  <a:pt x="13" y="8"/>
                  <a:pt x="12" y="7"/>
                  <a:pt x="11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6"/>
                  <a:pt x="10" y="5"/>
                  <a:pt x="10" y="5"/>
                </a:cubicBezTo>
                <a:cubicBezTo>
                  <a:pt x="9" y="3"/>
                  <a:pt x="8" y="2"/>
                  <a:pt x="7" y="1"/>
                </a:cubicBezTo>
                <a:cubicBezTo>
                  <a:pt x="5" y="0"/>
                  <a:pt x="0" y="2"/>
                  <a:pt x="2" y="3"/>
                </a:cubicBezTo>
                <a:cubicBezTo>
                  <a:pt x="4" y="5"/>
                  <a:pt x="6" y="7"/>
                  <a:pt x="7" y="11"/>
                </a:cubicBezTo>
                <a:cubicBezTo>
                  <a:pt x="7" y="12"/>
                  <a:pt x="10" y="12"/>
                  <a:pt x="11" y="1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62"/>
          <p:cNvSpPr>
            <a:spLocks/>
          </p:cNvSpPr>
          <p:nvPr/>
        </p:nvSpPr>
        <p:spPr bwMode="auto">
          <a:xfrm>
            <a:off x="5109925" y="3894829"/>
            <a:ext cx="57259" cy="54715"/>
          </a:xfrm>
          <a:custGeom>
            <a:avLst/>
            <a:gdLst>
              <a:gd name="T0" fmla="*/ 13 w 16"/>
              <a:gd name="T1" fmla="*/ 10 h 15"/>
              <a:gd name="T2" fmla="*/ 12 w 16"/>
              <a:gd name="T3" fmla="*/ 10 h 15"/>
              <a:gd name="T4" fmla="*/ 11 w 16"/>
              <a:gd name="T5" fmla="*/ 7 h 15"/>
              <a:gd name="T6" fmla="*/ 6 w 16"/>
              <a:gd name="T7" fmla="*/ 1 h 15"/>
              <a:gd name="T8" fmla="*/ 1 w 16"/>
              <a:gd name="T9" fmla="*/ 4 h 15"/>
              <a:gd name="T10" fmla="*/ 8 w 16"/>
              <a:gd name="T11" fmla="*/ 13 h 15"/>
              <a:gd name="T12" fmla="*/ 12 w 16"/>
              <a:gd name="T13" fmla="*/ 15 h 15"/>
              <a:gd name="T14" fmla="*/ 14 w 16"/>
              <a:gd name="T15" fmla="*/ 14 h 15"/>
              <a:gd name="T16" fmla="*/ 15 w 16"/>
              <a:gd name="T17" fmla="*/ 14 h 15"/>
              <a:gd name="T18" fmla="*/ 14 w 16"/>
              <a:gd name="T19" fmla="*/ 13 h 15"/>
              <a:gd name="T20" fmla="*/ 13 w 16"/>
              <a:gd name="T21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" h="15">
                <a:moveTo>
                  <a:pt x="13" y="10"/>
                </a:moveTo>
                <a:cubicBezTo>
                  <a:pt x="13" y="10"/>
                  <a:pt x="12" y="10"/>
                  <a:pt x="12" y="10"/>
                </a:cubicBezTo>
                <a:cubicBezTo>
                  <a:pt x="12" y="9"/>
                  <a:pt x="11" y="8"/>
                  <a:pt x="11" y="7"/>
                </a:cubicBezTo>
                <a:cubicBezTo>
                  <a:pt x="9" y="5"/>
                  <a:pt x="8" y="3"/>
                  <a:pt x="6" y="1"/>
                </a:cubicBezTo>
                <a:cubicBezTo>
                  <a:pt x="5" y="0"/>
                  <a:pt x="0" y="2"/>
                  <a:pt x="1" y="4"/>
                </a:cubicBezTo>
                <a:cubicBezTo>
                  <a:pt x="4" y="7"/>
                  <a:pt x="6" y="10"/>
                  <a:pt x="8" y="13"/>
                </a:cubicBezTo>
                <a:cubicBezTo>
                  <a:pt x="9" y="15"/>
                  <a:pt x="10" y="15"/>
                  <a:pt x="12" y="15"/>
                </a:cubicBezTo>
                <a:cubicBezTo>
                  <a:pt x="13" y="15"/>
                  <a:pt x="14" y="15"/>
                  <a:pt x="14" y="14"/>
                </a:cubicBezTo>
                <a:cubicBezTo>
                  <a:pt x="14" y="14"/>
                  <a:pt x="15" y="14"/>
                  <a:pt x="15" y="14"/>
                </a:cubicBezTo>
                <a:cubicBezTo>
                  <a:pt x="15" y="13"/>
                  <a:pt x="15" y="13"/>
                  <a:pt x="14" y="13"/>
                </a:cubicBezTo>
                <a:cubicBezTo>
                  <a:pt x="16" y="12"/>
                  <a:pt x="15" y="10"/>
                  <a:pt x="13" y="10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63"/>
          <p:cNvSpPr>
            <a:spLocks/>
          </p:cNvSpPr>
          <p:nvPr/>
        </p:nvSpPr>
        <p:spPr bwMode="auto">
          <a:xfrm>
            <a:off x="5153187" y="3859200"/>
            <a:ext cx="47080" cy="57260"/>
          </a:xfrm>
          <a:custGeom>
            <a:avLst/>
            <a:gdLst>
              <a:gd name="T0" fmla="*/ 13 w 13"/>
              <a:gd name="T1" fmla="*/ 14 h 16"/>
              <a:gd name="T2" fmla="*/ 13 w 13"/>
              <a:gd name="T3" fmla="*/ 8 h 16"/>
              <a:gd name="T4" fmla="*/ 10 w 13"/>
              <a:gd name="T5" fmla="*/ 7 h 16"/>
              <a:gd name="T6" fmla="*/ 6 w 13"/>
              <a:gd name="T7" fmla="*/ 2 h 16"/>
              <a:gd name="T8" fmla="*/ 1 w 13"/>
              <a:gd name="T9" fmla="*/ 4 h 16"/>
              <a:gd name="T10" fmla="*/ 8 w 13"/>
              <a:gd name="T11" fmla="*/ 15 h 16"/>
              <a:gd name="T12" fmla="*/ 13 w 13"/>
              <a:gd name="T13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6">
                <a:moveTo>
                  <a:pt x="13" y="14"/>
                </a:moveTo>
                <a:cubicBezTo>
                  <a:pt x="13" y="12"/>
                  <a:pt x="13" y="10"/>
                  <a:pt x="13" y="8"/>
                </a:cubicBezTo>
                <a:cubicBezTo>
                  <a:pt x="13" y="7"/>
                  <a:pt x="11" y="7"/>
                  <a:pt x="10" y="7"/>
                </a:cubicBezTo>
                <a:cubicBezTo>
                  <a:pt x="9" y="5"/>
                  <a:pt x="8" y="4"/>
                  <a:pt x="6" y="2"/>
                </a:cubicBezTo>
                <a:cubicBezTo>
                  <a:pt x="5" y="0"/>
                  <a:pt x="0" y="2"/>
                  <a:pt x="1" y="4"/>
                </a:cubicBezTo>
                <a:cubicBezTo>
                  <a:pt x="4" y="7"/>
                  <a:pt x="6" y="11"/>
                  <a:pt x="8" y="15"/>
                </a:cubicBezTo>
                <a:cubicBezTo>
                  <a:pt x="9" y="16"/>
                  <a:pt x="13" y="16"/>
                  <a:pt x="13" y="1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64"/>
          <p:cNvSpPr>
            <a:spLocks/>
          </p:cNvSpPr>
          <p:nvPr/>
        </p:nvSpPr>
        <p:spPr bwMode="auto">
          <a:xfrm>
            <a:off x="5092111" y="4036069"/>
            <a:ext cx="108156" cy="50897"/>
          </a:xfrm>
          <a:custGeom>
            <a:avLst/>
            <a:gdLst>
              <a:gd name="T0" fmla="*/ 4 w 30"/>
              <a:gd name="T1" fmla="*/ 11 h 14"/>
              <a:gd name="T2" fmla="*/ 3 w 30"/>
              <a:gd name="T3" fmla="*/ 13 h 14"/>
              <a:gd name="T4" fmla="*/ 29 w 30"/>
              <a:gd name="T5" fmla="*/ 1 h 14"/>
              <a:gd name="T6" fmla="*/ 24 w 30"/>
              <a:gd name="T7" fmla="*/ 2 h 14"/>
              <a:gd name="T8" fmla="*/ 4 w 30"/>
              <a:gd name="T9" fmla="*/ 1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4">
                <a:moveTo>
                  <a:pt x="4" y="11"/>
                </a:moveTo>
                <a:cubicBezTo>
                  <a:pt x="2" y="12"/>
                  <a:pt x="0" y="14"/>
                  <a:pt x="3" y="13"/>
                </a:cubicBezTo>
                <a:cubicBezTo>
                  <a:pt x="12" y="12"/>
                  <a:pt x="23" y="9"/>
                  <a:pt x="29" y="1"/>
                </a:cubicBezTo>
                <a:cubicBezTo>
                  <a:pt x="30" y="0"/>
                  <a:pt x="25" y="1"/>
                  <a:pt x="24" y="2"/>
                </a:cubicBezTo>
                <a:cubicBezTo>
                  <a:pt x="19" y="8"/>
                  <a:pt x="12" y="10"/>
                  <a:pt x="4" y="1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65"/>
          <p:cNvSpPr>
            <a:spLocks/>
          </p:cNvSpPr>
          <p:nvPr/>
        </p:nvSpPr>
        <p:spPr bwMode="auto">
          <a:xfrm>
            <a:off x="5092111" y="4010620"/>
            <a:ext cx="92887" cy="47080"/>
          </a:xfrm>
          <a:custGeom>
            <a:avLst/>
            <a:gdLst>
              <a:gd name="T0" fmla="*/ 19 w 26"/>
              <a:gd name="T1" fmla="*/ 1 h 13"/>
              <a:gd name="T2" fmla="*/ 5 w 26"/>
              <a:gd name="T3" fmla="*/ 8 h 13"/>
              <a:gd name="T4" fmla="*/ 1 w 26"/>
              <a:gd name="T5" fmla="*/ 9 h 13"/>
              <a:gd name="T6" fmla="*/ 1 w 26"/>
              <a:gd name="T7" fmla="*/ 11 h 13"/>
              <a:gd name="T8" fmla="*/ 23 w 26"/>
              <a:gd name="T9" fmla="*/ 2 h 13"/>
              <a:gd name="T10" fmla="*/ 19 w 26"/>
              <a:gd name="T11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13">
                <a:moveTo>
                  <a:pt x="19" y="1"/>
                </a:moveTo>
                <a:cubicBezTo>
                  <a:pt x="16" y="4"/>
                  <a:pt x="10" y="10"/>
                  <a:pt x="5" y="8"/>
                </a:cubicBezTo>
                <a:cubicBezTo>
                  <a:pt x="4" y="8"/>
                  <a:pt x="2" y="8"/>
                  <a:pt x="1" y="9"/>
                </a:cubicBezTo>
                <a:cubicBezTo>
                  <a:pt x="1" y="9"/>
                  <a:pt x="0" y="10"/>
                  <a:pt x="1" y="11"/>
                </a:cubicBezTo>
                <a:cubicBezTo>
                  <a:pt x="9" y="13"/>
                  <a:pt x="18" y="7"/>
                  <a:pt x="23" y="2"/>
                </a:cubicBezTo>
                <a:cubicBezTo>
                  <a:pt x="26" y="0"/>
                  <a:pt x="20" y="0"/>
                  <a:pt x="19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66"/>
          <p:cNvSpPr>
            <a:spLocks noEditPoints="1"/>
          </p:cNvSpPr>
          <p:nvPr/>
        </p:nvSpPr>
        <p:spPr bwMode="auto">
          <a:xfrm>
            <a:off x="5347867" y="3866835"/>
            <a:ext cx="449164" cy="320654"/>
          </a:xfrm>
          <a:custGeom>
            <a:avLst/>
            <a:gdLst>
              <a:gd name="T0" fmla="*/ 9 w 125"/>
              <a:gd name="T1" fmla="*/ 60 h 89"/>
              <a:gd name="T2" fmla="*/ 32 w 125"/>
              <a:gd name="T3" fmla="*/ 80 h 89"/>
              <a:gd name="T4" fmla="*/ 92 w 125"/>
              <a:gd name="T5" fmla="*/ 61 h 89"/>
              <a:gd name="T6" fmla="*/ 118 w 125"/>
              <a:gd name="T7" fmla="*/ 48 h 89"/>
              <a:gd name="T8" fmla="*/ 119 w 125"/>
              <a:gd name="T9" fmla="*/ 44 h 89"/>
              <a:gd name="T10" fmla="*/ 125 w 125"/>
              <a:gd name="T11" fmla="*/ 38 h 89"/>
              <a:gd name="T12" fmla="*/ 119 w 125"/>
              <a:gd name="T13" fmla="*/ 17 h 89"/>
              <a:gd name="T14" fmla="*/ 119 w 125"/>
              <a:gd name="T15" fmla="*/ 39 h 89"/>
              <a:gd name="T16" fmla="*/ 118 w 125"/>
              <a:gd name="T17" fmla="*/ 40 h 89"/>
              <a:gd name="T18" fmla="*/ 113 w 125"/>
              <a:gd name="T19" fmla="*/ 25 h 89"/>
              <a:gd name="T20" fmla="*/ 112 w 125"/>
              <a:gd name="T21" fmla="*/ 46 h 89"/>
              <a:gd name="T22" fmla="*/ 111 w 125"/>
              <a:gd name="T23" fmla="*/ 46 h 89"/>
              <a:gd name="T24" fmla="*/ 101 w 125"/>
              <a:gd name="T25" fmla="*/ 37 h 89"/>
              <a:gd name="T26" fmla="*/ 102 w 125"/>
              <a:gd name="T27" fmla="*/ 57 h 89"/>
              <a:gd name="T28" fmla="*/ 99 w 125"/>
              <a:gd name="T29" fmla="*/ 52 h 89"/>
              <a:gd name="T30" fmla="*/ 92 w 125"/>
              <a:gd name="T31" fmla="*/ 48 h 89"/>
              <a:gd name="T32" fmla="*/ 93 w 125"/>
              <a:gd name="T33" fmla="*/ 52 h 89"/>
              <a:gd name="T34" fmla="*/ 84 w 125"/>
              <a:gd name="T35" fmla="*/ 45 h 89"/>
              <a:gd name="T36" fmla="*/ 82 w 125"/>
              <a:gd name="T37" fmla="*/ 55 h 89"/>
              <a:gd name="T38" fmla="*/ 77 w 125"/>
              <a:gd name="T39" fmla="*/ 47 h 89"/>
              <a:gd name="T40" fmla="*/ 76 w 125"/>
              <a:gd name="T41" fmla="*/ 57 h 89"/>
              <a:gd name="T42" fmla="*/ 52 w 125"/>
              <a:gd name="T43" fmla="*/ 83 h 89"/>
              <a:gd name="T44" fmla="*/ 35 w 125"/>
              <a:gd name="T45" fmla="*/ 38 h 89"/>
              <a:gd name="T46" fmla="*/ 36 w 125"/>
              <a:gd name="T47" fmla="*/ 18 h 89"/>
              <a:gd name="T48" fmla="*/ 31 w 125"/>
              <a:gd name="T49" fmla="*/ 12 h 89"/>
              <a:gd name="T50" fmla="*/ 17 w 125"/>
              <a:gd name="T51" fmla="*/ 4 h 89"/>
              <a:gd name="T52" fmla="*/ 28 w 125"/>
              <a:gd name="T53" fmla="*/ 24 h 89"/>
              <a:gd name="T54" fmla="*/ 23 w 125"/>
              <a:gd name="T55" fmla="*/ 11 h 89"/>
              <a:gd name="T56" fmla="*/ 20 w 125"/>
              <a:gd name="T57" fmla="*/ 8 h 89"/>
              <a:gd name="T58" fmla="*/ 19 w 125"/>
              <a:gd name="T59" fmla="*/ 17 h 89"/>
              <a:gd name="T60" fmla="*/ 29 w 125"/>
              <a:gd name="T61" fmla="*/ 34 h 89"/>
              <a:gd name="T62" fmla="*/ 29 w 125"/>
              <a:gd name="T63" fmla="*/ 42 h 89"/>
              <a:gd name="T64" fmla="*/ 15 w 125"/>
              <a:gd name="T65" fmla="*/ 22 h 89"/>
              <a:gd name="T66" fmla="*/ 24 w 125"/>
              <a:gd name="T67" fmla="*/ 45 h 89"/>
              <a:gd name="T68" fmla="*/ 28 w 125"/>
              <a:gd name="T69" fmla="*/ 46 h 89"/>
              <a:gd name="T70" fmla="*/ 26 w 125"/>
              <a:gd name="T71" fmla="*/ 56 h 89"/>
              <a:gd name="T72" fmla="*/ 11 w 125"/>
              <a:gd name="T73" fmla="*/ 36 h 89"/>
              <a:gd name="T74" fmla="*/ 21 w 125"/>
              <a:gd name="T75" fmla="*/ 59 h 89"/>
              <a:gd name="T76" fmla="*/ 6 w 125"/>
              <a:gd name="T77" fmla="*/ 43 h 89"/>
              <a:gd name="T78" fmla="*/ 18 w 125"/>
              <a:gd name="T79" fmla="*/ 62 h 89"/>
              <a:gd name="T80" fmla="*/ 25 w 125"/>
              <a:gd name="T81" fmla="*/ 64 h 89"/>
              <a:gd name="T82" fmla="*/ 29 w 125"/>
              <a:gd name="T83" fmla="*/ 76 h 89"/>
              <a:gd name="T84" fmla="*/ 96 w 125"/>
              <a:gd name="T85" fmla="*/ 58 h 89"/>
              <a:gd name="T86" fmla="*/ 94 w 125"/>
              <a:gd name="T87" fmla="*/ 5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5" h="89">
                <a:moveTo>
                  <a:pt x="15" y="59"/>
                </a:moveTo>
                <a:cubicBezTo>
                  <a:pt x="14" y="57"/>
                  <a:pt x="9" y="59"/>
                  <a:pt x="9" y="60"/>
                </a:cubicBezTo>
                <a:cubicBezTo>
                  <a:pt x="13" y="69"/>
                  <a:pt x="20" y="78"/>
                  <a:pt x="29" y="80"/>
                </a:cubicBezTo>
                <a:cubicBezTo>
                  <a:pt x="30" y="81"/>
                  <a:pt x="31" y="80"/>
                  <a:pt x="32" y="80"/>
                </a:cubicBezTo>
                <a:cubicBezTo>
                  <a:pt x="38" y="86"/>
                  <a:pt x="46" y="89"/>
                  <a:pt x="56" y="86"/>
                </a:cubicBezTo>
                <a:cubicBezTo>
                  <a:pt x="73" y="80"/>
                  <a:pt x="67" y="53"/>
                  <a:pt x="92" y="61"/>
                </a:cubicBezTo>
                <a:cubicBezTo>
                  <a:pt x="102" y="64"/>
                  <a:pt x="109" y="57"/>
                  <a:pt x="114" y="50"/>
                </a:cubicBezTo>
                <a:cubicBezTo>
                  <a:pt x="116" y="50"/>
                  <a:pt x="118" y="49"/>
                  <a:pt x="118" y="48"/>
                </a:cubicBezTo>
                <a:cubicBezTo>
                  <a:pt x="118" y="47"/>
                  <a:pt x="118" y="47"/>
                  <a:pt x="118" y="46"/>
                </a:cubicBezTo>
                <a:cubicBezTo>
                  <a:pt x="118" y="45"/>
                  <a:pt x="119" y="45"/>
                  <a:pt x="119" y="44"/>
                </a:cubicBezTo>
                <a:cubicBezTo>
                  <a:pt x="120" y="45"/>
                  <a:pt x="124" y="44"/>
                  <a:pt x="124" y="42"/>
                </a:cubicBezTo>
                <a:cubicBezTo>
                  <a:pt x="124" y="41"/>
                  <a:pt x="124" y="39"/>
                  <a:pt x="125" y="38"/>
                </a:cubicBezTo>
                <a:cubicBezTo>
                  <a:pt x="125" y="37"/>
                  <a:pt x="125" y="36"/>
                  <a:pt x="124" y="36"/>
                </a:cubicBezTo>
                <a:cubicBezTo>
                  <a:pt x="123" y="29"/>
                  <a:pt x="122" y="23"/>
                  <a:pt x="119" y="17"/>
                </a:cubicBezTo>
                <a:cubicBezTo>
                  <a:pt x="118" y="15"/>
                  <a:pt x="112" y="17"/>
                  <a:pt x="114" y="20"/>
                </a:cubicBezTo>
                <a:cubicBezTo>
                  <a:pt x="117" y="26"/>
                  <a:pt x="118" y="32"/>
                  <a:pt x="119" y="39"/>
                </a:cubicBezTo>
                <a:cubicBezTo>
                  <a:pt x="118" y="39"/>
                  <a:pt x="118" y="39"/>
                  <a:pt x="118" y="39"/>
                </a:cubicBezTo>
                <a:cubicBezTo>
                  <a:pt x="118" y="39"/>
                  <a:pt x="118" y="39"/>
                  <a:pt x="118" y="40"/>
                </a:cubicBezTo>
                <a:cubicBezTo>
                  <a:pt x="117" y="39"/>
                  <a:pt x="117" y="39"/>
                  <a:pt x="117" y="38"/>
                </a:cubicBezTo>
                <a:cubicBezTo>
                  <a:pt x="116" y="34"/>
                  <a:pt x="115" y="30"/>
                  <a:pt x="113" y="25"/>
                </a:cubicBezTo>
                <a:cubicBezTo>
                  <a:pt x="112" y="23"/>
                  <a:pt x="107" y="25"/>
                  <a:pt x="108" y="28"/>
                </a:cubicBezTo>
                <a:cubicBezTo>
                  <a:pt x="111" y="34"/>
                  <a:pt x="112" y="40"/>
                  <a:pt x="112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46"/>
                  <a:pt x="111" y="46"/>
                  <a:pt x="111" y="46"/>
                </a:cubicBezTo>
                <a:cubicBezTo>
                  <a:pt x="110" y="42"/>
                  <a:pt x="108" y="39"/>
                  <a:pt x="106" y="36"/>
                </a:cubicBezTo>
                <a:cubicBezTo>
                  <a:pt x="106" y="34"/>
                  <a:pt x="101" y="36"/>
                  <a:pt x="101" y="37"/>
                </a:cubicBezTo>
                <a:cubicBezTo>
                  <a:pt x="104" y="42"/>
                  <a:pt x="106" y="47"/>
                  <a:pt x="107" y="53"/>
                </a:cubicBezTo>
                <a:cubicBezTo>
                  <a:pt x="105" y="55"/>
                  <a:pt x="103" y="56"/>
                  <a:pt x="102" y="57"/>
                </a:cubicBezTo>
                <a:cubicBezTo>
                  <a:pt x="102" y="55"/>
                  <a:pt x="102" y="54"/>
                  <a:pt x="102" y="52"/>
                </a:cubicBezTo>
                <a:cubicBezTo>
                  <a:pt x="102" y="52"/>
                  <a:pt x="101" y="52"/>
                  <a:pt x="99" y="52"/>
                </a:cubicBezTo>
                <a:cubicBezTo>
                  <a:pt x="99" y="50"/>
                  <a:pt x="98" y="48"/>
                  <a:pt x="97" y="47"/>
                </a:cubicBezTo>
                <a:cubicBezTo>
                  <a:pt x="97" y="45"/>
                  <a:pt x="92" y="47"/>
                  <a:pt x="92" y="48"/>
                </a:cubicBezTo>
                <a:cubicBezTo>
                  <a:pt x="93" y="50"/>
                  <a:pt x="93" y="51"/>
                  <a:pt x="94" y="52"/>
                </a:cubicBezTo>
                <a:cubicBezTo>
                  <a:pt x="93" y="52"/>
                  <a:pt x="93" y="52"/>
                  <a:pt x="93" y="52"/>
                </a:cubicBezTo>
                <a:cubicBezTo>
                  <a:pt x="92" y="49"/>
                  <a:pt x="91" y="46"/>
                  <a:pt x="89" y="43"/>
                </a:cubicBezTo>
                <a:cubicBezTo>
                  <a:pt x="89" y="42"/>
                  <a:pt x="83" y="44"/>
                  <a:pt x="84" y="45"/>
                </a:cubicBezTo>
                <a:cubicBezTo>
                  <a:pt x="85" y="48"/>
                  <a:pt x="87" y="51"/>
                  <a:pt x="88" y="55"/>
                </a:cubicBezTo>
                <a:cubicBezTo>
                  <a:pt x="86" y="54"/>
                  <a:pt x="84" y="54"/>
                  <a:pt x="82" y="55"/>
                </a:cubicBezTo>
                <a:cubicBezTo>
                  <a:pt x="82" y="55"/>
                  <a:pt x="82" y="55"/>
                  <a:pt x="81" y="55"/>
                </a:cubicBezTo>
                <a:cubicBezTo>
                  <a:pt x="80" y="52"/>
                  <a:pt x="79" y="50"/>
                  <a:pt x="77" y="47"/>
                </a:cubicBezTo>
                <a:cubicBezTo>
                  <a:pt x="77" y="46"/>
                  <a:pt x="71" y="48"/>
                  <a:pt x="72" y="49"/>
                </a:cubicBezTo>
                <a:cubicBezTo>
                  <a:pt x="74" y="51"/>
                  <a:pt x="75" y="54"/>
                  <a:pt x="76" y="57"/>
                </a:cubicBezTo>
                <a:cubicBezTo>
                  <a:pt x="71" y="60"/>
                  <a:pt x="68" y="64"/>
                  <a:pt x="65" y="69"/>
                </a:cubicBezTo>
                <a:cubicBezTo>
                  <a:pt x="61" y="75"/>
                  <a:pt x="59" y="81"/>
                  <a:pt x="52" y="83"/>
                </a:cubicBezTo>
                <a:cubicBezTo>
                  <a:pt x="41" y="87"/>
                  <a:pt x="33" y="74"/>
                  <a:pt x="30" y="66"/>
                </a:cubicBezTo>
                <a:cubicBezTo>
                  <a:pt x="28" y="58"/>
                  <a:pt x="34" y="46"/>
                  <a:pt x="35" y="38"/>
                </a:cubicBezTo>
                <a:cubicBezTo>
                  <a:pt x="35" y="32"/>
                  <a:pt x="34" y="26"/>
                  <a:pt x="33" y="20"/>
                </a:cubicBezTo>
                <a:cubicBezTo>
                  <a:pt x="35" y="20"/>
                  <a:pt x="37" y="19"/>
                  <a:pt x="36" y="18"/>
                </a:cubicBezTo>
                <a:cubicBezTo>
                  <a:pt x="35" y="16"/>
                  <a:pt x="33" y="14"/>
                  <a:pt x="32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28" y="8"/>
                  <a:pt x="25" y="5"/>
                  <a:pt x="22" y="2"/>
                </a:cubicBezTo>
                <a:cubicBezTo>
                  <a:pt x="21" y="0"/>
                  <a:pt x="16" y="2"/>
                  <a:pt x="17" y="4"/>
                </a:cubicBezTo>
                <a:cubicBezTo>
                  <a:pt x="20" y="7"/>
                  <a:pt x="23" y="11"/>
                  <a:pt x="26" y="14"/>
                </a:cubicBezTo>
                <a:cubicBezTo>
                  <a:pt x="27" y="17"/>
                  <a:pt x="27" y="21"/>
                  <a:pt x="28" y="24"/>
                </a:cubicBezTo>
                <a:cubicBezTo>
                  <a:pt x="27" y="21"/>
                  <a:pt x="26" y="18"/>
                  <a:pt x="24" y="15"/>
                </a:cubicBezTo>
                <a:cubicBezTo>
                  <a:pt x="24" y="14"/>
                  <a:pt x="23" y="13"/>
                  <a:pt x="23" y="11"/>
                </a:cubicBezTo>
                <a:cubicBezTo>
                  <a:pt x="23" y="11"/>
                  <a:pt x="22" y="10"/>
                  <a:pt x="21" y="10"/>
                </a:cubicBezTo>
                <a:cubicBezTo>
                  <a:pt x="21" y="10"/>
                  <a:pt x="21" y="9"/>
                  <a:pt x="20" y="8"/>
                </a:cubicBezTo>
                <a:cubicBezTo>
                  <a:pt x="19" y="6"/>
                  <a:pt x="14" y="8"/>
                  <a:pt x="15" y="11"/>
                </a:cubicBezTo>
                <a:cubicBezTo>
                  <a:pt x="17" y="13"/>
                  <a:pt x="18" y="15"/>
                  <a:pt x="19" y="17"/>
                </a:cubicBezTo>
                <a:cubicBezTo>
                  <a:pt x="21" y="23"/>
                  <a:pt x="22" y="28"/>
                  <a:pt x="25" y="34"/>
                </a:cubicBezTo>
                <a:cubicBezTo>
                  <a:pt x="25" y="35"/>
                  <a:pt x="27" y="35"/>
                  <a:pt x="29" y="34"/>
                </a:cubicBezTo>
                <a:cubicBezTo>
                  <a:pt x="29" y="37"/>
                  <a:pt x="29" y="40"/>
                  <a:pt x="29" y="43"/>
                </a:cubicBezTo>
                <a:cubicBezTo>
                  <a:pt x="29" y="43"/>
                  <a:pt x="29" y="43"/>
                  <a:pt x="29" y="42"/>
                </a:cubicBezTo>
                <a:cubicBezTo>
                  <a:pt x="29" y="42"/>
                  <a:pt x="28" y="42"/>
                  <a:pt x="28" y="42"/>
                </a:cubicBezTo>
                <a:cubicBezTo>
                  <a:pt x="24" y="35"/>
                  <a:pt x="20" y="29"/>
                  <a:pt x="15" y="22"/>
                </a:cubicBezTo>
                <a:cubicBezTo>
                  <a:pt x="15" y="21"/>
                  <a:pt x="10" y="23"/>
                  <a:pt x="10" y="24"/>
                </a:cubicBezTo>
                <a:cubicBezTo>
                  <a:pt x="15" y="31"/>
                  <a:pt x="20" y="38"/>
                  <a:pt x="24" y="45"/>
                </a:cubicBezTo>
                <a:cubicBezTo>
                  <a:pt x="24" y="45"/>
                  <a:pt x="24" y="46"/>
                  <a:pt x="25" y="47"/>
                </a:cubicBezTo>
                <a:cubicBezTo>
                  <a:pt x="25" y="47"/>
                  <a:pt x="27" y="47"/>
                  <a:pt x="28" y="46"/>
                </a:cubicBezTo>
                <a:cubicBezTo>
                  <a:pt x="28" y="48"/>
                  <a:pt x="28" y="50"/>
                  <a:pt x="27" y="52"/>
                </a:cubicBezTo>
                <a:cubicBezTo>
                  <a:pt x="27" y="54"/>
                  <a:pt x="27" y="55"/>
                  <a:pt x="26" y="56"/>
                </a:cubicBezTo>
                <a:cubicBezTo>
                  <a:pt x="22" y="49"/>
                  <a:pt x="18" y="42"/>
                  <a:pt x="16" y="35"/>
                </a:cubicBezTo>
                <a:cubicBezTo>
                  <a:pt x="16" y="33"/>
                  <a:pt x="10" y="34"/>
                  <a:pt x="11" y="36"/>
                </a:cubicBezTo>
                <a:cubicBezTo>
                  <a:pt x="13" y="44"/>
                  <a:pt x="17" y="51"/>
                  <a:pt x="21" y="58"/>
                </a:cubicBezTo>
                <a:cubicBezTo>
                  <a:pt x="21" y="58"/>
                  <a:pt x="21" y="58"/>
                  <a:pt x="21" y="59"/>
                </a:cubicBezTo>
                <a:cubicBezTo>
                  <a:pt x="21" y="58"/>
                  <a:pt x="20" y="57"/>
                  <a:pt x="19" y="57"/>
                </a:cubicBezTo>
                <a:cubicBezTo>
                  <a:pt x="15" y="52"/>
                  <a:pt x="11" y="48"/>
                  <a:pt x="6" y="43"/>
                </a:cubicBezTo>
                <a:cubicBezTo>
                  <a:pt x="5" y="42"/>
                  <a:pt x="0" y="44"/>
                  <a:pt x="1" y="45"/>
                </a:cubicBezTo>
                <a:cubicBezTo>
                  <a:pt x="7" y="51"/>
                  <a:pt x="13" y="56"/>
                  <a:pt x="18" y="62"/>
                </a:cubicBezTo>
                <a:cubicBezTo>
                  <a:pt x="19" y="64"/>
                  <a:pt x="20" y="65"/>
                  <a:pt x="22" y="65"/>
                </a:cubicBezTo>
                <a:cubicBezTo>
                  <a:pt x="23" y="65"/>
                  <a:pt x="24" y="65"/>
                  <a:pt x="25" y="64"/>
                </a:cubicBezTo>
                <a:cubicBezTo>
                  <a:pt x="25" y="67"/>
                  <a:pt x="25" y="70"/>
                  <a:pt x="27" y="73"/>
                </a:cubicBezTo>
                <a:cubicBezTo>
                  <a:pt x="28" y="74"/>
                  <a:pt x="29" y="75"/>
                  <a:pt x="29" y="76"/>
                </a:cubicBezTo>
                <a:cubicBezTo>
                  <a:pt x="23" y="73"/>
                  <a:pt x="17" y="65"/>
                  <a:pt x="15" y="59"/>
                </a:cubicBezTo>
                <a:close/>
                <a:moveTo>
                  <a:pt x="96" y="58"/>
                </a:moveTo>
                <a:cubicBezTo>
                  <a:pt x="96" y="58"/>
                  <a:pt x="95" y="57"/>
                  <a:pt x="95" y="57"/>
                </a:cubicBezTo>
                <a:cubicBezTo>
                  <a:pt x="95" y="56"/>
                  <a:pt x="94" y="55"/>
                  <a:pt x="94" y="54"/>
                </a:cubicBezTo>
                <a:cubicBezTo>
                  <a:pt x="95" y="55"/>
                  <a:pt x="95" y="56"/>
                  <a:pt x="96" y="58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67"/>
          <p:cNvSpPr>
            <a:spLocks/>
          </p:cNvSpPr>
          <p:nvPr/>
        </p:nvSpPr>
        <p:spPr bwMode="auto">
          <a:xfrm>
            <a:off x="5584537" y="3751043"/>
            <a:ext cx="54714" cy="78891"/>
          </a:xfrm>
          <a:custGeom>
            <a:avLst/>
            <a:gdLst>
              <a:gd name="T0" fmla="*/ 9 w 15"/>
              <a:gd name="T1" fmla="*/ 22 h 22"/>
              <a:gd name="T2" fmla="*/ 12 w 15"/>
              <a:gd name="T3" fmla="*/ 19 h 22"/>
              <a:gd name="T4" fmla="*/ 9 w 15"/>
              <a:gd name="T5" fmla="*/ 13 h 22"/>
              <a:gd name="T6" fmla="*/ 6 w 15"/>
              <a:gd name="T7" fmla="*/ 2 h 22"/>
              <a:gd name="T8" fmla="*/ 1 w 15"/>
              <a:gd name="T9" fmla="*/ 4 h 22"/>
              <a:gd name="T10" fmla="*/ 5 w 15"/>
              <a:gd name="T11" fmla="*/ 16 h 22"/>
              <a:gd name="T12" fmla="*/ 9 w 15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22">
                <a:moveTo>
                  <a:pt x="9" y="22"/>
                </a:moveTo>
                <a:cubicBezTo>
                  <a:pt x="11" y="22"/>
                  <a:pt x="15" y="20"/>
                  <a:pt x="12" y="19"/>
                </a:cubicBezTo>
                <a:cubicBezTo>
                  <a:pt x="11" y="19"/>
                  <a:pt x="10" y="14"/>
                  <a:pt x="9" y="13"/>
                </a:cubicBezTo>
                <a:cubicBezTo>
                  <a:pt x="8" y="9"/>
                  <a:pt x="7" y="6"/>
                  <a:pt x="6" y="2"/>
                </a:cubicBezTo>
                <a:cubicBezTo>
                  <a:pt x="5" y="0"/>
                  <a:pt x="0" y="2"/>
                  <a:pt x="1" y="4"/>
                </a:cubicBezTo>
                <a:cubicBezTo>
                  <a:pt x="2" y="8"/>
                  <a:pt x="3" y="12"/>
                  <a:pt x="5" y="16"/>
                </a:cubicBezTo>
                <a:cubicBezTo>
                  <a:pt x="6" y="18"/>
                  <a:pt x="7" y="21"/>
                  <a:pt x="9" y="2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68"/>
          <p:cNvSpPr>
            <a:spLocks/>
          </p:cNvSpPr>
          <p:nvPr/>
        </p:nvSpPr>
        <p:spPr bwMode="auto">
          <a:xfrm>
            <a:off x="6554121" y="3992806"/>
            <a:ext cx="43262" cy="75074"/>
          </a:xfrm>
          <a:custGeom>
            <a:avLst/>
            <a:gdLst>
              <a:gd name="T0" fmla="*/ 6 w 12"/>
              <a:gd name="T1" fmla="*/ 19 h 21"/>
              <a:gd name="T2" fmla="*/ 11 w 12"/>
              <a:gd name="T3" fmla="*/ 17 h 21"/>
              <a:gd name="T4" fmla="*/ 9 w 12"/>
              <a:gd name="T5" fmla="*/ 11 h 21"/>
              <a:gd name="T6" fmla="*/ 6 w 12"/>
              <a:gd name="T7" fmla="*/ 2 h 21"/>
              <a:gd name="T8" fmla="*/ 1 w 12"/>
              <a:gd name="T9" fmla="*/ 4 h 21"/>
              <a:gd name="T10" fmla="*/ 3 w 12"/>
              <a:gd name="T11" fmla="*/ 13 h 21"/>
              <a:gd name="T12" fmla="*/ 6 w 12"/>
              <a:gd name="T1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1">
                <a:moveTo>
                  <a:pt x="6" y="19"/>
                </a:moveTo>
                <a:cubicBezTo>
                  <a:pt x="7" y="21"/>
                  <a:pt x="12" y="19"/>
                  <a:pt x="11" y="17"/>
                </a:cubicBezTo>
                <a:cubicBezTo>
                  <a:pt x="9" y="15"/>
                  <a:pt x="9" y="13"/>
                  <a:pt x="9" y="11"/>
                </a:cubicBezTo>
                <a:cubicBezTo>
                  <a:pt x="8" y="8"/>
                  <a:pt x="7" y="5"/>
                  <a:pt x="6" y="2"/>
                </a:cubicBezTo>
                <a:cubicBezTo>
                  <a:pt x="5" y="0"/>
                  <a:pt x="0" y="1"/>
                  <a:pt x="1" y="4"/>
                </a:cubicBezTo>
                <a:cubicBezTo>
                  <a:pt x="2" y="7"/>
                  <a:pt x="2" y="10"/>
                  <a:pt x="3" y="13"/>
                </a:cubicBezTo>
                <a:cubicBezTo>
                  <a:pt x="4" y="15"/>
                  <a:pt x="4" y="17"/>
                  <a:pt x="6" y="19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69"/>
          <p:cNvSpPr>
            <a:spLocks/>
          </p:cNvSpPr>
          <p:nvPr/>
        </p:nvSpPr>
        <p:spPr bwMode="auto">
          <a:xfrm>
            <a:off x="6603745" y="4002986"/>
            <a:ext cx="29266" cy="64894"/>
          </a:xfrm>
          <a:custGeom>
            <a:avLst/>
            <a:gdLst>
              <a:gd name="T0" fmla="*/ 2 w 8"/>
              <a:gd name="T1" fmla="*/ 17 h 18"/>
              <a:gd name="T2" fmla="*/ 7 w 8"/>
              <a:gd name="T3" fmla="*/ 16 h 18"/>
              <a:gd name="T4" fmla="*/ 6 w 8"/>
              <a:gd name="T5" fmla="*/ 10 h 18"/>
              <a:gd name="T6" fmla="*/ 5 w 8"/>
              <a:gd name="T7" fmla="*/ 1 h 18"/>
              <a:gd name="T8" fmla="*/ 0 w 8"/>
              <a:gd name="T9" fmla="*/ 3 h 18"/>
              <a:gd name="T10" fmla="*/ 1 w 8"/>
              <a:gd name="T11" fmla="*/ 10 h 18"/>
              <a:gd name="T12" fmla="*/ 2 w 8"/>
              <a:gd name="T13" fmla="*/ 14 h 18"/>
              <a:gd name="T14" fmla="*/ 2 w 8"/>
              <a:gd name="T15" fmla="*/ 15 h 18"/>
              <a:gd name="T16" fmla="*/ 2 w 8"/>
              <a:gd name="T17" fmla="*/ 16 h 18"/>
              <a:gd name="T18" fmla="*/ 2 w 8"/>
              <a:gd name="T19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" h="18">
                <a:moveTo>
                  <a:pt x="2" y="17"/>
                </a:moveTo>
                <a:cubicBezTo>
                  <a:pt x="4" y="18"/>
                  <a:pt x="6" y="17"/>
                  <a:pt x="7" y="16"/>
                </a:cubicBezTo>
                <a:cubicBezTo>
                  <a:pt x="8" y="15"/>
                  <a:pt x="7" y="11"/>
                  <a:pt x="6" y="10"/>
                </a:cubicBezTo>
                <a:cubicBezTo>
                  <a:pt x="6" y="7"/>
                  <a:pt x="5" y="4"/>
                  <a:pt x="5" y="1"/>
                </a:cubicBezTo>
                <a:cubicBezTo>
                  <a:pt x="5" y="0"/>
                  <a:pt x="0" y="1"/>
                  <a:pt x="0" y="3"/>
                </a:cubicBezTo>
                <a:cubicBezTo>
                  <a:pt x="0" y="5"/>
                  <a:pt x="0" y="8"/>
                  <a:pt x="1" y="10"/>
                </a:cubicBezTo>
                <a:cubicBezTo>
                  <a:pt x="1" y="11"/>
                  <a:pt x="1" y="13"/>
                  <a:pt x="2" y="14"/>
                </a:cubicBezTo>
                <a:cubicBezTo>
                  <a:pt x="2" y="14"/>
                  <a:pt x="2" y="15"/>
                  <a:pt x="2" y="15"/>
                </a:cubicBezTo>
                <a:cubicBezTo>
                  <a:pt x="2" y="15"/>
                  <a:pt x="1" y="15"/>
                  <a:pt x="2" y="16"/>
                </a:cubicBezTo>
                <a:cubicBezTo>
                  <a:pt x="2" y="16"/>
                  <a:pt x="2" y="17"/>
                  <a:pt x="2" y="17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70"/>
          <p:cNvSpPr>
            <a:spLocks/>
          </p:cNvSpPr>
          <p:nvPr/>
        </p:nvSpPr>
        <p:spPr bwMode="auto">
          <a:xfrm>
            <a:off x="6640646" y="3992806"/>
            <a:ext cx="27993" cy="86526"/>
          </a:xfrm>
          <a:custGeom>
            <a:avLst/>
            <a:gdLst>
              <a:gd name="T0" fmla="*/ 2 w 8"/>
              <a:gd name="T1" fmla="*/ 23 h 24"/>
              <a:gd name="T2" fmla="*/ 7 w 8"/>
              <a:gd name="T3" fmla="*/ 23 h 24"/>
              <a:gd name="T4" fmla="*/ 8 w 8"/>
              <a:gd name="T5" fmla="*/ 19 h 24"/>
              <a:gd name="T6" fmla="*/ 7 w 8"/>
              <a:gd name="T7" fmla="*/ 18 h 24"/>
              <a:gd name="T8" fmla="*/ 7 w 8"/>
              <a:gd name="T9" fmla="*/ 18 h 24"/>
              <a:gd name="T10" fmla="*/ 6 w 8"/>
              <a:gd name="T11" fmla="*/ 13 h 24"/>
              <a:gd name="T12" fmla="*/ 5 w 8"/>
              <a:gd name="T13" fmla="*/ 3 h 24"/>
              <a:gd name="T14" fmla="*/ 0 w 8"/>
              <a:gd name="T15" fmla="*/ 3 h 24"/>
              <a:gd name="T16" fmla="*/ 1 w 8"/>
              <a:gd name="T17" fmla="*/ 15 h 24"/>
              <a:gd name="T18" fmla="*/ 2 w 8"/>
              <a:gd name="T19" fmla="*/ 21 h 24"/>
              <a:gd name="T20" fmla="*/ 2 w 8"/>
              <a:gd name="T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" h="24">
                <a:moveTo>
                  <a:pt x="2" y="23"/>
                </a:moveTo>
                <a:cubicBezTo>
                  <a:pt x="3" y="24"/>
                  <a:pt x="6" y="24"/>
                  <a:pt x="7" y="23"/>
                </a:cubicBezTo>
                <a:cubicBezTo>
                  <a:pt x="8" y="22"/>
                  <a:pt x="8" y="21"/>
                  <a:pt x="8" y="19"/>
                </a:cubicBezTo>
                <a:cubicBezTo>
                  <a:pt x="8" y="19"/>
                  <a:pt x="8" y="18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6"/>
                  <a:pt x="7" y="15"/>
                  <a:pt x="6" y="13"/>
                </a:cubicBezTo>
                <a:cubicBezTo>
                  <a:pt x="6" y="10"/>
                  <a:pt x="5" y="6"/>
                  <a:pt x="5" y="3"/>
                </a:cubicBezTo>
                <a:cubicBezTo>
                  <a:pt x="5" y="0"/>
                  <a:pt x="0" y="1"/>
                  <a:pt x="0" y="3"/>
                </a:cubicBezTo>
                <a:cubicBezTo>
                  <a:pt x="0" y="7"/>
                  <a:pt x="0" y="11"/>
                  <a:pt x="1" y="15"/>
                </a:cubicBezTo>
                <a:cubicBezTo>
                  <a:pt x="1" y="17"/>
                  <a:pt x="2" y="19"/>
                  <a:pt x="2" y="21"/>
                </a:cubicBezTo>
                <a:cubicBezTo>
                  <a:pt x="2" y="22"/>
                  <a:pt x="2" y="23"/>
                  <a:pt x="2" y="2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71"/>
          <p:cNvSpPr>
            <a:spLocks/>
          </p:cNvSpPr>
          <p:nvPr/>
        </p:nvSpPr>
        <p:spPr bwMode="auto">
          <a:xfrm>
            <a:off x="6687725" y="3981354"/>
            <a:ext cx="39445" cy="83981"/>
          </a:xfrm>
          <a:custGeom>
            <a:avLst/>
            <a:gdLst>
              <a:gd name="T0" fmla="*/ 11 w 11"/>
              <a:gd name="T1" fmla="*/ 20 h 23"/>
              <a:gd name="T2" fmla="*/ 11 w 11"/>
              <a:gd name="T3" fmla="*/ 14 h 23"/>
              <a:gd name="T4" fmla="*/ 8 w 11"/>
              <a:gd name="T5" fmla="*/ 12 h 23"/>
              <a:gd name="T6" fmla="*/ 6 w 11"/>
              <a:gd name="T7" fmla="*/ 3 h 23"/>
              <a:gd name="T8" fmla="*/ 1 w 11"/>
              <a:gd name="T9" fmla="*/ 4 h 23"/>
              <a:gd name="T10" fmla="*/ 5 w 11"/>
              <a:gd name="T11" fmla="*/ 21 h 23"/>
              <a:gd name="T12" fmla="*/ 11 w 11"/>
              <a:gd name="T13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3">
                <a:moveTo>
                  <a:pt x="11" y="20"/>
                </a:moveTo>
                <a:cubicBezTo>
                  <a:pt x="11" y="18"/>
                  <a:pt x="11" y="16"/>
                  <a:pt x="11" y="14"/>
                </a:cubicBezTo>
                <a:cubicBezTo>
                  <a:pt x="11" y="13"/>
                  <a:pt x="9" y="12"/>
                  <a:pt x="8" y="12"/>
                </a:cubicBezTo>
                <a:cubicBezTo>
                  <a:pt x="7" y="9"/>
                  <a:pt x="7" y="6"/>
                  <a:pt x="6" y="3"/>
                </a:cubicBezTo>
                <a:cubicBezTo>
                  <a:pt x="6" y="0"/>
                  <a:pt x="0" y="2"/>
                  <a:pt x="1" y="4"/>
                </a:cubicBezTo>
                <a:cubicBezTo>
                  <a:pt x="2" y="10"/>
                  <a:pt x="3" y="15"/>
                  <a:pt x="5" y="21"/>
                </a:cubicBezTo>
                <a:cubicBezTo>
                  <a:pt x="6" y="23"/>
                  <a:pt x="11" y="22"/>
                  <a:pt x="11" y="20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72"/>
          <p:cNvSpPr>
            <a:spLocks/>
          </p:cNvSpPr>
          <p:nvPr/>
        </p:nvSpPr>
        <p:spPr bwMode="auto">
          <a:xfrm>
            <a:off x="6723353" y="3959723"/>
            <a:ext cx="50897" cy="50897"/>
          </a:xfrm>
          <a:custGeom>
            <a:avLst/>
            <a:gdLst>
              <a:gd name="T0" fmla="*/ 12 w 14"/>
              <a:gd name="T1" fmla="*/ 12 h 14"/>
              <a:gd name="T2" fmla="*/ 9 w 14"/>
              <a:gd name="T3" fmla="*/ 9 h 14"/>
              <a:gd name="T4" fmla="*/ 8 w 14"/>
              <a:gd name="T5" fmla="*/ 8 h 14"/>
              <a:gd name="T6" fmla="*/ 6 w 14"/>
              <a:gd name="T7" fmla="*/ 2 h 14"/>
              <a:gd name="T8" fmla="*/ 1 w 14"/>
              <a:gd name="T9" fmla="*/ 4 h 14"/>
              <a:gd name="T10" fmla="*/ 5 w 14"/>
              <a:gd name="T11" fmla="*/ 12 h 14"/>
              <a:gd name="T12" fmla="*/ 12 w 14"/>
              <a:gd name="T13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12" y="12"/>
                </a:moveTo>
                <a:cubicBezTo>
                  <a:pt x="14" y="10"/>
                  <a:pt x="11" y="9"/>
                  <a:pt x="9" y="9"/>
                </a:cubicBezTo>
                <a:cubicBezTo>
                  <a:pt x="9" y="9"/>
                  <a:pt x="8" y="8"/>
                  <a:pt x="8" y="8"/>
                </a:cubicBezTo>
                <a:cubicBezTo>
                  <a:pt x="7" y="6"/>
                  <a:pt x="7" y="4"/>
                  <a:pt x="6" y="2"/>
                </a:cubicBezTo>
                <a:cubicBezTo>
                  <a:pt x="5" y="0"/>
                  <a:pt x="0" y="1"/>
                  <a:pt x="1" y="4"/>
                </a:cubicBezTo>
                <a:cubicBezTo>
                  <a:pt x="2" y="7"/>
                  <a:pt x="3" y="10"/>
                  <a:pt x="5" y="12"/>
                </a:cubicBezTo>
                <a:cubicBezTo>
                  <a:pt x="6" y="14"/>
                  <a:pt x="10" y="14"/>
                  <a:pt x="12" y="1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73"/>
          <p:cNvSpPr>
            <a:spLocks/>
          </p:cNvSpPr>
          <p:nvPr/>
        </p:nvSpPr>
        <p:spPr bwMode="auto">
          <a:xfrm>
            <a:off x="6597383" y="3729412"/>
            <a:ext cx="173049" cy="143785"/>
          </a:xfrm>
          <a:custGeom>
            <a:avLst/>
            <a:gdLst>
              <a:gd name="T0" fmla="*/ 35 w 48"/>
              <a:gd name="T1" fmla="*/ 39 h 40"/>
              <a:gd name="T2" fmla="*/ 6 w 48"/>
              <a:gd name="T3" fmla="*/ 1 h 40"/>
              <a:gd name="T4" fmla="*/ 1 w 48"/>
              <a:gd name="T5" fmla="*/ 3 h 40"/>
              <a:gd name="T6" fmla="*/ 29 w 48"/>
              <a:gd name="T7" fmla="*/ 40 h 40"/>
              <a:gd name="T8" fmla="*/ 35 w 48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0">
                <a:moveTo>
                  <a:pt x="35" y="39"/>
                </a:moveTo>
                <a:cubicBezTo>
                  <a:pt x="48" y="21"/>
                  <a:pt x="21" y="3"/>
                  <a:pt x="6" y="1"/>
                </a:cubicBezTo>
                <a:cubicBezTo>
                  <a:pt x="4" y="0"/>
                  <a:pt x="0" y="2"/>
                  <a:pt x="1" y="3"/>
                </a:cubicBezTo>
                <a:cubicBezTo>
                  <a:pt x="16" y="5"/>
                  <a:pt x="42" y="23"/>
                  <a:pt x="29" y="40"/>
                </a:cubicBezTo>
                <a:cubicBezTo>
                  <a:pt x="29" y="40"/>
                  <a:pt x="34" y="40"/>
                  <a:pt x="35" y="39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74"/>
          <p:cNvSpPr>
            <a:spLocks/>
          </p:cNvSpPr>
          <p:nvPr/>
        </p:nvSpPr>
        <p:spPr bwMode="auto">
          <a:xfrm>
            <a:off x="6388707" y="3509280"/>
            <a:ext cx="45807" cy="61077"/>
          </a:xfrm>
          <a:custGeom>
            <a:avLst/>
            <a:gdLst>
              <a:gd name="T0" fmla="*/ 7 w 13"/>
              <a:gd name="T1" fmla="*/ 9 h 17"/>
              <a:gd name="T2" fmla="*/ 5 w 13"/>
              <a:gd name="T3" fmla="*/ 2 h 17"/>
              <a:gd name="T4" fmla="*/ 0 w 13"/>
              <a:gd name="T5" fmla="*/ 4 h 17"/>
              <a:gd name="T6" fmla="*/ 3 w 13"/>
              <a:gd name="T7" fmla="*/ 12 h 17"/>
              <a:gd name="T8" fmla="*/ 6 w 13"/>
              <a:gd name="T9" fmla="*/ 16 h 17"/>
              <a:gd name="T10" fmla="*/ 10 w 13"/>
              <a:gd name="T11" fmla="*/ 14 h 17"/>
              <a:gd name="T12" fmla="*/ 7 w 13"/>
              <a:gd name="T13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7">
                <a:moveTo>
                  <a:pt x="7" y="9"/>
                </a:moveTo>
                <a:cubicBezTo>
                  <a:pt x="7" y="7"/>
                  <a:pt x="6" y="5"/>
                  <a:pt x="5" y="2"/>
                </a:cubicBezTo>
                <a:cubicBezTo>
                  <a:pt x="5" y="0"/>
                  <a:pt x="0" y="1"/>
                  <a:pt x="0" y="4"/>
                </a:cubicBezTo>
                <a:cubicBezTo>
                  <a:pt x="1" y="6"/>
                  <a:pt x="2" y="9"/>
                  <a:pt x="3" y="12"/>
                </a:cubicBezTo>
                <a:cubicBezTo>
                  <a:pt x="4" y="13"/>
                  <a:pt x="4" y="15"/>
                  <a:pt x="6" y="16"/>
                </a:cubicBezTo>
                <a:cubicBezTo>
                  <a:pt x="8" y="17"/>
                  <a:pt x="13" y="15"/>
                  <a:pt x="10" y="14"/>
                </a:cubicBezTo>
                <a:cubicBezTo>
                  <a:pt x="9" y="13"/>
                  <a:pt x="8" y="10"/>
                  <a:pt x="7" y="9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75"/>
          <p:cNvSpPr>
            <a:spLocks/>
          </p:cNvSpPr>
          <p:nvPr/>
        </p:nvSpPr>
        <p:spPr bwMode="auto">
          <a:xfrm>
            <a:off x="6420517" y="3487649"/>
            <a:ext cx="47080" cy="49625"/>
          </a:xfrm>
          <a:custGeom>
            <a:avLst/>
            <a:gdLst>
              <a:gd name="T0" fmla="*/ 9 w 13"/>
              <a:gd name="T1" fmla="*/ 14 h 14"/>
              <a:gd name="T2" fmla="*/ 13 w 13"/>
              <a:gd name="T3" fmla="*/ 12 h 14"/>
              <a:gd name="T4" fmla="*/ 11 w 13"/>
              <a:gd name="T5" fmla="*/ 10 h 14"/>
              <a:gd name="T6" fmla="*/ 11 w 13"/>
              <a:gd name="T7" fmla="*/ 10 h 14"/>
              <a:gd name="T8" fmla="*/ 11 w 13"/>
              <a:gd name="T9" fmla="*/ 9 h 14"/>
              <a:gd name="T10" fmla="*/ 9 w 13"/>
              <a:gd name="T11" fmla="*/ 8 h 14"/>
              <a:gd name="T12" fmla="*/ 6 w 13"/>
              <a:gd name="T13" fmla="*/ 3 h 14"/>
              <a:gd name="T14" fmla="*/ 1 w 13"/>
              <a:gd name="T15" fmla="*/ 4 h 14"/>
              <a:gd name="T16" fmla="*/ 9 w 1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4">
                <a:moveTo>
                  <a:pt x="9" y="14"/>
                </a:moveTo>
                <a:cubicBezTo>
                  <a:pt x="11" y="14"/>
                  <a:pt x="12" y="13"/>
                  <a:pt x="13" y="12"/>
                </a:cubicBezTo>
                <a:cubicBezTo>
                  <a:pt x="13" y="11"/>
                  <a:pt x="12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9"/>
                  <a:pt x="11" y="9"/>
                </a:cubicBezTo>
                <a:cubicBezTo>
                  <a:pt x="10" y="9"/>
                  <a:pt x="10" y="8"/>
                  <a:pt x="9" y="8"/>
                </a:cubicBezTo>
                <a:cubicBezTo>
                  <a:pt x="8" y="6"/>
                  <a:pt x="7" y="5"/>
                  <a:pt x="6" y="3"/>
                </a:cubicBezTo>
                <a:cubicBezTo>
                  <a:pt x="5" y="0"/>
                  <a:pt x="0" y="2"/>
                  <a:pt x="1" y="4"/>
                </a:cubicBezTo>
                <a:cubicBezTo>
                  <a:pt x="3" y="8"/>
                  <a:pt x="5" y="13"/>
                  <a:pt x="9" y="1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76"/>
          <p:cNvSpPr>
            <a:spLocks/>
          </p:cNvSpPr>
          <p:nvPr/>
        </p:nvSpPr>
        <p:spPr bwMode="auto">
          <a:xfrm>
            <a:off x="6463779" y="3462200"/>
            <a:ext cx="54714" cy="50897"/>
          </a:xfrm>
          <a:custGeom>
            <a:avLst/>
            <a:gdLst>
              <a:gd name="T0" fmla="*/ 10 w 15"/>
              <a:gd name="T1" fmla="*/ 13 h 14"/>
              <a:gd name="T2" fmla="*/ 13 w 15"/>
              <a:gd name="T3" fmla="*/ 11 h 14"/>
              <a:gd name="T4" fmla="*/ 14 w 15"/>
              <a:gd name="T5" fmla="*/ 8 h 14"/>
              <a:gd name="T6" fmla="*/ 9 w 15"/>
              <a:gd name="T7" fmla="*/ 7 h 14"/>
              <a:gd name="T8" fmla="*/ 6 w 15"/>
              <a:gd name="T9" fmla="*/ 2 h 14"/>
              <a:gd name="T10" fmla="*/ 1 w 15"/>
              <a:gd name="T11" fmla="*/ 4 h 14"/>
              <a:gd name="T12" fmla="*/ 7 w 15"/>
              <a:gd name="T13" fmla="*/ 13 h 14"/>
              <a:gd name="T14" fmla="*/ 10 w 15"/>
              <a:gd name="T15" fmla="*/ 1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" h="14">
                <a:moveTo>
                  <a:pt x="10" y="13"/>
                </a:moveTo>
                <a:cubicBezTo>
                  <a:pt x="11" y="12"/>
                  <a:pt x="12" y="12"/>
                  <a:pt x="13" y="11"/>
                </a:cubicBezTo>
                <a:cubicBezTo>
                  <a:pt x="13" y="10"/>
                  <a:pt x="13" y="9"/>
                  <a:pt x="14" y="8"/>
                </a:cubicBezTo>
                <a:cubicBezTo>
                  <a:pt x="15" y="6"/>
                  <a:pt x="11" y="5"/>
                  <a:pt x="9" y="7"/>
                </a:cubicBezTo>
                <a:cubicBezTo>
                  <a:pt x="8" y="5"/>
                  <a:pt x="7" y="4"/>
                  <a:pt x="6" y="2"/>
                </a:cubicBezTo>
                <a:cubicBezTo>
                  <a:pt x="6" y="0"/>
                  <a:pt x="0" y="1"/>
                  <a:pt x="1" y="4"/>
                </a:cubicBezTo>
                <a:cubicBezTo>
                  <a:pt x="2" y="7"/>
                  <a:pt x="5" y="10"/>
                  <a:pt x="7" y="13"/>
                </a:cubicBezTo>
                <a:cubicBezTo>
                  <a:pt x="8" y="14"/>
                  <a:pt x="9" y="13"/>
                  <a:pt x="10" y="1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77"/>
          <p:cNvSpPr>
            <a:spLocks/>
          </p:cNvSpPr>
          <p:nvPr/>
        </p:nvSpPr>
        <p:spPr bwMode="auto">
          <a:xfrm>
            <a:off x="6831508" y="2811985"/>
            <a:ext cx="43262" cy="58532"/>
          </a:xfrm>
          <a:custGeom>
            <a:avLst/>
            <a:gdLst>
              <a:gd name="T0" fmla="*/ 7 w 12"/>
              <a:gd name="T1" fmla="*/ 2 h 16"/>
              <a:gd name="T2" fmla="*/ 0 w 12"/>
              <a:gd name="T3" fmla="*/ 15 h 16"/>
              <a:gd name="T4" fmla="*/ 5 w 12"/>
              <a:gd name="T5" fmla="*/ 14 h 16"/>
              <a:gd name="T6" fmla="*/ 12 w 12"/>
              <a:gd name="T7" fmla="*/ 1 h 16"/>
              <a:gd name="T8" fmla="*/ 7 w 12"/>
              <a:gd name="T9" fmla="*/ 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6">
                <a:moveTo>
                  <a:pt x="7" y="2"/>
                </a:moveTo>
                <a:cubicBezTo>
                  <a:pt x="5" y="6"/>
                  <a:pt x="2" y="11"/>
                  <a:pt x="0" y="15"/>
                </a:cubicBezTo>
                <a:cubicBezTo>
                  <a:pt x="0" y="16"/>
                  <a:pt x="5" y="16"/>
                  <a:pt x="5" y="14"/>
                </a:cubicBezTo>
                <a:cubicBezTo>
                  <a:pt x="7" y="10"/>
                  <a:pt x="10" y="5"/>
                  <a:pt x="12" y="1"/>
                </a:cubicBezTo>
                <a:cubicBezTo>
                  <a:pt x="12" y="0"/>
                  <a:pt x="7" y="0"/>
                  <a:pt x="7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78"/>
          <p:cNvSpPr>
            <a:spLocks/>
          </p:cNvSpPr>
          <p:nvPr/>
        </p:nvSpPr>
        <p:spPr bwMode="auto">
          <a:xfrm>
            <a:off x="6863319" y="2845069"/>
            <a:ext cx="36900" cy="35628"/>
          </a:xfrm>
          <a:custGeom>
            <a:avLst/>
            <a:gdLst>
              <a:gd name="T0" fmla="*/ 7 w 10"/>
              <a:gd name="T1" fmla="*/ 0 h 10"/>
              <a:gd name="T2" fmla="*/ 4 w 10"/>
              <a:gd name="T3" fmla="*/ 2 h 10"/>
              <a:gd name="T4" fmla="*/ 0 w 10"/>
              <a:gd name="T5" fmla="*/ 9 h 10"/>
              <a:gd name="T6" fmla="*/ 2 w 10"/>
              <a:gd name="T7" fmla="*/ 10 h 10"/>
              <a:gd name="T8" fmla="*/ 6 w 10"/>
              <a:gd name="T9" fmla="*/ 8 h 10"/>
              <a:gd name="T10" fmla="*/ 9 w 10"/>
              <a:gd name="T11" fmla="*/ 1 h 10"/>
              <a:gd name="T12" fmla="*/ 7 w 10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0">
                <a:moveTo>
                  <a:pt x="7" y="0"/>
                </a:moveTo>
                <a:cubicBezTo>
                  <a:pt x="7" y="1"/>
                  <a:pt x="4" y="1"/>
                  <a:pt x="4" y="2"/>
                </a:cubicBezTo>
                <a:cubicBezTo>
                  <a:pt x="3" y="4"/>
                  <a:pt x="2" y="7"/>
                  <a:pt x="0" y="9"/>
                </a:cubicBezTo>
                <a:cubicBezTo>
                  <a:pt x="0" y="10"/>
                  <a:pt x="2" y="10"/>
                  <a:pt x="2" y="10"/>
                </a:cubicBezTo>
                <a:cubicBezTo>
                  <a:pt x="3" y="9"/>
                  <a:pt x="5" y="9"/>
                  <a:pt x="6" y="8"/>
                </a:cubicBezTo>
                <a:cubicBezTo>
                  <a:pt x="7" y="6"/>
                  <a:pt x="8" y="3"/>
                  <a:pt x="9" y="1"/>
                </a:cubicBezTo>
                <a:cubicBezTo>
                  <a:pt x="10" y="0"/>
                  <a:pt x="8" y="0"/>
                  <a:pt x="7" y="0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79"/>
          <p:cNvSpPr>
            <a:spLocks/>
          </p:cNvSpPr>
          <p:nvPr/>
        </p:nvSpPr>
        <p:spPr bwMode="auto">
          <a:xfrm>
            <a:off x="6881133" y="2852703"/>
            <a:ext cx="43262" cy="49625"/>
          </a:xfrm>
          <a:custGeom>
            <a:avLst/>
            <a:gdLst>
              <a:gd name="T0" fmla="*/ 10 w 12"/>
              <a:gd name="T1" fmla="*/ 0 h 14"/>
              <a:gd name="T2" fmla="*/ 6 w 12"/>
              <a:gd name="T3" fmla="*/ 2 h 14"/>
              <a:gd name="T4" fmla="*/ 1 w 12"/>
              <a:gd name="T5" fmla="*/ 13 h 14"/>
              <a:gd name="T6" fmla="*/ 3 w 12"/>
              <a:gd name="T7" fmla="*/ 13 h 14"/>
              <a:gd name="T8" fmla="*/ 6 w 12"/>
              <a:gd name="T9" fmla="*/ 12 h 14"/>
              <a:gd name="T10" fmla="*/ 12 w 12"/>
              <a:gd name="T11" fmla="*/ 1 h 14"/>
              <a:gd name="T12" fmla="*/ 10 w 12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4">
                <a:moveTo>
                  <a:pt x="10" y="0"/>
                </a:moveTo>
                <a:cubicBezTo>
                  <a:pt x="9" y="0"/>
                  <a:pt x="7" y="1"/>
                  <a:pt x="6" y="2"/>
                </a:cubicBezTo>
                <a:cubicBezTo>
                  <a:pt x="5" y="5"/>
                  <a:pt x="3" y="9"/>
                  <a:pt x="1" y="13"/>
                </a:cubicBezTo>
                <a:cubicBezTo>
                  <a:pt x="0" y="14"/>
                  <a:pt x="3" y="13"/>
                  <a:pt x="3" y="13"/>
                </a:cubicBezTo>
                <a:cubicBezTo>
                  <a:pt x="4" y="13"/>
                  <a:pt x="6" y="13"/>
                  <a:pt x="6" y="12"/>
                </a:cubicBezTo>
                <a:cubicBezTo>
                  <a:pt x="8" y="8"/>
                  <a:pt x="10" y="4"/>
                  <a:pt x="12" y="1"/>
                </a:cubicBezTo>
                <a:cubicBezTo>
                  <a:pt x="12" y="0"/>
                  <a:pt x="10" y="0"/>
                  <a:pt x="10" y="0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80"/>
          <p:cNvSpPr>
            <a:spLocks/>
          </p:cNvSpPr>
          <p:nvPr/>
        </p:nvSpPr>
        <p:spPr bwMode="auto">
          <a:xfrm>
            <a:off x="6902764" y="2884514"/>
            <a:ext cx="36900" cy="43263"/>
          </a:xfrm>
          <a:custGeom>
            <a:avLst/>
            <a:gdLst>
              <a:gd name="T0" fmla="*/ 4 w 10"/>
              <a:gd name="T1" fmla="*/ 2 h 12"/>
              <a:gd name="T2" fmla="*/ 0 w 10"/>
              <a:gd name="T3" fmla="*/ 11 h 12"/>
              <a:gd name="T4" fmla="*/ 6 w 10"/>
              <a:gd name="T5" fmla="*/ 10 h 12"/>
              <a:gd name="T6" fmla="*/ 9 w 10"/>
              <a:gd name="T7" fmla="*/ 2 h 12"/>
              <a:gd name="T8" fmla="*/ 4 w 10"/>
              <a:gd name="T9" fmla="*/ 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2">
                <a:moveTo>
                  <a:pt x="4" y="2"/>
                </a:moveTo>
                <a:cubicBezTo>
                  <a:pt x="3" y="5"/>
                  <a:pt x="1" y="8"/>
                  <a:pt x="0" y="11"/>
                </a:cubicBezTo>
                <a:cubicBezTo>
                  <a:pt x="0" y="12"/>
                  <a:pt x="5" y="12"/>
                  <a:pt x="6" y="10"/>
                </a:cubicBezTo>
                <a:cubicBezTo>
                  <a:pt x="7" y="7"/>
                  <a:pt x="8" y="5"/>
                  <a:pt x="9" y="2"/>
                </a:cubicBezTo>
                <a:cubicBezTo>
                  <a:pt x="10" y="0"/>
                  <a:pt x="5" y="1"/>
                  <a:pt x="4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81"/>
          <p:cNvSpPr>
            <a:spLocks/>
          </p:cNvSpPr>
          <p:nvPr/>
        </p:nvSpPr>
        <p:spPr bwMode="auto">
          <a:xfrm>
            <a:off x="6910398" y="2909963"/>
            <a:ext cx="43262" cy="50897"/>
          </a:xfrm>
          <a:custGeom>
            <a:avLst/>
            <a:gdLst>
              <a:gd name="T0" fmla="*/ 9 w 12"/>
              <a:gd name="T1" fmla="*/ 1 h 14"/>
              <a:gd name="T2" fmla="*/ 6 w 12"/>
              <a:gd name="T3" fmla="*/ 2 h 14"/>
              <a:gd name="T4" fmla="*/ 4 w 12"/>
              <a:gd name="T5" fmla="*/ 14 h 14"/>
              <a:gd name="T6" fmla="*/ 9 w 12"/>
              <a:gd name="T7" fmla="*/ 12 h 14"/>
              <a:gd name="T8" fmla="*/ 11 w 12"/>
              <a:gd name="T9" fmla="*/ 1 h 14"/>
              <a:gd name="T10" fmla="*/ 9 w 12"/>
              <a:gd name="T11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4">
                <a:moveTo>
                  <a:pt x="9" y="1"/>
                </a:moveTo>
                <a:cubicBezTo>
                  <a:pt x="8" y="1"/>
                  <a:pt x="6" y="1"/>
                  <a:pt x="6" y="2"/>
                </a:cubicBezTo>
                <a:cubicBezTo>
                  <a:pt x="4" y="5"/>
                  <a:pt x="0" y="12"/>
                  <a:pt x="4" y="14"/>
                </a:cubicBezTo>
                <a:cubicBezTo>
                  <a:pt x="6" y="14"/>
                  <a:pt x="10" y="12"/>
                  <a:pt x="9" y="12"/>
                </a:cubicBezTo>
                <a:cubicBezTo>
                  <a:pt x="6" y="10"/>
                  <a:pt x="10" y="3"/>
                  <a:pt x="11" y="1"/>
                </a:cubicBezTo>
                <a:cubicBezTo>
                  <a:pt x="12" y="0"/>
                  <a:pt x="9" y="1"/>
                  <a:pt x="9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82"/>
          <p:cNvSpPr>
            <a:spLocks/>
          </p:cNvSpPr>
          <p:nvPr/>
        </p:nvSpPr>
        <p:spPr bwMode="auto">
          <a:xfrm>
            <a:off x="6817512" y="3494011"/>
            <a:ext cx="96704" cy="87798"/>
          </a:xfrm>
          <a:custGeom>
            <a:avLst/>
            <a:gdLst>
              <a:gd name="T0" fmla="*/ 19 w 27"/>
              <a:gd name="T1" fmla="*/ 8 h 24"/>
              <a:gd name="T2" fmla="*/ 13 w 27"/>
              <a:gd name="T3" fmla="*/ 10 h 24"/>
              <a:gd name="T4" fmla="*/ 15 w 27"/>
              <a:gd name="T5" fmla="*/ 14 h 24"/>
              <a:gd name="T6" fmla="*/ 12 w 27"/>
              <a:gd name="T7" fmla="*/ 13 h 24"/>
              <a:gd name="T8" fmla="*/ 8 w 27"/>
              <a:gd name="T9" fmla="*/ 10 h 24"/>
              <a:gd name="T10" fmla="*/ 6 w 27"/>
              <a:gd name="T11" fmla="*/ 3 h 24"/>
              <a:gd name="T12" fmla="*/ 0 w 27"/>
              <a:gd name="T13" fmla="*/ 4 h 24"/>
              <a:gd name="T14" fmla="*/ 13 w 27"/>
              <a:gd name="T15" fmla="*/ 17 h 24"/>
              <a:gd name="T16" fmla="*/ 15 w 27"/>
              <a:gd name="T17" fmla="*/ 15 h 24"/>
              <a:gd name="T18" fmla="*/ 23 w 27"/>
              <a:gd name="T19" fmla="*/ 24 h 24"/>
              <a:gd name="T20" fmla="*/ 27 w 27"/>
              <a:gd name="T21" fmla="*/ 22 h 24"/>
              <a:gd name="T22" fmla="*/ 25 w 27"/>
              <a:gd name="T23" fmla="*/ 20 h 24"/>
              <a:gd name="T24" fmla="*/ 19 w 27"/>
              <a:gd name="T25" fmla="*/ 8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" h="24">
                <a:moveTo>
                  <a:pt x="19" y="8"/>
                </a:moveTo>
                <a:cubicBezTo>
                  <a:pt x="18" y="6"/>
                  <a:pt x="13" y="7"/>
                  <a:pt x="13" y="10"/>
                </a:cubicBezTo>
                <a:cubicBezTo>
                  <a:pt x="14" y="11"/>
                  <a:pt x="14" y="13"/>
                  <a:pt x="15" y="14"/>
                </a:cubicBezTo>
                <a:cubicBezTo>
                  <a:pt x="14" y="13"/>
                  <a:pt x="13" y="13"/>
                  <a:pt x="12" y="13"/>
                </a:cubicBezTo>
                <a:cubicBezTo>
                  <a:pt x="10" y="14"/>
                  <a:pt x="9" y="11"/>
                  <a:pt x="8" y="10"/>
                </a:cubicBezTo>
                <a:cubicBezTo>
                  <a:pt x="7" y="8"/>
                  <a:pt x="6" y="5"/>
                  <a:pt x="6" y="3"/>
                </a:cubicBezTo>
                <a:cubicBezTo>
                  <a:pt x="5" y="0"/>
                  <a:pt x="0" y="1"/>
                  <a:pt x="0" y="4"/>
                </a:cubicBezTo>
                <a:cubicBezTo>
                  <a:pt x="1" y="10"/>
                  <a:pt x="5" y="20"/>
                  <a:pt x="13" y="17"/>
                </a:cubicBezTo>
                <a:cubicBezTo>
                  <a:pt x="14" y="17"/>
                  <a:pt x="15" y="16"/>
                  <a:pt x="15" y="15"/>
                </a:cubicBezTo>
                <a:cubicBezTo>
                  <a:pt x="17" y="19"/>
                  <a:pt x="19" y="23"/>
                  <a:pt x="23" y="24"/>
                </a:cubicBezTo>
                <a:cubicBezTo>
                  <a:pt x="25" y="24"/>
                  <a:pt x="26" y="23"/>
                  <a:pt x="27" y="22"/>
                </a:cubicBezTo>
                <a:cubicBezTo>
                  <a:pt x="27" y="21"/>
                  <a:pt x="26" y="20"/>
                  <a:pt x="25" y="20"/>
                </a:cubicBezTo>
                <a:cubicBezTo>
                  <a:pt x="21" y="20"/>
                  <a:pt x="20" y="11"/>
                  <a:pt x="19" y="8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83"/>
          <p:cNvSpPr>
            <a:spLocks/>
          </p:cNvSpPr>
          <p:nvPr/>
        </p:nvSpPr>
        <p:spPr bwMode="auto">
          <a:xfrm>
            <a:off x="6906581" y="3515643"/>
            <a:ext cx="54714" cy="54715"/>
          </a:xfrm>
          <a:custGeom>
            <a:avLst/>
            <a:gdLst>
              <a:gd name="T0" fmla="*/ 6 w 15"/>
              <a:gd name="T1" fmla="*/ 1 h 15"/>
              <a:gd name="T2" fmla="*/ 0 w 15"/>
              <a:gd name="T3" fmla="*/ 3 h 15"/>
              <a:gd name="T4" fmla="*/ 8 w 15"/>
              <a:gd name="T5" fmla="*/ 15 h 15"/>
              <a:gd name="T6" fmla="*/ 9 w 15"/>
              <a:gd name="T7" fmla="*/ 15 h 15"/>
              <a:gd name="T8" fmla="*/ 14 w 15"/>
              <a:gd name="T9" fmla="*/ 13 h 15"/>
              <a:gd name="T10" fmla="*/ 15 w 15"/>
              <a:gd name="T11" fmla="*/ 11 h 15"/>
              <a:gd name="T12" fmla="*/ 13 w 15"/>
              <a:gd name="T13" fmla="*/ 10 h 15"/>
              <a:gd name="T14" fmla="*/ 11 w 15"/>
              <a:gd name="T15" fmla="*/ 11 h 15"/>
              <a:gd name="T16" fmla="*/ 6 w 15"/>
              <a:gd name="T17" fmla="*/ 1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5">
                <a:moveTo>
                  <a:pt x="6" y="1"/>
                </a:moveTo>
                <a:cubicBezTo>
                  <a:pt x="5" y="0"/>
                  <a:pt x="0" y="2"/>
                  <a:pt x="0" y="3"/>
                </a:cubicBezTo>
                <a:cubicBezTo>
                  <a:pt x="2" y="7"/>
                  <a:pt x="5" y="11"/>
                  <a:pt x="8" y="15"/>
                </a:cubicBezTo>
                <a:cubicBezTo>
                  <a:pt x="8" y="15"/>
                  <a:pt x="9" y="15"/>
                  <a:pt x="9" y="15"/>
                </a:cubicBezTo>
                <a:cubicBezTo>
                  <a:pt x="11" y="15"/>
                  <a:pt x="12" y="14"/>
                  <a:pt x="14" y="13"/>
                </a:cubicBezTo>
                <a:cubicBezTo>
                  <a:pt x="14" y="13"/>
                  <a:pt x="14" y="11"/>
                  <a:pt x="15" y="11"/>
                </a:cubicBezTo>
                <a:cubicBezTo>
                  <a:pt x="15" y="10"/>
                  <a:pt x="13" y="10"/>
                  <a:pt x="13" y="10"/>
                </a:cubicBezTo>
                <a:cubicBezTo>
                  <a:pt x="12" y="10"/>
                  <a:pt x="12" y="10"/>
                  <a:pt x="11" y="11"/>
                </a:cubicBezTo>
                <a:cubicBezTo>
                  <a:pt x="9" y="8"/>
                  <a:pt x="7" y="5"/>
                  <a:pt x="6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84"/>
          <p:cNvSpPr>
            <a:spLocks/>
          </p:cNvSpPr>
          <p:nvPr/>
        </p:nvSpPr>
        <p:spPr bwMode="auto">
          <a:xfrm>
            <a:off x="6946026" y="3509280"/>
            <a:ext cx="43262" cy="47080"/>
          </a:xfrm>
          <a:custGeom>
            <a:avLst/>
            <a:gdLst>
              <a:gd name="T0" fmla="*/ 8 w 12"/>
              <a:gd name="T1" fmla="*/ 7 h 13"/>
              <a:gd name="T2" fmla="*/ 6 w 12"/>
              <a:gd name="T3" fmla="*/ 2 h 13"/>
              <a:gd name="T4" fmla="*/ 0 w 12"/>
              <a:gd name="T5" fmla="*/ 4 h 13"/>
              <a:gd name="T6" fmla="*/ 4 w 12"/>
              <a:gd name="T7" fmla="*/ 12 h 13"/>
              <a:gd name="T8" fmla="*/ 6 w 12"/>
              <a:gd name="T9" fmla="*/ 13 h 13"/>
              <a:gd name="T10" fmla="*/ 10 w 12"/>
              <a:gd name="T11" fmla="*/ 11 h 13"/>
              <a:gd name="T12" fmla="*/ 11 w 12"/>
              <a:gd name="T13" fmla="*/ 10 h 13"/>
              <a:gd name="T14" fmla="*/ 11 w 12"/>
              <a:gd name="T15" fmla="*/ 9 h 13"/>
              <a:gd name="T16" fmla="*/ 8 w 12"/>
              <a:gd name="T17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3">
                <a:moveTo>
                  <a:pt x="8" y="7"/>
                </a:moveTo>
                <a:cubicBezTo>
                  <a:pt x="7" y="5"/>
                  <a:pt x="6" y="4"/>
                  <a:pt x="6" y="2"/>
                </a:cubicBezTo>
                <a:cubicBezTo>
                  <a:pt x="5" y="0"/>
                  <a:pt x="0" y="2"/>
                  <a:pt x="0" y="4"/>
                </a:cubicBezTo>
                <a:cubicBezTo>
                  <a:pt x="1" y="7"/>
                  <a:pt x="3" y="9"/>
                  <a:pt x="4" y="12"/>
                </a:cubicBezTo>
                <a:cubicBezTo>
                  <a:pt x="4" y="13"/>
                  <a:pt x="5" y="13"/>
                  <a:pt x="6" y="13"/>
                </a:cubicBezTo>
                <a:cubicBezTo>
                  <a:pt x="8" y="13"/>
                  <a:pt x="9" y="12"/>
                  <a:pt x="10" y="11"/>
                </a:cubicBezTo>
                <a:cubicBezTo>
                  <a:pt x="10" y="11"/>
                  <a:pt x="10" y="10"/>
                  <a:pt x="11" y="10"/>
                </a:cubicBezTo>
                <a:cubicBezTo>
                  <a:pt x="11" y="10"/>
                  <a:pt x="11" y="9"/>
                  <a:pt x="11" y="9"/>
                </a:cubicBezTo>
                <a:cubicBezTo>
                  <a:pt x="12" y="7"/>
                  <a:pt x="10" y="6"/>
                  <a:pt x="8" y="7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85"/>
          <p:cNvSpPr>
            <a:spLocks/>
          </p:cNvSpPr>
          <p:nvPr/>
        </p:nvSpPr>
        <p:spPr bwMode="auto">
          <a:xfrm>
            <a:off x="6856957" y="3354043"/>
            <a:ext cx="49624" cy="75074"/>
          </a:xfrm>
          <a:custGeom>
            <a:avLst/>
            <a:gdLst>
              <a:gd name="T0" fmla="*/ 6 w 14"/>
              <a:gd name="T1" fmla="*/ 2 h 21"/>
              <a:gd name="T2" fmla="*/ 1 w 14"/>
              <a:gd name="T3" fmla="*/ 3 h 21"/>
              <a:gd name="T4" fmla="*/ 8 w 14"/>
              <a:gd name="T5" fmla="*/ 19 h 21"/>
              <a:gd name="T6" fmla="*/ 13 w 14"/>
              <a:gd name="T7" fmla="*/ 18 h 21"/>
              <a:gd name="T8" fmla="*/ 6 w 14"/>
              <a:gd name="T9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1">
                <a:moveTo>
                  <a:pt x="6" y="2"/>
                </a:moveTo>
                <a:cubicBezTo>
                  <a:pt x="5" y="0"/>
                  <a:pt x="0" y="1"/>
                  <a:pt x="1" y="3"/>
                </a:cubicBezTo>
                <a:cubicBezTo>
                  <a:pt x="3" y="9"/>
                  <a:pt x="5" y="14"/>
                  <a:pt x="8" y="19"/>
                </a:cubicBezTo>
                <a:cubicBezTo>
                  <a:pt x="9" y="21"/>
                  <a:pt x="14" y="20"/>
                  <a:pt x="13" y="18"/>
                </a:cubicBezTo>
                <a:cubicBezTo>
                  <a:pt x="11" y="13"/>
                  <a:pt x="8" y="7"/>
                  <a:pt x="6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86"/>
          <p:cNvSpPr>
            <a:spLocks/>
          </p:cNvSpPr>
          <p:nvPr/>
        </p:nvSpPr>
        <p:spPr bwMode="auto">
          <a:xfrm>
            <a:off x="6900219" y="3281514"/>
            <a:ext cx="49624" cy="43263"/>
          </a:xfrm>
          <a:custGeom>
            <a:avLst/>
            <a:gdLst>
              <a:gd name="T0" fmla="*/ 12 w 14"/>
              <a:gd name="T1" fmla="*/ 6 h 12"/>
              <a:gd name="T2" fmla="*/ 9 w 14"/>
              <a:gd name="T3" fmla="*/ 7 h 12"/>
              <a:gd name="T4" fmla="*/ 6 w 14"/>
              <a:gd name="T5" fmla="*/ 1 h 12"/>
              <a:gd name="T6" fmla="*/ 0 w 14"/>
              <a:gd name="T7" fmla="*/ 2 h 12"/>
              <a:gd name="T8" fmla="*/ 6 w 14"/>
              <a:gd name="T9" fmla="*/ 11 h 12"/>
              <a:gd name="T10" fmla="*/ 11 w 14"/>
              <a:gd name="T11" fmla="*/ 10 h 12"/>
              <a:gd name="T12" fmla="*/ 13 w 14"/>
              <a:gd name="T13" fmla="*/ 7 h 12"/>
              <a:gd name="T14" fmla="*/ 12 w 14"/>
              <a:gd name="T15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12">
                <a:moveTo>
                  <a:pt x="12" y="6"/>
                </a:moveTo>
                <a:cubicBezTo>
                  <a:pt x="11" y="6"/>
                  <a:pt x="10" y="6"/>
                  <a:pt x="9" y="7"/>
                </a:cubicBezTo>
                <a:cubicBezTo>
                  <a:pt x="8" y="5"/>
                  <a:pt x="7" y="3"/>
                  <a:pt x="6" y="1"/>
                </a:cubicBezTo>
                <a:cubicBezTo>
                  <a:pt x="5" y="0"/>
                  <a:pt x="0" y="1"/>
                  <a:pt x="0" y="2"/>
                </a:cubicBezTo>
                <a:cubicBezTo>
                  <a:pt x="2" y="6"/>
                  <a:pt x="4" y="8"/>
                  <a:pt x="6" y="11"/>
                </a:cubicBezTo>
                <a:cubicBezTo>
                  <a:pt x="7" y="12"/>
                  <a:pt x="10" y="11"/>
                  <a:pt x="11" y="10"/>
                </a:cubicBezTo>
                <a:cubicBezTo>
                  <a:pt x="12" y="9"/>
                  <a:pt x="12" y="8"/>
                  <a:pt x="13" y="7"/>
                </a:cubicBezTo>
                <a:cubicBezTo>
                  <a:pt x="14" y="6"/>
                  <a:pt x="12" y="6"/>
                  <a:pt x="12" y="6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87"/>
          <p:cNvSpPr>
            <a:spLocks/>
          </p:cNvSpPr>
          <p:nvPr/>
        </p:nvSpPr>
        <p:spPr bwMode="auto">
          <a:xfrm>
            <a:off x="6943481" y="3259883"/>
            <a:ext cx="57259" cy="39446"/>
          </a:xfrm>
          <a:custGeom>
            <a:avLst/>
            <a:gdLst>
              <a:gd name="T0" fmla="*/ 7 w 16"/>
              <a:gd name="T1" fmla="*/ 5 h 11"/>
              <a:gd name="T2" fmla="*/ 6 w 16"/>
              <a:gd name="T3" fmla="*/ 1 h 11"/>
              <a:gd name="T4" fmla="*/ 0 w 16"/>
              <a:gd name="T5" fmla="*/ 3 h 11"/>
              <a:gd name="T6" fmla="*/ 4 w 16"/>
              <a:gd name="T7" fmla="*/ 11 h 11"/>
              <a:gd name="T8" fmla="*/ 8 w 16"/>
              <a:gd name="T9" fmla="*/ 11 h 11"/>
              <a:gd name="T10" fmla="*/ 10 w 16"/>
              <a:gd name="T11" fmla="*/ 10 h 11"/>
              <a:gd name="T12" fmla="*/ 12 w 16"/>
              <a:gd name="T13" fmla="*/ 11 h 11"/>
              <a:gd name="T14" fmla="*/ 15 w 16"/>
              <a:gd name="T15" fmla="*/ 9 h 11"/>
              <a:gd name="T16" fmla="*/ 16 w 16"/>
              <a:gd name="T17" fmla="*/ 7 h 11"/>
              <a:gd name="T18" fmla="*/ 14 w 16"/>
              <a:gd name="T19" fmla="*/ 6 h 11"/>
              <a:gd name="T20" fmla="*/ 12 w 16"/>
              <a:gd name="T21" fmla="*/ 7 h 11"/>
              <a:gd name="T22" fmla="*/ 12 w 16"/>
              <a:gd name="T23" fmla="*/ 6 h 11"/>
              <a:gd name="T24" fmla="*/ 7 w 16"/>
              <a:gd name="T25" fmla="*/ 5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11">
                <a:moveTo>
                  <a:pt x="7" y="5"/>
                </a:moveTo>
                <a:cubicBezTo>
                  <a:pt x="7" y="4"/>
                  <a:pt x="6" y="3"/>
                  <a:pt x="6" y="1"/>
                </a:cubicBezTo>
                <a:cubicBezTo>
                  <a:pt x="5" y="0"/>
                  <a:pt x="0" y="1"/>
                  <a:pt x="0" y="3"/>
                </a:cubicBezTo>
                <a:cubicBezTo>
                  <a:pt x="1" y="6"/>
                  <a:pt x="2" y="8"/>
                  <a:pt x="4" y="11"/>
                </a:cubicBezTo>
                <a:cubicBezTo>
                  <a:pt x="5" y="11"/>
                  <a:pt x="7" y="11"/>
                  <a:pt x="8" y="11"/>
                </a:cubicBezTo>
                <a:cubicBezTo>
                  <a:pt x="9" y="10"/>
                  <a:pt x="9" y="10"/>
                  <a:pt x="10" y="10"/>
                </a:cubicBezTo>
                <a:cubicBezTo>
                  <a:pt x="10" y="10"/>
                  <a:pt x="11" y="11"/>
                  <a:pt x="12" y="11"/>
                </a:cubicBezTo>
                <a:cubicBezTo>
                  <a:pt x="13" y="11"/>
                  <a:pt x="15" y="10"/>
                  <a:pt x="15" y="9"/>
                </a:cubicBezTo>
                <a:cubicBezTo>
                  <a:pt x="16" y="9"/>
                  <a:pt x="16" y="8"/>
                  <a:pt x="16" y="7"/>
                </a:cubicBezTo>
                <a:cubicBezTo>
                  <a:pt x="16" y="6"/>
                  <a:pt x="15" y="6"/>
                  <a:pt x="14" y="6"/>
                </a:cubicBezTo>
                <a:cubicBezTo>
                  <a:pt x="13" y="6"/>
                  <a:pt x="13" y="6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4"/>
                  <a:pt x="8" y="4"/>
                  <a:pt x="7" y="5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88"/>
          <p:cNvSpPr>
            <a:spLocks/>
          </p:cNvSpPr>
          <p:nvPr/>
        </p:nvSpPr>
        <p:spPr bwMode="auto">
          <a:xfrm>
            <a:off x="6892585" y="2707645"/>
            <a:ext cx="39445" cy="76346"/>
          </a:xfrm>
          <a:custGeom>
            <a:avLst/>
            <a:gdLst>
              <a:gd name="T0" fmla="*/ 1 w 11"/>
              <a:gd name="T1" fmla="*/ 2 h 21"/>
              <a:gd name="T2" fmla="*/ 5 w 11"/>
              <a:gd name="T3" fmla="*/ 20 h 21"/>
              <a:gd name="T4" fmla="*/ 11 w 11"/>
              <a:gd name="T5" fmla="*/ 18 h 21"/>
              <a:gd name="T6" fmla="*/ 6 w 11"/>
              <a:gd name="T7" fmla="*/ 1 h 21"/>
              <a:gd name="T8" fmla="*/ 1 w 11"/>
              <a:gd name="T9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1">
                <a:moveTo>
                  <a:pt x="1" y="2"/>
                </a:moveTo>
                <a:cubicBezTo>
                  <a:pt x="2" y="8"/>
                  <a:pt x="3" y="14"/>
                  <a:pt x="5" y="20"/>
                </a:cubicBezTo>
                <a:cubicBezTo>
                  <a:pt x="6" y="21"/>
                  <a:pt x="11" y="19"/>
                  <a:pt x="11" y="18"/>
                </a:cubicBezTo>
                <a:cubicBezTo>
                  <a:pt x="9" y="13"/>
                  <a:pt x="8" y="7"/>
                  <a:pt x="6" y="1"/>
                </a:cubicBezTo>
                <a:cubicBezTo>
                  <a:pt x="6" y="0"/>
                  <a:pt x="0" y="1"/>
                  <a:pt x="1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89"/>
          <p:cNvSpPr>
            <a:spLocks/>
          </p:cNvSpPr>
          <p:nvPr/>
        </p:nvSpPr>
        <p:spPr bwMode="auto">
          <a:xfrm>
            <a:off x="7047820" y="3057565"/>
            <a:ext cx="45807" cy="29266"/>
          </a:xfrm>
          <a:custGeom>
            <a:avLst/>
            <a:gdLst>
              <a:gd name="T0" fmla="*/ 6 w 13"/>
              <a:gd name="T1" fmla="*/ 1 h 8"/>
              <a:gd name="T2" fmla="*/ 2 w 13"/>
              <a:gd name="T3" fmla="*/ 1 h 8"/>
              <a:gd name="T4" fmla="*/ 1 w 13"/>
              <a:gd name="T5" fmla="*/ 3 h 8"/>
              <a:gd name="T6" fmla="*/ 9 w 13"/>
              <a:gd name="T7" fmla="*/ 8 h 8"/>
              <a:gd name="T8" fmla="*/ 12 w 13"/>
              <a:gd name="T9" fmla="*/ 6 h 8"/>
              <a:gd name="T10" fmla="*/ 11 w 13"/>
              <a:gd name="T11" fmla="*/ 4 h 8"/>
              <a:gd name="T12" fmla="*/ 6 w 13"/>
              <a:gd name="T13" fmla="*/ 1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8">
                <a:moveTo>
                  <a:pt x="6" y="1"/>
                </a:moveTo>
                <a:cubicBezTo>
                  <a:pt x="5" y="0"/>
                  <a:pt x="3" y="0"/>
                  <a:pt x="2" y="1"/>
                </a:cubicBezTo>
                <a:cubicBezTo>
                  <a:pt x="2" y="1"/>
                  <a:pt x="0" y="2"/>
                  <a:pt x="1" y="3"/>
                </a:cubicBezTo>
                <a:cubicBezTo>
                  <a:pt x="3" y="5"/>
                  <a:pt x="6" y="7"/>
                  <a:pt x="9" y="8"/>
                </a:cubicBezTo>
                <a:cubicBezTo>
                  <a:pt x="10" y="8"/>
                  <a:pt x="12" y="7"/>
                  <a:pt x="12" y="6"/>
                </a:cubicBezTo>
                <a:cubicBezTo>
                  <a:pt x="13" y="5"/>
                  <a:pt x="12" y="4"/>
                  <a:pt x="11" y="4"/>
                </a:cubicBezTo>
                <a:cubicBezTo>
                  <a:pt x="9" y="4"/>
                  <a:pt x="7" y="2"/>
                  <a:pt x="6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90"/>
          <p:cNvSpPr>
            <a:spLocks/>
          </p:cNvSpPr>
          <p:nvPr/>
        </p:nvSpPr>
        <p:spPr bwMode="auto">
          <a:xfrm>
            <a:off x="7075813" y="2986309"/>
            <a:ext cx="47080" cy="35628"/>
          </a:xfrm>
          <a:custGeom>
            <a:avLst/>
            <a:gdLst>
              <a:gd name="T0" fmla="*/ 10 w 13"/>
              <a:gd name="T1" fmla="*/ 9 h 10"/>
              <a:gd name="T2" fmla="*/ 12 w 13"/>
              <a:gd name="T3" fmla="*/ 6 h 10"/>
              <a:gd name="T4" fmla="*/ 6 w 13"/>
              <a:gd name="T5" fmla="*/ 1 h 10"/>
              <a:gd name="T6" fmla="*/ 3 w 13"/>
              <a:gd name="T7" fmla="*/ 0 h 10"/>
              <a:gd name="T8" fmla="*/ 1 w 13"/>
              <a:gd name="T9" fmla="*/ 3 h 10"/>
              <a:gd name="T10" fmla="*/ 7 w 13"/>
              <a:gd name="T11" fmla="*/ 9 h 10"/>
              <a:gd name="T12" fmla="*/ 10 w 13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0">
                <a:moveTo>
                  <a:pt x="10" y="9"/>
                </a:moveTo>
                <a:cubicBezTo>
                  <a:pt x="11" y="9"/>
                  <a:pt x="13" y="7"/>
                  <a:pt x="12" y="6"/>
                </a:cubicBezTo>
                <a:cubicBezTo>
                  <a:pt x="10" y="4"/>
                  <a:pt x="8" y="3"/>
                  <a:pt x="6" y="1"/>
                </a:cubicBezTo>
                <a:cubicBezTo>
                  <a:pt x="5" y="0"/>
                  <a:pt x="4" y="0"/>
                  <a:pt x="3" y="0"/>
                </a:cubicBezTo>
                <a:cubicBezTo>
                  <a:pt x="2" y="1"/>
                  <a:pt x="0" y="2"/>
                  <a:pt x="1" y="3"/>
                </a:cubicBezTo>
                <a:cubicBezTo>
                  <a:pt x="3" y="5"/>
                  <a:pt x="5" y="7"/>
                  <a:pt x="7" y="9"/>
                </a:cubicBezTo>
                <a:cubicBezTo>
                  <a:pt x="8" y="10"/>
                  <a:pt x="9" y="10"/>
                  <a:pt x="10" y="9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91"/>
          <p:cNvSpPr>
            <a:spLocks/>
          </p:cNvSpPr>
          <p:nvPr/>
        </p:nvSpPr>
        <p:spPr bwMode="auto">
          <a:xfrm>
            <a:off x="7238683" y="2960860"/>
            <a:ext cx="35628" cy="75074"/>
          </a:xfrm>
          <a:custGeom>
            <a:avLst/>
            <a:gdLst>
              <a:gd name="T0" fmla="*/ 8 w 10"/>
              <a:gd name="T1" fmla="*/ 3 h 21"/>
              <a:gd name="T2" fmla="*/ 3 w 10"/>
              <a:gd name="T3" fmla="*/ 4 h 21"/>
              <a:gd name="T4" fmla="*/ 7 w 10"/>
              <a:gd name="T5" fmla="*/ 20 h 21"/>
              <a:gd name="T6" fmla="*/ 10 w 10"/>
              <a:gd name="T7" fmla="*/ 18 h 21"/>
              <a:gd name="T8" fmla="*/ 8 w 10"/>
              <a:gd name="T9" fmla="*/ 16 h 21"/>
              <a:gd name="T10" fmla="*/ 8 w 10"/>
              <a:gd name="T11" fmla="*/ 15 h 21"/>
              <a:gd name="T12" fmla="*/ 8 w 10"/>
              <a:gd name="T13" fmla="*/ 11 h 21"/>
              <a:gd name="T14" fmla="*/ 8 w 10"/>
              <a:gd name="T15" fmla="*/ 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21">
                <a:moveTo>
                  <a:pt x="8" y="3"/>
                </a:moveTo>
                <a:cubicBezTo>
                  <a:pt x="8" y="0"/>
                  <a:pt x="3" y="1"/>
                  <a:pt x="3" y="4"/>
                </a:cubicBezTo>
                <a:cubicBezTo>
                  <a:pt x="3" y="7"/>
                  <a:pt x="0" y="21"/>
                  <a:pt x="7" y="20"/>
                </a:cubicBezTo>
                <a:cubicBezTo>
                  <a:pt x="8" y="20"/>
                  <a:pt x="10" y="19"/>
                  <a:pt x="10" y="18"/>
                </a:cubicBezTo>
                <a:cubicBezTo>
                  <a:pt x="10" y="17"/>
                  <a:pt x="9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8" y="14"/>
                  <a:pt x="8" y="12"/>
                  <a:pt x="8" y="11"/>
                </a:cubicBezTo>
                <a:cubicBezTo>
                  <a:pt x="8" y="8"/>
                  <a:pt x="8" y="6"/>
                  <a:pt x="8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92"/>
          <p:cNvSpPr>
            <a:spLocks/>
          </p:cNvSpPr>
          <p:nvPr/>
        </p:nvSpPr>
        <p:spPr bwMode="auto">
          <a:xfrm>
            <a:off x="7281945" y="3126277"/>
            <a:ext cx="64893" cy="173051"/>
          </a:xfrm>
          <a:custGeom>
            <a:avLst/>
            <a:gdLst>
              <a:gd name="T0" fmla="*/ 1 w 18"/>
              <a:gd name="T1" fmla="*/ 4 h 48"/>
              <a:gd name="T2" fmla="*/ 12 w 18"/>
              <a:gd name="T3" fmla="*/ 46 h 48"/>
              <a:gd name="T4" fmla="*/ 17 w 18"/>
              <a:gd name="T5" fmla="*/ 45 h 48"/>
              <a:gd name="T6" fmla="*/ 6 w 18"/>
              <a:gd name="T7" fmla="*/ 3 h 48"/>
              <a:gd name="T8" fmla="*/ 1 w 18"/>
              <a:gd name="T9" fmla="*/ 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8">
                <a:moveTo>
                  <a:pt x="1" y="4"/>
                </a:moveTo>
                <a:cubicBezTo>
                  <a:pt x="6" y="18"/>
                  <a:pt x="12" y="31"/>
                  <a:pt x="12" y="46"/>
                </a:cubicBezTo>
                <a:cubicBezTo>
                  <a:pt x="12" y="48"/>
                  <a:pt x="17" y="48"/>
                  <a:pt x="17" y="45"/>
                </a:cubicBezTo>
                <a:cubicBezTo>
                  <a:pt x="18" y="30"/>
                  <a:pt x="11" y="17"/>
                  <a:pt x="6" y="3"/>
                </a:cubicBezTo>
                <a:cubicBezTo>
                  <a:pt x="6" y="0"/>
                  <a:pt x="0" y="2"/>
                  <a:pt x="1" y="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93"/>
          <p:cNvSpPr>
            <a:spLocks/>
          </p:cNvSpPr>
          <p:nvPr/>
        </p:nvSpPr>
        <p:spPr bwMode="auto">
          <a:xfrm>
            <a:off x="7331569" y="3119915"/>
            <a:ext cx="82707" cy="157782"/>
          </a:xfrm>
          <a:custGeom>
            <a:avLst/>
            <a:gdLst>
              <a:gd name="T0" fmla="*/ 1 w 23"/>
              <a:gd name="T1" fmla="*/ 8 h 44"/>
              <a:gd name="T2" fmla="*/ 11 w 23"/>
              <a:gd name="T3" fmla="*/ 34 h 44"/>
              <a:gd name="T4" fmla="*/ 11 w 23"/>
              <a:gd name="T5" fmla="*/ 33 h 44"/>
              <a:gd name="T6" fmla="*/ 5 w 23"/>
              <a:gd name="T7" fmla="*/ 35 h 44"/>
              <a:gd name="T8" fmla="*/ 12 w 23"/>
              <a:gd name="T9" fmla="*/ 43 h 44"/>
              <a:gd name="T10" fmla="*/ 17 w 23"/>
              <a:gd name="T11" fmla="*/ 41 h 44"/>
              <a:gd name="T12" fmla="*/ 13 w 23"/>
              <a:gd name="T13" fmla="*/ 19 h 44"/>
              <a:gd name="T14" fmla="*/ 18 w 23"/>
              <a:gd name="T15" fmla="*/ 27 h 44"/>
              <a:gd name="T16" fmla="*/ 23 w 23"/>
              <a:gd name="T17" fmla="*/ 25 h 44"/>
              <a:gd name="T18" fmla="*/ 23 w 23"/>
              <a:gd name="T19" fmla="*/ 20 h 44"/>
              <a:gd name="T20" fmla="*/ 19 w 23"/>
              <a:gd name="T21" fmla="*/ 20 h 44"/>
              <a:gd name="T22" fmla="*/ 9 w 23"/>
              <a:gd name="T23" fmla="*/ 2 h 44"/>
              <a:gd name="T24" fmla="*/ 4 w 23"/>
              <a:gd name="T25" fmla="*/ 4 h 44"/>
              <a:gd name="T26" fmla="*/ 5 w 23"/>
              <a:gd name="T27" fmla="*/ 6 h 44"/>
              <a:gd name="T28" fmla="*/ 1 w 23"/>
              <a:gd name="T29" fmla="*/ 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" h="44">
                <a:moveTo>
                  <a:pt x="1" y="8"/>
                </a:moveTo>
                <a:cubicBezTo>
                  <a:pt x="6" y="16"/>
                  <a:pt x="10" y="25"/>
                  <a:pt x="11" y="34"/>
                </a:cubicBezTo>
                <a:cubicBezTo>
                  <a:pt x="11" y="34"/>
                  <a:pt x="11" y="34"/>
                  <a:pt x="11" y="33"/>
                </a:cubicBezTo>
                <a:cubicBezTo>
                  <a:pt x="10" y="32"/>
                  <a:pt x="5" y="33"/>
                  <a:pt x="5" y="35"/>
                </a:cubicBezTo>
                <a:cubicBezTo>
                  <a:pt x="7" y="38"/>
                  <a:pt x="9" y="41"/>
                  <a:pt x="12" y="43"/>
                </a:cubicBezTo>
                <a:cubicBezTo>
                  <a:pt x="13" y="44"/>
                  <a:pt x="17" y="43"/>
                  <a:pt x="17" y="41"/>
                </a:cubicBezTo>
                <a:cubicBezTo>
                  <a:pt x="18" y="34"/>
                  <a:pt x="16" y="26"/>
                  <a:pt x="13" y="19"/>
                </a:cubicBezTo>
                <a:cubicBezTo>
                  <a:pt x="14" y="22"/>
                  <a:pt x="16" y="24"/>
                  <a:pt x="18" y="27"/>
                </a:cubicBezTo>
                <a:cubicBezTo>
                  <a:pt x="19" y="28"/>
                  <a:pt x="22" y="27"/>
                  <a:pt x="23" y="25"/>
                </a:cubicBezTo>
                <a:cubicBezTo>
                  <a:pt x="23" y="23"/>
                  <a:pt x="23" y="22"/>
                  <a:pt x="23" y="20"/>
                </a:cubicBezTo>
                <a:cubicBezTo>
                  <a:pt x="23" y="19"/>
                  <a:pt x="21" y="19"/>
                  <a:pt x="19" y="20"/>
                </a:cubicBezTo>
                <a:cubicBezTo>
                  <a:pt x="16" y="14"/>
                  <a:pt x="12" y="8"/>
                  <a:pt x="9" y="2"/>
                </a:cubicBezTo>
                <a:cubicBezTo>
                  <a:pt x="8" y="0"/>
                  <a:pt x="3" y="2"/>
                  <a:pt x="4" y="4"/>
                </a:cubicBezTo>
                <a:cubicBezTo>
                  <a:pt x="4" y="4"/>
                  <a:pt x="5" y="5"/>
                  <a:pt x="5" y="6"/>
                </a:cubicBezTo>
                <a:cubicBezTo>
                  <a:pt x="3" y="6"/>
                  <a:pt x="0" y="7"/>
                  <a:pt x="1" y="8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94"/>
          <p:cNvSpPr>
            <a:spLocks/>
          </p:cNvSpPr>
          <p:nvPr/>
        </p:nvSpPr>
        <p:spPr bwMode="auto">
          <a:xfrm>
            <a:off x="7404097" y="3126277"/>
            <a:ext cx="57259" cy="123426"/>
          </a:xfrm>
          <a:custGeom>
            <a:avLst/>
            <a:gdLst>
              <a:gd name="T0" fmla="*/ 10 w 16"/>
              <a:gd name="T1" fmla="*/ 32 h 34"/>
              <a:gd name="T2" fmla="*/ 5 w 16"/>
              <a:gd name="T3" fmla="*/ 1 h 34"/>
              <a:gd name="T4" fmla="*/ 0 w 16"/>
              <a:gd name="T5" fmla="*/ 2 h 34"/>
              <a:gd name="T6" fmla="*/ 5 w 16"/>
              <a:gd name="T7" fmla="*/ 33 h 34"/>
              <a:gd name="T8" fmla="*/ 10 w 16"/>
              <a:gd name="T9" fmla="*/ 3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4">
                <a:moveTo>
                  <a:pt x="10" y="32"/>
                </a:moveTo>
                <a:cubicBezTo>
                  <a:pt x="16" y="22"/>
                  <a:pt x="10" y="11"/>
                  <a:pt x="5" y="1"/>
                </a:cubicBezTo>
                <a:cubicBezTo>
                  <a:pt x="5" y="0"/>
                  <a:pt x="0" y="1"/>
                  <a:pt x="0" y="2"/>
                </a:cubicBezTo>
                <a:cubicBezTo>
                  <a:pt x="4" y="12"/>
                  <a:pt x="11" y="23"/>
                  <a:pt x="5" y="33"/>
                </a:cubicBezTo>
                <a:cubicBezTo>
                  <a:pt x="4" y="34"/>
                  <a:pt x="9" y="33"/>
                  <a:pt x="10" y="3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95"/>
          <p:cNvSpPr>
            <a:spLocks/>
          </p:cNvSpPr>
          <p:nvPr/>
        </p:nvSpPr>
        <p:spPr bwMode="auto">
          <a:xfrm>
            <a:off x="7065634" y="3379492"/>
            <a:ext cx="92887" cy="216314"/>
          </a:xfrm>
          <a:custGeom>
            <a:avLst/>
            <a:gdLst>
              <a:gd name="T0" fmla="*/ 26 w 26"/>
              <a:gd name="T1" fmla="*/ 28 h 60"/>
              <a:gd name="T2" fmla="*/ 15 w 26"/>
              <a:gd name="T3" fmla="*/ 2 h 60"/>
              <a:gd name="T4" fmla="*/ 10 w 26"/>
              <a:gd name="T5" fmla="*/ 3 h 60"/>
              <a:gd name="T6" fmla="*/ 18 w 26"/>
              <a:gd name="T7" fmla="*/ 22 h 60"/>
              <a:gd name="T8" fmla="*/ 18 w 26"/>
              <a:gd name="T9" fmla="*/ 22 h 60"/>
              <a:gd name="T10" fmla="*/ 20 w 26"/>
              <a:gd name="T11" fmla="*/ 29 h 60"/>
              <a:gd name="T12" fmla="*/ 20 w 26"/>
              <a:gd name="T13" fmla="*/ 30 h 60"/>
              <a:gd name="T14" fmla="*/ 19 w 26"/>
              <a:gd name="T15" fmla="*/ 44 h 60"/>
              <a:gd name="T16" fmla="*/ 17 w 26"/>
              <a:gd name="T17" fmla="*/ 49 h 60"/>
              <a:gd name="T18" fmla="*/ 14 w 26"/>
              <a:gd name="T19" fmla="*/ 42 h 60"/>
              <a:gd name="T20" fmla="*/ 13 w 26"/>
              <a:gd name="T21" fmla="*/ 36 h 60"/>
              <a:gd name="T22" fmla="*/ 12 w 26"/>
              <a:gd name="T23" fmla="*/ 36 h 60"/>
              <a:gd name="T24" fmla="*/ 11 w 26"/>
              <a:gd name="T25" fmla="*/ 31 h 60"/>
              <a:gd name="T26" fmla="*/ 6 w 26"/>
              <a:gd name="T27" fmla="*/ 8 h 60"/>
              <a:gd name="T28" fmla="*/ 0 w 26"/>
              <a:gd name="T29" fmla="*/ 9 h 60"/>
              <a:gd name="T30" fmla="*/ 5 w 26"/>
              <a:gd name="T31" fmla="*/ 30 h 60"/>
              <a:gd name="T32" fmla="*/ 5 w 26"/>
              <a:gd name="T33" fmla="*/ 30 h 60"/>
              <a:gd name="T34" fmla="*/ 5 w 26"/>
              <a:gd name="T35" fmla="*/ 32 h 60"/>
              <a:gd name="T36" fmla="*/ 2 w 26"/>
              <a:gd name="T37" fmla="*/ 41 h 60"/>
              <a:gd name="T38" fmla="*/ 7 w 26"/>
              <a:gd name="T39" fmla="*/ 42 h 60"/>
              <a:gd name="T40" fmla="*/ 8 w 26"/>
              <a:gd name="T41" fmla="*/ 41 h 60"/>
              <a:gd name="T42" fmla="*/ 9 w 26"/>
              <a:gd name="T43" fmla="*/ 44 h 60"/>
              <a:gd name="T44" fmla="*/ 12 w 26"/>
              <a:gd name="T45" fmla="*/ 51 h 60"/>
              <a:gd name="T46" fmla="*/ 12 w 26"/>
              <a:gd name="T47" fmla="*/ 51 h 60"/>
              <a:gd name="T48" fmla="*/ 12 w 26"/>
              <a:gd name="T49" fmla="*/ 51 h 60"/>
              <a:gd name="T50" fmla="*/ 13 w 26"/>
              <a:gd name="T51" fmla="*/ 51 h 60"/>
              <a:gd name="T52" fmla="*/ 17 w 26"/>
              <a:gd name="T53" fmla="*/ 51 h 60"/>
              <a:gd name="T54" fmla="*/ 9 w 26"/>
              <a:gd name="T55" fmla="*/ 57 h 60"/>
              <a:gd name="T56" fmla="*/ 6 w 26"/>
              <a:gd name="T57" fmla="*/ 59 h 60"/>
              <a:gd name="T58" fmla="*/ 25 w 26"/>
              <a:gd name="T59" fmla="*/ 29 h 60"/>
              <a:gd name="T60" fmla="*/ 26 w 26"/>
              <a:gd name="T61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60">
                <a:moveTo>
                  <a:pt x="26" y="28"/>
                </a:moveTo>
                <a:cubicBezTo>
                  <a:pt x="23" y="19"/>
                  <a:pt x="20" y="10"/>
                  <a:pt x="15" y="2"/>
                </a:cubicBezTo>
                <a:cubicBezTo>
                  <a:pt x="14" y="0"/>
                  <a:pt x="9" y="2"/>
                  <a:pt x="10" y="3"/>
                </a:cubicBezTo>
                <a:cubicBezTo>
                  <a:pt x="13" y="9"/>
                  <a:pt x="16" y="15"/>
                  <a:pt x="18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9" y="24"/>
                  <a:pt x="20" y="27"/>
                  <a:pt x="20" y="29"/>
                </a:cubicBezTo>
                <a:cubicBezTo>
                  <a:pt x="20" y="29"/>
                  <a:pt x="20" y="29"/>
                  <a:pt x="20" y="30"/>
                </a:cubicBezTo>
                <a:cubicBezTo>
                  <a:pt x="20" y="34"/>
                  <a:pt x="20" y="39"/>
                  <a:pt x="19" y="44"/>
                </a:cubicBezTo>
                <a:cubicBezTo>
                  <a:pt x="18" y="45"/>
                  <a:pt x="18" y="47"/>
                  <a:pt x="17" y="49"/>
                </a:cubicBezTo>
                <a:cubicBezTo>
                  <a:pt x="16" y="47"/>
                  <a:pt x="15" y="44"/>
                  <a:pt x="14" y="42"/>
                </a:cubicBezTo>
                <a:cubicBezTo>
                  <a:pt x="14" y="40"/>
                  <a:pt x="13" y="38"/>
                  <a:pt x="13" y="36"/>
                </a:cubicBezTo>
                <a:cubicBezTo>
                  <a:pt x="13" y="36"/>
                  <a:pt x="13" y="36"/>
                  <a:pt x="12" y="36"/>
                </a:cubicBezTo>
                <a:cubicBezTo>
                  <a:pt x="12" y="34"/>
                  <a:pt x="11" y="32"/>
                  <a:pt x="11" y="31"/>
                </a:cubicBezTo>
                <a:cubicBezTo>
                  <a:pt x="11" y="23"/>
                  <a:pt x="8" y="16"/>
                  <a:pt x="6" y="8"/>
                </a:cubicBezTo>
                <a:cubicBezTo>
                  <a:pt x="5" y="5"/>
                  <a:pt x="0" y="7"/>
                  <a:pt x="0" y="9"/>
                </a:cubicBezTo>
                <a:cubicBezTo>
                  <a:pt x="3" y="16"/>
                  <a:pt x="5" y="23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1"/>
                  <a:pt x="5" y="31"/>
                  <a:pt x="5" y="32"/>
                </a:cubicBezTo>
                <a:cubicBezTo>
                  <a:pt x="5" y="35"/>
                  <a:pt x="4" y="38"/>
                  <a:pt x="2" y="41"/>
                </a:cubicBezTo>
                <a:cubicBezTo>
                  <a:pt x="1" y="44"/>
                  <a:pt x="6" y="44"/>
                  <a:pt x="7" y="42"/>
                </a:cubicBezTo>
                <a:cubicBezTo>
                  <a:pt x="8" y="42"/>
                  <a:pt x="8" y="41"/>
                  <a:pt x="8" y="41"/>
                </a:cubicBezTo>
                <a:cubicBezTo>
                  <a:pt x="8" y="42"/>
                  <a:pt x="9" y="43"/>
                  <a:pt x="9" y="44"/>
                </a:cubicBezTo>
                <a:cubicBezTo>
                  <a:pt x="10" y="46"/>
                  <a:pt x="11" y="49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51"/>
                  <a:pt x="12" y="51"/>
                  <a:pt x="13" y="51"/>
                </a:cubicBezTo>
                <a:cubicBezTo>
                  <a:pt x="13" y="52"/>
                  <a:pt x="15" y="51"/>
                  <a:pt x="17" y="51"/>
                </a:cubicBezTo>
                <a:cubicBezTo>
                  <a:pt x="15" y="54"/>
                  <a:pt x="13" y="57"/>
                  <a:pt x="9" y="57"/>
                </a:cubicBezTo>
                <a:cubicBezTo>
                  <a:pt x="8" y="57"/>
                  <a:pt x="3" y="59"/>
                  <a:pt x="6" y="59"/>
                </a:cubicBezTo>
                <a:cubicBezTo>
                  <a:pt x="22" y="60"/>
                  <a:pt x="26" y="43"/>
                  <a:pt x="25" y="29"/>
                </a:cubicBezTo>
                <a:cubicBezTo>
                  <a:pt x="26" y="29"/>
                  <a:pt x="26" y="29"/>
                  <a:pt x="26" y="28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96"/>
          <p:cNvSpPr>
            <a:spLocks noEditPoints="1"/>
          </p:cNvSpPr>
          <p:nvPr/>
        </p:nvSpPr>
        <p:spPr bwMode="auto">
          <a:xfrm>
            <a:off x="7126710" y="3230617"/>
            <a:ext cx="57259" cy="76346"/>
          </a:xfrm>
          <a:custGeom>
            <a:avLst/>
            <a:gdLst>
              <a:gd name="T0" fmla="*/ 7 w 16"/>
              <a:gd name="T1" fmla="*/ 19 h 21"/>
              <a:gd name="T2" fmla="*/ 11 w 16"/>
              <a:gd name="T3" fmla="*/ 18 h 21"/>
              <a:gd name="T4" fmla="*/ 15 w 16"/>
              <a:gd name="T5" fmla="*/ 10 h 21"/>
              <a:gd name="T6" fmla="*/ 10 w 16"/>
              <a:gd name="T7" fmla="*/ 10 h 21"/>
              <a:gd name="T8" fmla="*/ 12 w 16"/>
              <a:gd name="T9" fmla="*/ 6 h 21"/>
              <a:gd name="T10" fmla="*/ 10 w 16"/>
              <a:gd name="T11" fmla="*/ 4 h 21"/>
              <a:gd name="T12" fmla="*/ 11 w 16"/>
              <a:gd name="T13" fmla="*/ 3 h 21"/>
              <a:gd name="T14" fmla="*/ 6 w 16"/>
              <a:gd name="T15" fmla="*/ 2 h 21"/>
              <a:gd name="T16" fmla="*/ 1 w 16"/>
              <a:gd name="T17" fmla="*/ 16 h 21"/>
              <a:gd name="T18" fmla="*/ 6 w 16"/>
              <a:gd name="T19" fmla="*/ 16 h 21"/>
              <a:gd name="T20" fmla="*/ 6 w 16"/>
              <a:gd name="T21" fmla="*/ 16 h 21"/>
              <a:gd name="T22" fmla="*/ 7 w 16"/>
              <a:gd name="T23" fmla="*/ 19 h 21"/>
              <a:gd name="T24" fmla="*/ 9 w 16"/>
              <a:gd name="T25" fmla="*/ 12 h 21"/>
              <a:gd name="T26" fmla="*/ 9 w 16"/>
              <a:gd name="T27" fmla="*/ 12 h 21"/>
              <a:gd name="T28" fmla="*/ 10 w 16"/>
              <a:gd name="T29" fmla="*/ 11 h 21"/>
              <a:gd name="T30" fmla="*/ 9 w 16"/>
              <a:gd name="T3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" h="21">
                <a:moveTo>
                  <a:pt x="7" y="19"/>
                </a:moveTo>
                <a:cubicBezTo>
                  <a:pt x="7" y="21"/>
                  <a:pt x="11" y="19"/>
                  <a:pt x="11" y="18"/>
                </a:cubicBezTo>
                <a:cubicBezTo>
                  <a:pt x="13" y="16"/>
                  <a:pt x="14" y="13"/>
                  <a:pt x="15" y="10"/>
                </a:cubicBezTo>
                <a:cubicBezTo>
                  <a:pt x="16" y="8"/>
                  <a:pt x="11" y="9"/>
                  <a:pt x="10" y="10"/>
                </a:cubicBezTo>
                <a:cubicBezTo>
                  <a:pt x="11" y="9"/>
                  <a:pt x="12" y="7"/>
                  <a:pt x="12" y="6"/>
                </a:cubicBezTo>
                <a:cubicBezTo>
                  <a:pt x="13" y="4"/>
                  <a:pt x="12" y="4"/>
                  <a:pt x="10" y="4"/>
                </a:cubicBezTo>
                <a:cubicBezTo>
                  <a:pt x="11" y="4"/>
                  <a:pt x="11" y="3"/>
                  <a:pt x="11" y="3"/>
                </a:cubicBezTo>
                <a:cubicBezTo>
                  <a:pt x="12" y="0"/>
                  <a:pt x="6" y="0"/>
                  <a:pt x="6" y="2"/>
                </a:cubicBezTo>
                <a:cubicBezTo>
                  <a:pt x="4" y="7"/>
                  <a:pt x="2" y="11"/>
                  <a:pt x="1" y="16"/>
                </a:cubicBezTo>
                <a:cubicBezTo>
                  <a:pt x="0" y="19"/>
                  <a:pt x="5" y="17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8"/>
                  <a:pt x="7" y="19"/>
                </a:cubicBezTo>
                <a:close/>
                <a:moveTo>
                  <a:pt x="9" y="12"/>
                </a:move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10" y="11"/>
                  <a:pt x="10" y="11"/>
                </a:cubicBezTo>
                <a:cubicBezTo>
                  <a:pt x="10" y="11"/>
                  <a:pt x="10" y="12"/>
                  <a:pt x="9" y="1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97"/>
          <p:cNvSpPr>
            <a:spLocks/>
          </p:cNvSpPr>
          <p:nvPr/>
        </p:nvSpPr>
        <p:spPr bwMode="auto">
          <a:xfrm>
            <a:off x="7108896" y="3208985"/>
            <a:ext cx="57259" cy="50897"/>
          </a:xfrm>
          <a:custGeom>
            <a:avLst/>
            <a:gdLst>
              <a:gd name="T0" fmla="*/ 2 w 16"/>
              <a:gd name="T1" fmla="*/ 2 h 14"/>
              <a:gd name="T2" fmla="*/ 0 w 16"/>
              <a:gd name="T3" fmla="*/ 12 h 14"/>
              <a:gd name="T4" fmla="*/ 5 w 16"/>
              <a:gd name="T5" fmla="*/ 11 h 14"/>
              <a:gd name="T6" fmla="*/ 15 w 16"/>
              <a:gd name="T7" fmla="*/ 1 h 14"/>
              <a:gd name="T8" fmla="*/ 10 w 16"/>
              <a:gd name="T9" fmla="*/ 2 h 14"/>
              <a:gd name="T10" fmla="*/ 6 w 16"/>
              <a:gd name="T11" fmla="*/ 6 h 14"/>
              <a:gd name="T12" fmla="*/ 7 w 16"/>
              <a:gd name="T13" fmla="*/ 1 h 14"/>
              <a:gd name="T14" fmla="*/ 2 w 16"/>
              <a:gd name="T15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14">
                <a:moveTo>
                  <a:pt x="2" y="2"/>
                </a:moveTo>
                <a:cubicBezTo>
                  <a:pt x="1" y="5"/>
                  <a:pt x="0" y="9"/>
                  <a:pt x="0" y="12"/>
                </a:cubicBezTo>
                <a:cubicBezTo>
                  <a:pt x="1" y="14"/>
                  <a:pt x="5" y="12"/>
                  <a:pt x="5" y="11"/>
                </a:cubicBezTo>
                <a:cubicBezTo>
                  <a:pt x="9" y="8"/>
                  <a:pt x="12" y="5"/>
                  <a:pt x="15" y="1"/>
                </a:cubicBezTo>
                <a:cubicBezTo>
                  <a:pt x="16" y="0"/>
                  <a:pt x="11" y="0"/>
                  <a:pt x="10" y="2"/>
                </a:cubicBezTo>
                <a:cubicBezTo>
                  <a:pt x="9" y="3"/>
                  <a:pt x="7" y="5"/>
                  <a:pt x="6" y="6"/>
                </a:cubicBezTo>
                <a:cubicBezTo>
                  <a:pt x="6" y="4"/>
                  <a:pt x="7" y="3"/>
                  <a:pt x="7" y="1"/>
                </a:cubicBezTo>
                <a:cubicBezTo>
                  <a:pt x="8" y="0"/>
                  <a:pt x="3" y="0"/>
                  <a:pt x="2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98"/>
          <p:cNvSpPr>
            <a:spLocks/>
          </p:cNvSpPr>
          <p:nvPr/>
        </p:nvSpPr>
        <p:spPr bwMode="auto">
          <a:xfrm>
            <a:off x="4746013" y="2906145"/>
            <a:ext cx="155235" cy="166689"/>
          </a:xfrm>
          <a:custGeom>
            <a:avLst/>
            <a:gdLst>
              <a:gd name="T0" fmla="*/ 6 w 43"/>
              <a:gd name="T1" fmla="*/ 45 h 46"/>
              <a:gd name="T2" fmla="*/ 41 w 43"/>
              <a:gd name="T3" fmla="*/ 1 h 46"/>
              <a:gd name="T4" fmla="*/ 37 w 43"/>
              <a:gd name="T5" fmla="*/ 1 h 46"/>
              <a:gd name="T6" fmla="*/ 0 w 43"/>
              <a:gd name="T7" fmla="*/ 45 h 46"/>
              <a:gd name="T8" fmla="*/ 6 w 43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">
                <a:moveTo>
                  <a:pt x="6" y="45"/>
                </a:moveTo>
                <a:cubicBezTo>
                  <a:pt x="13" y="27"/>
                  <a:pt x="25" y="11"/>
                  <a:pt x="41" y="1"/>
                </a:cubicBezTo>
                <a:cubicBezTo>
                  <a:pt x="43" y="0"/>
                  <a:pt x="38" y="0"/>
                  <a:pt x="37" y="1"/>
                </a:cubicBezTo>
                <a:cubicBezTo>
                  <a:pt x="20" y="11"/>
                  <a:pt x="8" y="28"/>
                  <a:pt x="0" y="45"/>
                </a:cubicBezTo>
                <a:cubicBezTo>
                  <a:pt x="0" y="46"/>
                  <a:pt x="5" y="46"/>
                  <a:pt x="6" y="45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99"/>
          <p:cNvSpPr>
            <a:spLocks/>
          </p:cNvSpPr>
          <p:nvPr/>
        </p:nvSpPr>
        <p:spPr bwMode="auto">
          <a:xfrm>
            <a:off x="5422940" y="2505328"/>
            <a:ext cx="161597" cy="72529"/>
          </a:xfrm>
          <a:custGeom>
            <a:avLst/>
            <a:gdLst>
              <a:gd name="T0" fmla="*/ 6 w 45"/>
              <a:gd name="T1" fmla="*/ 19 h 20"/>
              <a:gd name="T2" fmla="*/ 42 w 45"/>
              <a:gd name="T3" fmla="*/ 2 h 20"/>
              <a:gd name="T4" fmla="*/ 40 w 45"/>
              <a:gd name="T5" fmla="*/ 1 h 20"/>
              <a:gd name="T6" fmla="*/ 1 w 45"/>
              <a:gd name="T7" fmla="*/ 19 h 20"/>
              <a:gd name="T8" fmla="*/ 6 w 45"/>
              <a:gd name="T9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0">
                <a:moveTo>
                  <a:pt x="6" y="19"/>
                </a:moveTo>
                <a:cubicBezTo>
                  <a:pt x="17" y="11"/>
                  <a:pt x="29" y="7"/>
                  <a:pt x="42" y="2"/>
                </a:cubicBezTo>
                <a:cubicBezTo>
                  <a:pt x="45" y="1"/>
                  <a:pt x="42" y="0"/>
                  <a:pt x="40" y="1"/>
                </a:cubicBezTo>
                <a:cubicBezTo>
                  <a:pt x="26" y="6"/>
                  <a:pt x="13" y="11"/>
                  <a:pt x="1" y="19"/>
                </a:cubicBezTo>
                <a:cubicBezTo>
                  <a:pt x="0" y="20"/>
                  <a:pt x="5" y="20"/>
                  <a:pt x="6" y="19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00"/>
          <p:cNvSpPr>
            <a:spLocks/>
          </p:cNvSpPr>
          <p:nvPr/>
        </p:nvSpPr>
        <p:spPr bwMode="auto">
          <a:xfrm>
            <a:off x="5131556" y="2815802"/>
            <a:ext cx="25448" cy="29266"/>
          </a:xfrm>
          <a:custGeom>
            <a:avLst/>
            <a:gdLst>
              <a:gd name="T0" fmla="*/ 7 w 7"/>
              <a:gd name="T1" fmla="*/ 4 h 8"/>
              <a:gd name="T2" fmla="*/ 6 w 7"/>
              <a:gd name="T3" fmla="*/ 2 h 8"/>
              <a:gd name="T4" fmla="*/ 1 w 7"/>
              <a:gd name="T5" fmla="*/ 3 h 8"/>
              <a:gd name="T6" fmla="*/ 1 w 7"/>
              <a:gd name="T7" fmla="*/ 5 h 8"/>
              <a:gd name="T8" fmla="*/ 7 w 7"/>
              <a:gd name="T9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8">
                <a:moveTo>
                  <a:pt x="7" y="4"/>
                </a:moveTo>
                <a:cubicBezTo>
                  <a:pt x="6" y="3"/>
                  <a:pt x="6" y="3"/>
                  <a:pt x="6" y="2"/>
                </a:cubicBezTo>
                <a:cubicBezTo>
                  <a:pt x="6" y="0"/>
                  <a:pt x="0" y="1"/>
                  <a:pt x="1" y="3"/>
                </a:cubicBezTo>
                <a:cubicBezTo>
                  <a:pt x="1" y="4"/>
                  <a:pt x="1" y="5"/>
                  <a:pt x="1" y="5"/>
                </a:cubicBezTo>
                <a:cubicBezTo>
                  <a:pt x="2" y="8"/>
                  <a:pt x="7" y="7"/>
                  <a:pt x="7" y="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101"/>
          <p:cNvSpPr>
            <a:spLocks/>
          </p:cNvSpPr>
          <p:nvPr/>
        </p:nvSpPr>
        <p:spPr bwMode="auto">
          <a:xfrm>
            <a:off x="5163367" y="2790354"/>
            <a:ext cx="29266" cy="29266"/>
          </a:xfrm>
          <a:custGeom>
            <a:avLst/>
            <a:gdLst>
              <a:gd name="T0" fmla="*/ 8 w 8"/>
              <a:gd name="T1" fmla="*/ 4 h 8"/>
              <a:gd name="T2" fmla="*/ 6 w 8"/>
              <a:gd name="T3" fmla="*/ 1 h 8"/>
              <a:gd name="T4" fmla="*/ 1 w 8"/>
              <a:gd name="T5" fmla="*/ 3 h 8"/>
              <a:gd name="T6" fmla="*/ 3 w 8"/>
              <a:gd name="T7" fmla="*/ 6 h 8"/>
              <a:gd name="T8" fmla="*/ 8 w 8"/>
              <a:gd name="T9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8">
                <a:moveTo>
                  <a:pt x="8" y="4"/>
                </a:moveTo>
                <a:cubicBezTo>
                  <a:pt x="8" y="3"/>
                  <a:pt x="7" y="2"/>
                  <a:pt x="6" y="1"/>
                </a:cubicBezTo>
                <a:cubicBezTo>
                  <a:pt x="5" y="0"/>
                  <a:pt x="0" y="2"/>
                  <a:pt x="1" y="3"/>
                </a:cubicBezTo>
                <a:cubicBezTo>
                  <a:pt x="2" y="4"/>
                  <a:pt x="2" y="5"/>
                  <a:pt x="3" y="6"/>
                </a:cubicBezTo>
                <a:cubicBezTo>
                  <a:pt x="3" y="8"/>
                  <a:pt x="8" y="6"/>
                  <a:pt x="8" y="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102"/>
          <p:cNvSpPr>
            <a:spLocks/>
          </p:cNvSpPr>
          <p:nvPr/>
        </p:nvSpPr>
        <p:spPr bwMode="auto">
          <a:xfrm>
            <a:off x="5261343" y="2725459"/>
            <a:ext cx="17814" cy="36901"/>
          </a:xfrm>
          <a:custGeom>
            <a:avLst/>
            <a:gdLst>
              <a:gd name="T0" fmla="*/ 5 w 5"/>
              <a:gd name="T1" fmla="*/ 7 h 10"/>
              <a:gd name="T2" fmla="*/ 5 w 5"/>
              <a:gd name="T3" fmla="*/ 3 h 10"/>
              <a:gd name="T4" fmla="*/ 0 w 5"/>
              <a:gd name="T5" fmla="*/ 3 h 10"/>
              <a:gd name="T6" fmla="*/ 0 w 5"/>
              <a:gd name="T7" fmla="*/ 7 h 10"/>
              <a:gd name="T8" fmla="*/ 5 w 5"/>
              <a:gd name="T9" fmla="*/ 7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0">
                <a:moveTo>
                  <a:pt x="5" y="7"/>
                </a:moveTo>
                <a:cubicBezTo>
                  <a:pt x="5" y="5"/>
                  <a:pt x="5" y="4"/>
                  <a:pt x="5" y="3"/>
                </a:cubicBezTo>
                <a:cubicBezTo>
                  <a:pt x="5" y="0"/>
                  <a:pt x="0" y="1"/>
                  <a:pt x="0" y="3"/>
                </a:cubicBezTo>
                <a:cubicBezTo>
                  <a:pt x="0" y="4"/>
                  <a:pt x="0" y="6"/>
                  <a:pt x="0" y="7"/>
                </a:cubicBezTo>
                <a:cubicBezTo>
                  <a:pt x="0" y="10"/>
                  <a:pt x="5" y="9"/>
                  <a:pt x="5" y="7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103"/>
          <p:cNvSpPr>
            <a:spLocks/>
          </p:cNvSpPr>
          <p:nvPr/>
        </p:nvSpPr>
        <p:spPr bwMode="auto">
          <a:xfrm>
            <a:off x="5326236" y="2689831"/>
            <a:ext cx="24176" cy="43263"/>
          </a:xfrm>
          <a:custGeom>
            <a:avLst/>
            <a:gdLst>
              <a:gd name="T0" fmla="*/ 6 w 7"/>
              <a:gd name="T1" fmla="*/ 8 h 12"/>
              <a:gd name="T2" fmla="*/ 5 w 7"/>
              <a:gd name="T3" fmla="*/ 2 h 12"/>
              <a:gd name="T4" fmla="*/ 0 w 7"/>
              <a:gd name="T5" fmla="*/ 3 h 12"/>
              <a:gd name="T6" fmla="*/ 1 w 7"/>
              <a:gd name="T7" fmla="*/ 10 h 12"/>
              <a:gd name="T8" fmla="*/ 6 w 7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2">
                <a:moveTo>
                  <a:pt x="6" y="8"/>
                </a:moveTo>
                <a:cubicBezTo>
                  <a:pt x="5" y="7"/>
                  <a:pt x="5" y="4"/>
                  <a:pt x="5" y="2"/>
                </a:cubicBezTo>
                <a:cubicBezTo>
                  <a:pt x="5" y="0"/>
                  <a:pt x="0" y="1"/>
                  <a:pt x="0" y="3"/>
                </a:cubicBezTo>
                <a:cubicBezTo>
                  <a:pt x="0" y="6"/>
                  <a:pt x="0" y="8"/>
                  <a:pt x="1" y="10"/>
                </a:cubicBezTo>
                <a:cubicBezTo>
                  <a:pt x="2" y="12"/>
                  <a:pt x="7" y="10"/>
                  <a:pt x="6" y="8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104"/>
          <p:cNvSpPr>
            <a:spLocks/>
          </p:cNvSpPr>
          <p:nvPr/>
        </p:nvSpPr>
        <p:spPr bwMode="auto">
          <a:xfrm>
            <a:off x="5369499" y="2668200"/>
            <a:ext cx="39445" cy="33083"/>
          </a:xfrm>
          <a:custGeom>
            <a:avLst/>
            <a:gdLst>
              <a:gd name="T0" fmla="*/ 9 w 11"/>
              <a:gd name="T1" fmla="*/ 6 h 9"/>
              <a:gd name="T2" fmla="*/ 6 w 11"/>
              <a:gd name="T3" fmla="*/ 2 h 9"/>
              <a:gd name="T4" fmla="*/ 1 w 11"/>
              <a:gd name="T5" fmla="*/ 3 h 9"/>
              <a:gd name="T6" fmla="*/ 4 w 11"/>
              <a:gd name="T7" fmla="*/ 8 h 9"/>
              <a:gd name="T8" fmla="*/ 9 w 11"/>
              <a:gd name="T9" fmla="*/ 6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9" y="6"/>
                </a:moveTo>
                <a:cubicBezTo>
                  <a:pt x="8" y="5"/>
                  <a:pt x="7" y="3"/>
                  <a:pt x="6" y="2"/>
                </a:cubicBezTo>
                <a:cubicBezTo>
                  <a:pt x="5" y="0"/>
                  <a:pt x="0" y="2"/>
                  <a:pt x="1" y="3"/>
                </a:cubicBezTo>
                <a:cubicBezTo>
                  <a:pt x="1" y="5"/>
                  <a:pt x="3" y="7"/>
                  <a:pt x="4" y="8"/>
                </a:cubicBezTo>
                <a:cubicBezTo>
                  <a:pt x="6" y="9"/>
                  <a:pt x="11" y="7"/>
                  <a:pt x="9" y="6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105"/>
          <p:cNvSpPr>
            <a:spLocks/>
          </p:cNvSpPr>
          <p:nvPr/>
        </p:nvSpPr>
        <p:spPr bwMode="auto">
          <a:xfrm>
            <a:off x="5452206" y="2642751"/>
            <a:ext cx="35628" cy="25449"/>
          </a:xfrm>
          <a:custGeom>
            <a:avLst/>
            <a:gdLst>
              <a:gd name="T0" fmla="*/ 0 w 10"/>
              <a:gd name="T1" fmla="*/ 3 h 7"/>
              <a:gd name="T2" fmla="*/ 2 w 10"/>
              <a:gd name="T3" fmla="*/ 7 h 7"/>
              <a:gd name="T4" fmla="*/ 7 w 10"/>
              <a:gd name="T5" fmla="*/ 7 h 7"/>
              <a:gd name="T6" fmla="*/ 9 w 10"/>
              <a:gd name="T7" fmla="*/ 4 h 7"/>
              <a:gd name="T8" fmla="*/ 6 w 10"/>
              <a:gd name="T9" fmla="*/ 4 h 7"/>
              <a:gd name="T10" fmla="*/ 6 w 10"/>
              <a:gd name="T11" fmla="*/ 4 h 7"/>
              <a:gd name="T12" fmla="*/ 6 w 10"/>
              <a:gd name="T13" fmla="*/ 4 h 7"/>
              <a:gd name="T14" fmla="*/ 6 w 10"/>
              <a:gd name="T15" fmla="*/ 2 h 7"/>
              <a:gd name="T16" fmla="*/ 0 w 10"/>
              <a:gd name="T1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7">
                <a:moveTo>
                  <a:pt x="0" y="3"/>
                </a:moveTo>
                <a:cubicBezTo>
                  <a:pt x="0" y="4"/>
                  <a:pt x="1" y="6"/>
                  <a:pt x="2" y="7"/>
                </a:cubicBezTo>
                <a:cubicBezTo>
                  <a:pt x="3" y="7"/>
                  <a:pt x="5" y="7"/>
                  <a:pt x="7" y="7"/>
                </a:cubicBezTo>
                <a:cubicBezTo>
                  <a:pt x="8" y="6"/>
                  <a:pt x="10" y="6"/>
                  <a:pt x="9" y="4"/>
                </a:cubicBezTo>
                <a:cubicBezTo>
                  <a:pt x="9" y="3"/>
                  <a:pt x="7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6" y="4"/>
                  <a:pt x="6" y="4"/>
                  <a:pt x="6" y="4"/>
                </a:cubicBezTo>
                <a:cubicBezTo>
                  <a:pt x="6" y="3"/>
                  <a:pt x="6" y="2"/>
                  <a:pt x="6" y="2"/>
                </a:cubicBezTo>
                <a:cubicBezTo>
                  <a:pt x="6" y="0"/>
                  <a:pt x="0" y="1"/>
                  <a:pt x="0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106"/>
          <p:cNvSpPr>
            <a:spLocks/>
          </p:cNvSpPr>
          <p:nvPr/>
        </p:nvSpPr>
        <p:spPr bwMode="auto">
          <a:xfrm>
            <a:off x="5538730" y="2593126"/>
            <a:ext cx="27993" cy="39446"/>
          </a:xfrm>
          <a:custGeom>
            <a:avLst/>
            <a:gdLst>
              <a:gd name="T0" fmla="*/ 6 w 8"/>
              <a:gd name="T1" fmla="*/ 7 h 11"/>
              <a:gd name="T2" fmla="*/ 5 w 8"/>
              <a:gd name="T3" fmla="*/ 2 h 11"/>
              <a:gd name="T4" fmla="*/ 0 w 8"/>
              <a:gd name="T5" fmla="*/ 3 h 11"/>
              <a:gd name="T6" fmla="*/ 1 w 8"/>
              <a:gd name="T7" fmla="*/ 9 h 11"/>
              <a:gd name="T8" fmla="*/ 6 w 8"/>
              <a:gd name="T9" fmla="*/ 7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1">
                <a:moveTo>
                  <a:pt x="6" y="7"/>
                </a:moveTo>
                <a:cubicBezTo>
                  <a:pt x="5" y="6"/>
                  <a:pt x="5" y="4"/>
                  <a:pt x="5" y="2"/>
                </a:cubicBezTo>
                <a:cubicBezTo>
                  <a:pt x="5" y="0"/>
                  <a:pt x="0" y="1"/>
                  <a:pt x="0" y="3"/>
                </a:cubicBezTo>
                <a:cubicBezTo>
                  <a:pt x="0" y="6"/>
                  <a:pt x="0" y="8"/>
                  <a:pt x="1" y="9"/>
                </a:cubicBezTo>
                <a:cubicBezTo>
                  <a:pt x="3" y="11"/>
                  <a:pt x="8" y="9"/>
                  <a:pt x="6" y="7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Freeform 107"/>
          <p:cNvSpPr>
            <a:spLocks/>
          </p:cNvSpPr>
          <p:nvPr/>
        </p:nvSpPr>
        <p:spPr bwMode="auto">
          <a:xfrm>
            <a:off x="5588355" y="2567677"/>
            <a:ext cx="47080" cy="27994"/>
          </a:xfrm>
          <a:custGeom>
            <a:avLst/>
            <a:gdLst>
              <a:gd name="T0" fmla="*/ 11 w 13"/>
              <a:gd name="T1" fmla="*/ 4 h 8"/>
              <a:gd name="T2" fmla="*/ 7 w 13"/>
              <a:gd name="T3" fmla="*/ 2 h 8"/>
              <a:gd name="T4" fmla="*/ 2 w 13"/>
              <a:gd name="T5" fmla="*/ 5 h 8"/>
              <a:gd name="T6" fmla="*/ 11 w 13"/>
              <a:gd name="T7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8">
                <a:moveTo>
                  <a:pt x="11" y="4"/>
                </a:moveTo>
                <a:cubicBezTo>
                  <a:pt x="13" y="2"/>
                  <a:pt x="9" y="1"/>
                  <a:pt x="7" y="2"/>
                </a:cubicBezTo>
                <a:cubicBezTo>
                  <a:pt x="5" y="0"/>
                  <a:pt x="0" y="2"/>
                  <a:pt x="2" y="5"/>
                </a:cubicBezTo>
                <a:cubicBezTo>
                  <a:pt x="4" y="8"/>
                  <a:pt x="8" y="7"/>
                  <a:pt x="11" y="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108"/>
          <p:cNvSpPr>
            <a:spLocks/>
          </p:cNvSpPr>
          <p:nvPr/>
        </p:nvSpPr>
        <p:spPr bwMode="auto">
          <a:xfrm>
            <a:off x="5649431" y="2538411"/>
            <a:ext cx="33083" cy="21631"/>
          </a:xfrm>
          <a:custGeom>
            <a:avLst/>
            <a:gdLst>
              <a:gd name="T0" fmla="*/ 6 w 9"/>
              <a:gd name="T1" fmla="*/ 2 h 6"/>
              <a:gd name="T2" fmla="*/ 1 w 9"/>
              <a:gd name="T3" fmla="*/ 3 h 6"/>
              <a:gd name="T4" fmla="*/ 4 w 9"/>
              <a:gd name="T5" fmla="*/ 5 h 6"/>
              <a:gd name="T6" fmla="*/ 8 w 9"/>
              <a:gd name="T7" fmla="*/ 4 h 6"/>
              <a:gd name="T8" fmla="*/ 6 w 9"/>
              <a:gd name="T9" fmla="*/ 2 h 6"/>
              <a:gd name="T10" fmla="*/ 6 w 9"/>
              <a:gd name="T11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6">
                <a:moveTo>
                  <a:pt x="6" y="2"/>
                </a:moveTo>
                <a:cubicBezTo>
                  <a:pt x="6" y="0"/>
                  <a:pt x="0" y="1"/>
                  <a:pt x="1" y="3"/>
                </a:cubicBezTo>
                <a:cubicBezTo>
                  <a:pt x="1" y="5"/>
                  <a:pt x="3" y="5"/>
                  <a:pt x="4" y="5"/>
                </a:cubicBezTo>
                <a:cubicBezTo>
                  <a:pt x="5" y="6"/>
                  <a:pt x="7" y="5"/>
                  <a:pt x="8" y="4"/>
                </a:cubicBezTo>
                <a:cubicBezTo>
                  <a:pt x="9" y="3"/>
                  <a:pt x="7" y="2"/>
                  <a:pt x="6" y="2"/>
                </a:cubicBezTo>
                <a:cubicBezTo>
                  <a:pt x="6" y="2"/>
                  <a:pt x="6" y="2"/>
                  <a:pt x="6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109"/>
          <p:cNvSpPr>
            <a:spLocks/>
          </p:cNvSpPr>
          <p:nvPr/>
        </p:nvSpPr>
        <p:spPr bwMode="auto">
          <a:xfrm>
            <a:off x="5696510" y="2530777"/>
            <a:ext cx="35628" cy="33083"/>
          </a:xfrm>
          <a:custGeom>
            <a:avLst/>
            <a:gdLst>
              <a:gd name="T0" fmla="*/ 5 w 10"/>
              <a:gd name="T1" fmla="*/ 8 h 9"/>
              <a:gd name="T2" fmla="*/ 9 w 10"/>
              <a:gd name="T3" fmla="*/ 2 h 9"/>
              <a:gd name="T4" fmla="*/ 8 w 10"/>
              <a:gd name="T5" fmla="*/ 0 h 9"/>
              <a:gd name="T6" fmla="*/ 4 w 10"/>
              <a:gd name="T7" fmla="*/ 2 h 9"/>
              <a:gd name="T8" fmla="*/ 1 w 10"/>
              <a:gd name="T9" fmla="*/ 7 h 9"/>
              <a:gd name="T10" fmla="*/ 1 w 10"/>
              <a:gd name="T11" fmla="*/ 9 h 9"/>
              <a:gd name="T12" fmla="*/ 5 w 10"/>
              <a:gd name="T13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9">
                <a:moveTo>
                  <a:pt x="5" y="8"/>
                </a:moveTo>
                <a:cubicBezTo>
                  <a:pt x="7" y="6"/>
                  <a:pt x="8" y="4"/>
                  <a:pt x="9" y="2"/>
                </a:cubicBezTo>
                <a:cubicBezTo>
                  <a:pt x="10" y="1"/>
                  <a:pt x="9" y="0"/>
                  <a:pt x="8" y="0"/>
                </a:cubicBezTo>
                <a:cubicBezTo>
                  <a:pt x="7" y="0"/>
                  <a:pt x="5" y="1"/>
                  <a:pt x="4" y="2"/>
                </a:cubicBezTo>
                <a:cubicBezTo>
                  <a:pt x="3" y="3"/>
                  <a:pt x="2" y="5"/>
                  <a:pt x="1" y="7"/>
                </a:cubicBezTo>
                <a:cubicBezTo>
                  <a:pt x="0" y="8"/>
                  <a:pt x="0" y="8"/>
                  <a:pt x="1" y="9"/>
                </a:cubicBezTo>
                <a:cubicBezTo>
                  <a:pt x="2" y="9"/>
                  <a:pt x="4" y="9"/>
                  <a:pt x="5" y="8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110"/>
          <p:cNvSpPr>
            <a:spLocks/>
          </p:cNvSpPr>
          <p:nvPr/>
        </p:nvSpPr>
        <p:spPr bwMode="auto">
          <a:xfrm>
            <a:off x="4987773" y="2917597"/>
            <a:ext cx="31810" cy="47080"/>
          </a:xfrm>
          <a:custGeom>
            <a:avLst/>
            <a:gdLst>
              <a:gd name="T0" fmla="*/ 3 w 9"/>
              <a:gd name="T1" fmla="*/ 12 h 13"/>
              <a:gd name="T2" fmla="*/ 6 w 9"/>
              <a:gd name="T3" fmla="*/ 11 h 13"/>
              <a:gd name="T4" fmla="*/ 8 w 9"/>
              <a:gd name="T5" fmla="*/ 1 h 13"/>
              <a:gd name="T6" fmla="*/ 3 w 9"/>
              <a:gd name="T7" fmla="*/ 2 h 13"/>
              <a:gd name="T8" fmla="*/ 1 w 9"/>
              <a:gd name="T9" fmla="*/ 12 h 13"/>
              <a:gd name="T10" fmla="*/ 3 w 9"/>
              <a:gd name="T11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13">
                <a:moveTo>
                  <a:pt x="3" y="12"/>
                </a:moveTo>
                <a:cubicBezTo>
                  <a:pt x="4" y="12"/>
                  <a:pt x="5" y="12"/>
                  <a:pt x="6" y="11"/>
                </a:cubicBezTo>
                <a:cubicBezTo>
                  <a:pt x="8" y="8"/>
                  <a:pt x="9" y="4"/>
                  <a:pt x="8" y="1"/>
                </a:cubicBezTo>
                <a:cubicBezTo>
                  <a:pt x="8" y="0"/>
                  <a:pt x="2" y="1"/>
                  <a:pt x="3" y="2"/>
                </a:cubicBezTo>
                <a:cubicBezTo>
                  <a:pt x="3" y="6"/>
                  <a:pt x="3" y="9"/>
                  <a:pt x="1" y="12"/>
                </a:cubicBezTo>
                <a:cubicBezTo>
                  <a:pt x="0" y="13"/>
                  <a:pt x="3" y="12"/>
                  <a:pt x="3" y="1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Freeform 111"/>
          <p:cNvSpPr>
            <a:spLocks/>
          </p:cNvSpPr>
          <p:nvPr/>
        </p:nvSpPr>
        <p:spPr bwMode="auto">
          <a:xfrm>
            <a:off x="4933059" y="2949408"/>
            <a:ext cx="21631" cy="25449"/>
          </a:xfrm>
          <a:custGeom>
            <a:avLst/>
            <a:gdLst>
              <a:gd name="T0" fmla="*/ 2 w 6"/>
              <a:gd name="T1" fmla="*/ 7 h 7"/>
              <a:gd name="T2" fmla="*/ 6 w 6"/>
              <a:gd name="T3" fmla="*/ 6 h 7"/>
              <a:gd name="T4" fmla="*/ 6 w 6"/>
              <a:gd name="T5" fmla="*/ 2 h 7"/>
              <a:gd name="T6" fmla="*/ 1 w 6"/>
              <a:gd name="T7" fmla="*/ 3 h 7"/>
              <a:gd name="T8" fmla="*/ 1 w 6"/>
              <a:gd name="T9" fmla="*/ 6 h 7"/>
              <a:gd name="T10" fmla="*/ 2 w 6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7">
                <a:moveTo>
                  <a:pt x="2" y="7"/>
                </a:moveTo>
                <a:cubicBezTo>
                  <a:pt x="3" y="7"/>
                  <a:pt x="5" y="7"/>
                  <a:pt x="6" y="6"/>
                </a:cubicBezTo>
                <a:cubicBezTo>
                  <a:pt x="6" y="4"/>
                  <a:pt x="6" y="3"/>
                  <a:pt x="6" y="2"/>
                </a:cubicBezTo>
                <a:cubicBezTo>
                  <a:pt x="6" y="0"/>
                  <a:pt x="1" y="1"/>
                  <a:pt x="1" y="3"/>
                </a:cubicBezTo>
                <a:cubicBezTo>
                  <a:pt x="1" y="4"/>
                  <a:pt x="1" y="5"/>
                  <a:pt x="1" y="6"/>
                </a:cubicBezTo>
                <a:cubicBezTo>
                  <a:pt x="0" y="7"/>
                  <a:pt x="1" y="7"/>
                  <a:pt x="2" y="7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112"/>
          <p:cNvSpPr>
            <a:spLocks/>
          </p:cNvSpPr>
          <p:nvPr/>
        </p:nvSpPr>
        <p:spPr bwMode="auto">
          <a:xfrm>
            <a:off x="4821086" y="3021937"/>
            <a:ext cx="43262" cy="39446"/>
          </a:xfrm>
          <a:custGeom>
            <a:avLst/>
            <a:gdLst>
              <a:gd name="T0" fmla="*/ 1 w 12"/>
              <a:gd name="T1" fmla="*/ 9 h 11"/>
              <a:gd name="T2" fmla="*/ 2 w 12"/>
              <a:gd name="T3" fmla="*/ 11 h 11"/>
              <a:gd name="T4" fmla="*/ 9 w 12"/>
              <a:gd name="T5" fmla="*/ 9 h 11"/>
              <a:gd name="T6" fmla="*/ 12 w 12"/>
              <a:gd name="T7" fmla="*/ 3 h 11"/>
              <a:gd name="T8" fmla="*/ 7 w 12"/>
              <a:gd name="T9" fmla="*/ 3 h 11"/>
              <a:gd name="T10" fmla="*/ 6 w 12"/>
              <a:gd name="T11" fmla="*/ 7 h 11"/>
              <a:gd name="T12" fmla="*/ 5 w 12"/>
              <a:gd name="T13" fmla="*/ 7 h 11"/>
              <a:gd name="T14" fmla="*/ 5 w 12"/>
              <a:gd name="T15" fmla="*/ 7 h 11"/>
              <a:gd name="T16" fmla="*/ 5 w 12"/>
              <a:gd name="T17" fmla="*/ 7 h 11"/>
              <a:gd name="T18" fmla="*/ 5 w 12"/>
              <a:gd name="T19" fmla="*/ 8 h 11"/>
              <a:gd name="T20" fmla="*/ 4 w 12"/>
              <a:gd name="T21" fmla="*/ 7 h 11"/>
              <a:gd name="T22" fmla="*/ 1 w 12"/>
              <a:gd name="T23" fmla="*/ 9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" h="11">
                <a:moveTo>
                  <a:pt x="1" y="9"/>
                </a:moveTo>
                <a:cubicBezTo>
                  <a:pt x="0" y="10"/>
                  <a:pt x="1" y="11"/>
                  <a:pt x="2" y="11"/>
                </a:cubicBezTo>
                <a:cubicBezTo>
                  <a:pt x="5" y="11"/>
                  <a:pt x="7" y="11"/>
                  <a:pt x="9" y="9"/>
                </a:cubicBezTo>
                <a:cubicBezTo>
                  <a:pt x="11" y="7"/>
                  <a:pt x="12" y="5"/>
                  <a:pt x="12" y="3"/>
                </a:cubicBezTo>
                <a:cubicBezTo>
                  <a:pt x="12" y="0"/>
                  <a:pt x="7" y="1"/>
                  <a:pt x="7" y="3"/>
                </a:cubicBezTo>
                <a:cubicBezTo>
                  <a:pt x="7" y="4"/>
                  <a:pt x="6" y="6"/>
                  <a:pt x="6" y="7"/>
                </a:cubicBezTo>
                <a:cubicBezTo>
                  <a:pt x="6" y="7"/>
                  <a:pt x="6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8"/>
                  <a:pt x="5" y="8"/>
                </a:cubicBezTo>
                <a:cubicBezTo>
                  <a:pt x="5" y="8"/>
                  <a:pt x="4" y="7"/>
                  <a:pt x="4" y="7"/>
                </a:cubicBezTo>
                <a:cubicBezTo>
                  <a:pt x="3" y="7"/>
                  <a:pt x="1" y="8"/>
                  <a:pt x="1" y="9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113"/>
          <p:cNvSpPr>
            <a:spLocks/>
          </p:cNvSpPr>
          <p:nvPr/>
        </p:nvSpPr>
        <p:spPr bwMode="auto">
          <a:xfrm>
            <a:off x="4767644" y="3072835"/>
            <a:ext cx="39445" cy="47080"/>
          </a:xfrm>
          <a:custGeom>
            <a:avLst/>
            <a:gdLst>
              <a:gd name="T0" fmla="*/ 1 w 11"/>
              <a:gd name="T1" fmla="*/ 11 h 13"/>
              <a:gd name="T2" fmla="*/ 1 w 11"/>
              <a:gd name="T3" fmla="*/ 13 h 13"/>
              <a:gd name="T4" fmla="*/ 4 w 11"/>
              <a:gd name="T5" fmla="*/ 12 h 13"/>
              <a:gd name="T6" fmla="*/ 10 w 11"/>
              <a:gd name="T7" fmla="*/ 1 h 13"/>
              <a:gd name="T8" fmla="*/ 5 w 11"/>
              <a:gd name="T9" fmla="*/ 3 h 13"/>
              <a:gd name="T10" fmla="*/ 1 w 11"/>
              <a:gd name="T11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13">
                <a:moveTo>
                  <a:pt x="1" y="11"/>
                </a:moveTo>
                <a:cubicBezTo>
                  <a:pt x="1" y="11"/>
                  <a:pt x="0" y="12"/>
                  <a:pt x="1" y="13"/>
                </a:cubicBezTo>
                <a:cubicBezTo>
                  <a:pt x="2" y="13"/>
                  <a:pt x="3" y="13"/>
                  <a:pt x="4" y="12"/>
                </a:cubicBezTo>
                <a:cubicBezTo>
                  <a:pt x="9" y="10"/>
                  <a:pt x="11" y="6"/>
                  <a:pt x="10" y="1"/>
                </a:cubicBezTo>
                <a:cubicBezTo>
                  <a:pt x="10" y="0"/>
                  <a:pt x="5" y="1"/>
                  <a:pt x="5" y="3"/>
                </a:cubicBezTo>
                <a:cubicBezTo>
                  <a:pt x="6" y="6"/>
                  <a:pt x="5" y="9"/>
                  <a:pt x="1" y="1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114"/>
          <p:cNvSpPr>
            <a:spLocks/>
          </p:cNvSpPr>
          <p:nvPr/>
        </p:nvSpPr>
        <p:spPr bwMode="auto">
          <a:xfrm>
            <a:off x="4543698" y="3317142"/>
            <a:ext cx="25448" cy="83981"/>
          </a:xfrm>
          <a:custGeom>
            <a:avLst/>
            <a:gdLst>
              <a:gd name="T0" fmla="*/ 2 w 7"/>
              <a:gd name="T1" fmla="*/ 3 h 23"/>
              <a:gd name="T2" fmla="*/ 0 w 7"/>
              <a:gd name="T3" fmla="*/ 22 h 23"/>
              <a:gd name="T4" fmla="*/ 6 w 7"/>
              <a:gd name="T5" fmla="*/ 20 h 23"/>
              <a:gd name="T6" fmla="*/ 7 w 7"/>
              <a:gd name="T7" fmla="*/ 2 h 23"/>
              <a:gd name="T8" fmla="*/ 2 w 7"/>
              <a:gd name="T9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23">
                <a:moveTo>
                  <a:pt x="2" y="3"/>
                </a:moveTo>
                <a:cubicBezTo>
                  <a:pt x="1" y="9"/>
                  <a:pt x="0" y="15"/>
                  <a:pt x="0" y="22"/>
                </a:cubicBezTo>
                <a:cubicBezTo>
                  <a:pt x="0" y="23"/>
                  <a:pt x="6" y="22"/>
                  <a:pt x="6" y="20"/>
                </a:cubicBezTo>
                <a:cubicBezTo>
                  <a:pt x="6" y="14"/>
                  <a:pt x="7" y="8"/>
                  <a:pt x="7" y="2"/>
                </a:cubicBezTo>
                <a:cubicBezTo>
                  <a:pt x="7" y="0"/>
                  <a:pt x="2" y="1"/>
                  <a:pt x="2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Freeform 115"/>
          <p:cNvSpPr>
            <a:spLocks/>
          </p:cNvSpPr>
          <p:nvPr/>
        </p:nvSpPr>
        <p:spPr bwMode="auto">
          <a:xfrm>
            <a:off x="5956084" y="2487514"/>
            <a:ext cx="17814" cy="39446"/>
          </a:xfrm>
          <a:custGeom>
            <a:avLst/>
            <a:gdLst>
              <a:gd name="T0" fmla="*/ 0 w 5"/>
              <a:gd name="T1" fmla="*/ 3 h 11"/>
              <a:gd name="T2" fmla="*/ 0 w 5"/>
              <a:gd name="T3" fmla="*/ 10 h 11"/>
              <a:gd name="T4" fmla="*/ 5 w 5"/>
              <a:gd name="T5" fmla="*/ 8 h 11"/>
              <a:gd name="T6" fmla="*/ 5 w 5"/>
              <a:gd name="T7" fmla="*/ 1 h 11"/>
              <a:gd name="T8" fmla="*/ 0 w 5"/>
              <a:gd name="T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1">
                <a:moveTo>
                  <a:pt x="0" y="3"/>
                </a:moveTo>
                <a:cubicBezTo>
                  <a:pt x="0" y="5"/>
                  <a:pt x="0" y="7"/>
                  <a:pt x="0" y="10"/>
                </a:cubicBezTo>
                <a:cubicBezTo>
                  <a:pt x="0" y="11"/>
                  <a:pt x="5" y="10"/>
                  <a:pt x="5" y="8"/>
                </a:cubicBezTo>
                <a:cubicBezTo>
                  <a:pt x="5" y="6"/>
                  <a:pt x="5" y="4"/>
                  <a:pt x="5" y="1"/>
                </a:cubicBezTo>
                <a:cubicBezTo>
                  <a:pt x="5" y="0"/>
                  <a:pt x="0" y="1"/>
                  <a:pt x="0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Freeform 116"/>
          <p:cNvSpPr>
            <a:spLocks/>
          </p:cNvSpPr>
          <p:nvPr/>
        </p:nvSpPr>
        <p:spPr bwMode="auto">
          <a:xfrm>
            <a:off x="6028612" y="2477334"/>
            <a:ext cx="24176" cy="25449"/>
          </a:xfrm>
          <a:custGeom>
            <a:avLst/>
            <a:gdLst>
              <a:gd name="T0" fmla="*/ 0 w 7"/>
              <a:gd name="T1" fmla="*/ 4 h 7"/>
              <a:gd name="T2" fmla="*/ 1 w 7"/>
              <a:gd name="T3" fmla="*/ 6 h 7"/>
              <a:gd name="T4" fmla="*/ 5 w 7"/>
              <a:gd name="T5" fmla="*/ 6 h 7"/>
              <a:gd name="T6" fmla="*/ 6 w 7"/>
              <a:gd name="T7" fmla="*/ 3 h 7"/>
              <a:gd name="T8" fmla="*/ 6 w 7"/>
              <a:gd name="T9" fmla="*/ 2 h 7"/>
              <a:gd name="T10" fmla="*/ 0 w 7"/>
              <a:gd name="T11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" h="7">
                <a:moveTo>
                  <a:pt x="0" y="4"/>
                </a:moveTo>
                <a:cubicBezTo>
                  <a:pt x="0" y="4"/>
                  <a:pt x="1" y="5"/>
                  <a:pt x="1" y="6"/>
                </a:cubicBezTo>
                <a:cubicBezTo>
                  <a:pt x="2" y="7"/>
                  <a:pt x="4" y="7"/>
                  <a:pt x="5" y="6"/>
                </a:cubicBezTo>
                <a:cubicBezTo>
                  <a:pt x="6" y="6"/>
                  <a:pt x="7" y="4"/>
                  <a:pt x="6" y="3"/>
                </a:cubicBezTo>
                <a:cubicBezTo>
                  <a:pt x="6" y="3"/>
                  <a:pt x="6" y="3"/>
                  <a:pt x="6" y="2"/>
                </a:cubicBezTo>
                <a:cubicBezTo>
                  <a:pt x="5" y="0"/>
                  <a:pt x="0" y="1"/>
                  <a:pt x="0" y="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117"/>
          <p:cNvSpPr>
            <a:spLocks/>
          </p:cNvSpPr>
          <p:nvPr/>
        </p:nvSpPr>
        <p:spPr bwMode="auto">
          <a:xfrm>
            <a:off x="6150764" y="2462065"/>
            <a:ext cx="39445" cy="21631"/>
          </a:xfrm>
          <a:custGeom>
            <a:avLst/>
            <a:gdLst>
              <a:gd name="T0" fmla="*/ 7 w 11"/>
              <a:gd name="T1" fmla="*/ 2 h 6"/>
              <a:gd name="T2" fmla="*/ 7 w 11"/>
              <a:gd name="T3" fmla="*/ 1 h 6"/>
              <a:gd name="T4" fmla="*/ 2 w 11"/>
              <a:gd name="T5" fmla="*/ 3 h 6"/>
              <a:gd name="T6" fmla="*/ 9 w 11"/>
              <a:gd name="T7" fmla="*/ 4 h 6"/>
              <a:gd name="T8" fmla="*/ 10 w 11"/>
              <a:gd name="T9" fmla="*/ 2 h 6"/>
              <a:gd name="T10" fmla="*/ 7 w 11"/>
              <a:gd name="T11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6">
                <a:moveTo>
                  <a:pt x="7" y="2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0" y="1"/>
                  <a:pt x="2" y="3"/>
                </a:cubicBezTo>
                <a:cubicBezTo>
                  <a:pt x="3" y="6"/>
                  <a:pt x="7" y="5"/>
                  <a:pt x="9" y="4"/>
                </a:cubicBezTo>
                <a:cubicBezTo>
                  <a:pt x="9" y="4"/>
                  <a:pt x="11" y="3"/>
                  <a:pt x="10" y="2"/>
                </a:cubicBezTo>
                <a:cubicBezTo>
                  <a:pt x="9" y="1"/>
                  <a:pt x="8" y="1"/>
                  <a:pt x="7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118"/>
          <p:cNvSpPr>
            <a:spLocks/>
          </p:cNvSpPr>
          <p:nvPr/>
        </p:nvSpPr>
        <p:spPr bwMode="auto">
          <a:xfrm>
            <a:off x="6272916" y="2448068"/>
            <a:ext cx="43262" cy="13997"/>
          </a:xfrm>
          <a:custGeom>
            <a:avLst/>
            <a:gdLst>
              <a:gd name="T0" fmla="*/ 8 w 12"/>
              <a:gd name="T1" fmla="*/ 1 h 4"/>
              <a:gd name="T2" fmla="*/ 4 w 12"/>
              <a:gd name="T3" fmla="*/ 2 h 4"/>
              <a:gd name="T4" fmla="*/ 0 w 12"/>
              <a:gd name="T5" fmla="*/ 3 h 4"/>
              <a:gd name="T6" fmla="*/ 1 w 12"/>
              <a:gd name="T7" fmla="*/ 4 h 4"/>
              <a:gd name="T8" fmla="*/ 9 w 12"/>
              <a:gd name="T9" fmla="*/ 3 h 4"/>
              <a:gd name="T10" fmla="*/ 11 w 12"/>
              <a:gd name="T11" fmla="*/ 1 h 4"/>
              <a:gd name="T12" fmla="*/ 8 w 12"/>
              <a:gd name="T13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">
                <a:moveTo>
                  <a:pt x="8" y="1"/>
                </a:moveTo>
                <a:cubicBezTo>
                  <a:pt x="7" y="2"/>
                  <a:pt x="6" y="2"/>
                  <a:pt x="4" y="2"/>
                </a:cubicBezTo>
                <a:cubicBezTo>
                  <a:pt x="3" y="2"/>
                  <a:pt x="2" y="2"/>
                  <a:pt x="0" y="3"/>
                </a:cubicBezTo>
                <a:cubicBezTo>
                  <a:pt x="0" y="3"/>
                  <a:pt x="0" y="4"/>
                  <a:pt x="1" y="4"/>
                </a:cubicBezTo>
                <a:cubicBezTo>
                  <a:pt x="4" y="4"/>
                  <a:pt x="6" y="4"/>
                  <a:pt x="9" y="3"/>
                </a:cubicBezTo>
                <a:cubicBezTo>
                  <a:pt x="9" y="3"/>
                  <a:pt x="12" y="2"/>
                  <a:pt x="11" y="1"/>
                </a:cubicBezTo>
                <a:cubicBezTo>
                  <a:pt x="11" y="0"/>
                  <a:pt x="9" y="1"/>
                  <a:pt x="8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9" name="Freeform 119"/>
          <p:cNvSpPr>
            <a:spLocks/>
          </p:cNvSpPr>
          <p:nvPr/>
        </p:nvSpPr>
        <p:spPr bwMode="auto">
          <a:xfrm>
            <a:off x="6363258" y="2455703"/>
            <a:ext cx="47080" cy="10179"/>
          </a:xfrm>
          <a:custGeom>
            <a:avLst/>
            <a:gdLst>
              <a:gd name="T0" fmla="*/ 10 w 13"/>
              <a:gd name="T1" fmla="*/ 1 h 3"/>
              <a:gd name="T2" fmla="*/ 6 w 13"/>
              <a:gd name="T3" fmla="*/ 0 h 3"/>
              <a:gd name="T4" fmla="*/ 2 w 13"/>
              <a:gd name="T5" fmla="*/ 1 h 3"/>
              <a:gd name="T6" fmla="*/ 2 w 13"/>
              <a:gd name="T7" fmla="*/ 2 h 3"/>
              <a:gd name="T8" fmla="*/ 10 w 13"/>
              <a:gd name="T9" fmla="*/ 2 h 3"/>
              <a:gd name="T10" fmla="*/ 13 w 13"/>
              <a:gd name="T11" fmla="*/ 1 h 3"/>
              <a:gd name="T12" fmla="*/ 10 w 13"/>
              <a:gd name="T13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3">
                <a:moveTo>
                  <a:pt x="10" y="1"/>
                </a:moveTo>
                <a:cubicBezTo>
                  <a:pt x="8" y="1"/>
                  <a:pt x="7" y="1"/>
                  <a:pt x="6" y="0"/>
                </a:cubicBezTo>
                <a:cubicBezTo>
                  <a:pt x="5" y="0"/>
                  <a:pt x="3" y="1"/>
                  <a:pt x="2" y="1"/>
                </a:cubicBezTo>
                <a:cubicBezTo>
                  <a:pt x="2" y="1"/>
                  <a:pt x="0" y="2"/>
                  <a:pt x="2" y="2"/>
                </a:cubicBezTo>
                <a:cubicBezTo>
                  <a:pt x="4" y="3"/>
                  <a:pt x="7" y="3"/>
                  <a:pt x="10" y="2"/>
                </a:cubicBezTo>
                <a:cubicBezTo>
                  <a:pt x="11" y="2"/>
                  <a:pt x="13" y="2"/>
                  <a:pt x="13" y="1"/>
                </a:cubicBezTo>
                <a:cubicBezTo>
                  <a:pt x="12" y="0"/>
                  <a:pt x="10" y="0"/>
                  <a:pt x="10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" name="Freeform 120"/>
          <p:cNvSpPr>
            <a:spLocks/>
          </p:cNvSpPr>
          <p:nvPr/>
        </p:nvSpPr>
        <p:spPr bwMode="auto">
          <a:xfrm>
            <a:off x="6438331" y="2465882"/>
            <a:ext cx="29266" cy="33083"/>
          </a:xfrm>
          <a:custGeom>
            <a:avLst/>
            <a:gdLst>
              <a:gd name="T0" fmla="*/ 7 w 8"/>
              <a:gd name="T1" fmla="*/ 6 h 9"/>
              <a:gd name="T2" fmla="*/ 5 w 8"/>
              <a:gd name="T3" fmla="*/ 1 h 9"/>
              <a:gd name="T4" fmla="*/ 0 w 8"/>
              <a:gd name="T5" fmla="*/ 3 h 9"/>
              <a:gd name="T6" fmla="*/ 2 w 8"/>
              <a:gd name="T7" fmla="*/ 8 h 9"/>
              <a:gd name="T8" fmla="*/ 7 w 8"/>
              <a:gd name="T9" fmla="*/ 6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9">
                <a:moveTo>
                  <a:pt x="7" y="6"/>
                </a:moveTo>
                <a:cubicBezTo>
                  <a:pt x="6" y="4"/>
                  <a:pt x="5" y="3"/>
                  <a:pt x="5" y="1"/>
                </a:cubicBezTo>
                <a:cubicBezTo>
                  <a:pt x="5" y="0"/>
                  <a:pt x="0" y="1"/>
                  <a:pt x="0" y="3"/>
                </a:cubicBezTo>
                <a:cubicBezTo>
                  <a:pt x="0" y="5"/>
                  <a:pt x="1" y="6"/>
                  <a:pt x="2" y="8"/>
                </a:cubicBezTo>
                <a:cubicBezTo>
                  <a:pt x="3" y="9"/>
                  <a:pt x="8" y="7"/>
                  <a:pt x="7" y="6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1" name="Freeform 121"/>
          <p:cNvSpPr>
            <a:spLocks/>
          </p:cNvSpPr>
          <p:nvPr/>
        </p:nvSpPr>
        <p:spPr bwMode="auto">
          <a:xfrm>
            <a:off x="6481593" y="2498966"/>
            <a:ext cx="33083" cy="27994"/>
          </a:xfrm>
          <a:custGeom>
            <a:avLst/>
            <a:gdLst>
              <a:gd name="T0" fmla="*/ 5 w 9"/>
              <a:gd name="T1" fmla="*/ 0 h 8"/>
              <a:gd name="T2" fmla="*/ 1 w 9"/>
              <a:gd name="T3" fmla="*/ 2 h 8"/>
              <a:gd name="T4" fmla="*/ 3 w 9"/>
              <a:gd name="T5" fmla="*/ 8 h 8"/>
              <a:gd name="T6" fmla="*/ 7 w 9"/>
              <a:gd name="T7" fmla="*/ 8 h 8"/>
              <a:gd name="T8" fmla="*/ 7 w 9"/>
              <a:gd name="T9" fmla="*/ 5 h 8"/>
              <a:gd name="T10" fmla="*/ 6 w 9"/>
              <a:gd name="T11" fmla="*/ 2 h 8"/>
              <a:gd name="T12" fmla="*/ 5 w 9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8">
                <a:moveTo>
                  <a:pt x="5" y="0"/>
                </a:moveTo>
                <a:cubicBezTo>
                  <a:pt x="4" y="0"/>
                  <a:pt x="2" y="1"/>
                  <a:pt x="1" y="2"/>
                </a:cubicBezTo>
                <a:cubicBezTo>
                  <a:pt x="0" y="4"/>
                  <a:pt x="0" y="7"/>
                  <a:pt x="3" y="8"/>
                </a:cubicBezTo>
                <a:cubicBezTo>
                  <a:pt x="4" y="8"/>
                  <a:pt x="6" y="8"/>
                  <a:pt x="7" y="8"/>
                </a:cubicBezTo>
                <a:cubicBezTo>
                  <a:pt x="8" y="7"/>
                  <a:pt x="9" y="6"/>
                  <a:pt x="7" y="5"/>
                </a:cubicBezTo>
                <a:cubicBezTo>
                  <a:pt x="6" y="5"/>
                  <a:pt x="5" y="3"/>
                  <a:pt x="6" y="2"/>
                </a:cubicBezTo>
                <a:cubicBezTo>
                  <a:pt x="7" y="1"/>
                  <a:pt x="6" y="0"/>
                  <a:pt x="5" y="0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Freeform 122"/>
          <p:cNvSpPr>
            <a:spLocks/>
          </p:cNvSpPr>
          <p:nvPr/>
        </p:nvSpPr>
        <p:spPr bwMode="auto">
          <a:xfrm>
            <a:off x="6532490" y="2512963"/>
            <a:ext cx="35628" cy="54715"/>
          </a:xfrm>
          <a:custGeom>
            <a:avLst/>
            <a:gdLst>
              <a:gd name="T0" fmla="*/ 0 w 10"/>
              <a:gd name="T1" fmla="*/ 2 h 15"/>
              <a:gd name="T2" fmla="*/ 0 w 10"/>
              <a:gd name="T3" fmla="*/ 11 h 15"/>
              <a:gd name="T4" fmla="*/ 2 w 10"/>
              <a:gd name="T5" fmla="*/ 14 h 15"/>
              <a:gd name="T6" fmla="*/ 5 w 10"/>
              <a:gd name="T7" fmla="*/ 14 h 15"/>
              <a:gd name="T8" fmla="*/ 9 w 10"/>
              <a:gd name="T9" fmla="*/ 13 h 15"/>
              <a:gd name="T10" fmla="*/ 7 w 10"/>
              <a:gd name="T11" fmla="*/ 12 h 15"/>
              <a:gd name="T12" fmla="*/ 6 w 10"/>
              <a:gd name="T13" fmla="*/ 11 h 15"/>
              <a:gd name="T14" fmla="*/ 5 w 10"/>
              <a:gd name="T15" fmla="*/ 8 h 15"/>
              <a:gd name="T16" fmla="*/ 6 w 10"/>
              <a:gd name="T17" fmla="*/ 2 h 15"/>
              <a:gd name="T18" fmla="*/ 0 w 10"/>
              <a:gd name="T19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15">
                <a:moveTo>
                  <a:pt x="0" y="2"/>
                </a:moveTo>
                <a:cubicBezTo>
                  <a:pt x="0" y="5"/>
                  <a:pt x="0" y="8"/>
                  <a:pt x="0" y="11"/>
                </a:cubicBezTo>
                <a:cubicBezTo>
                  <a:pt x="0" y="13"/>
                  <a:pt x="0" y="13"/>
                  <a:pt x="2" y="14"/>
                </a:cubicBezTo>
                <a:cubicBezTo>
                  <a:pt x="3" y="15"/>
                  <a:pt x="4" y="14"/>
                  <a:pt x="5" y="14"/>
                </a:cubicBezTo>
                <a:cubicBezTo>
                  <a:pt x="6" y="14"/>
                  <a:pt x="8" y="14"/>
                  <a:pt x="9" y="13"/>
                </a:cubicBezTo>
                <a:cubicBezTo>
                  <a:pt x="10" y="12"/>
                  <a:pt x="8" y="11"/>
                  <a:pt x="7" y="12"/>
                </a:cubicBezTo>
                <a:cubicBezTo>
                  <a:pt x="7" y="12"/>
                  <a:pt x="6" y="12"/>
                  <a:pt x="6" y="11"/>
                </a:cubicBezTo>
                <a:cubicBezTo>
                  <a:pt x="6" y="10"/>
                  <a:pt x="5" y="9"/>
                  <a:pt x="5" y="8"/>
                </a:cubicBezTo>
                <a:cubicBezTo>
                  <a:pt x="5" y="6"/>
                  <a:pt x="5" y="4"/>
                  <a:pt x="6" y="2"/>
                </a:cubicBezTo>
                <a:cubicBezTo>
                  <a:pt x="6" y="0"/>
                  <a:pt x="1" y="1"/>
                  <a:pt x="0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123"/>
          <p:cNvSpPr>
            <a:spLocks/>
          </p:cNvSpPr>
          <p:nvPr/>
        </p:nvSpPr>
        <p:spPr bwMode="auto">
          <a:xfrm>
            <a:off x="6658459" y="2548591"/>
            <a:ext cx="50897" cy="44535"/>
          </a:xfrm>
          <a:custGeom>
            <a:avLst/>
            <a:gdLst>
              <a:gd name="T0" fmla="*/ 12 w 14"/>
              <a:gd name="T1" fmla="*/ 11 h 12"/>
              <a:gd name="T2" fmla="*/ 14 w 14"/>
              <a:gd name="T3" fmla="*/ 9 h 12"/>
              <a:gd name="T4" fmla="*/ 11 w 14"/>
              <a:gd name="T5" fmla="*/ 9 h 12"/>
              <a:gd name="T6" fmla="*/ 6 w 14"/>
              <a:gd name="T7" fmla="*/ 2 h 12"/>
              <a:gd name="T8" fmla="*/ 0 w 14"/>
              <a:gd name="T9" fmla="*/ 3 h 12"/>
              <a:gd name="T10" fmla="*/ 4 w 14"/>
              <a:gd name="T11" fmla="*/ 10 h 12"/>
              <a:gd name="T12" fmla="*/ 12 w 14"/>
              <a:gd name="T1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2">
                <a:moveTo>
                  <a:pt x="12" y="11"/>
                </a:moveTo>
                <a:cubicBezTo>
                  <a:pt x="12" y="11"/>
                  <a:pt x="14" y="10"/>
                  <a:pt x="14" y="9"/>
                </a:cubicBezTo>
                <a:cubicBezTo>
                  <a:pt x="14" y="8"/>
                  <a:pt x="12" y="8"/>
                  <a:pt x="11" y="9"/>
                </a:cubicBezTo>
                <a:cubicBezTo>
                  <a:pt x="8" y="9"/>
                  <a:pt x="6" y="4"/>
                  <a:pt x="6" y="2"/>
                </a:cubicBezTo>
                <a:cubicBezTo>
                  <a:pt x="5" y="0"/>
                  <a:pt x="0" y="1"/>
                  <a:pt x="0" y="3"/>
                </a:cubicBezTo>
                <a:cubicBezTo>
                  <a:pt x="1" y="6"/>
                  <a:pt x="2" y="8"/>
                  <a:pt x="4" y="10"/>
                </a:cubicBezTo>
                <a:cubicBezTo>
                  <a:pt x="6" y="12"/>
                  <a:pt x="9" y="12"/>
                  <a:pt x="12" y="1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124"/>
          <p:cNvSpPr>
            <a:spLocks/>
          </p:cNvSpPr>
          <p:nvPr/>
        </p:nvSpPr>
        <p:spPr bwMode="auto">
          <a:xfrm>
            <a:off x="6813695" y="2617302"/>
            <a:ext cx="17814" cy="58532"/>
          </a:xfrm>
          <a:custGeom>
            <a:avLst/>
            <a:gdLst>
              <a:gd name="T0" fmla="*/ 5 w 5"/>
              <a:gd name="T1" fmla="*/ 14 h 16"/>
              <a:gd name="T2" fmla="*/ 5 w 5"/>
              <a:gd name="T3" fmla="*/ 0 h 16"/>
              <a:gd name="T4" fmla="*/ 0 w 5"/>
              <a:gd name="T5" fmla="*/ 2 h 16"/>
              <a:gd name="T6" fmla="*/ 0 w 5"/>
              <a:gd name="T7" fmla="*/ 15 h 16"/>
              <a:gd name="T8" fmla="*/ 5 w 5"/>
              <a:gd name="T9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6">
                <a:moveTo>
                  <a:pt x="5" y="14"/>
                </a:moveTo>
                <a:cubicBezTo>
                  <a:pt x="5" y="9"/>
                  <a:pt x="5" y="5"/>
                  <a:pt x="5" y="0"/>
                </a:cubicBezTo>
                <a:cubicBezTo>
                  <a:pt x="5" y="0"/>
                  <a:pt x="0" y="0"/>
                  <a:pt x="0" y="2"/>
                </a:cubicBezTo>
                <a:cubicBezTo>
                  <a:pt x="0" y="6"/>
                  <a:pt x="0" y="11"/>
                  <a:pt x="0" y="15"/>
                </a:cubicBezTo>
                <a:cubicBezTo>
                  <a:pt x="0" y="16"/>
                  <a:pt x="5" y="15"/>
                  <a:pt x="5" y="1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125"/>
          <p:cNvSpPr>
            <a:spLocks/>
          </p:cNvSpPr>
          <p:nvPr/>
        </p:nvSpPr>
        <p:spPr bwMode="auto">
          <a:xfrm>
            <a:off x="6853140" y="2636389"/>
            <a:ext cx="31810" cy="61077"/>
          </a:xfrm>
          <a:custGeom>
            <a:avLst/>
            <a:gdLst>
              <a:gd name="T0" fmla="*/ 7 w 9"/>
              <a:gd name="T1" fmla="*/ 13 h 17"/>
              <a:gd name="T2" fmla="*/ 6 w 9"/>
              <a:gd name="T3" fmla="*/ 9 h 17"/>
              <a:gd name="T4" fmla="*/ 5 w 9"/>
              <a:gd name="T5" fmla="*/ 2 h 17"/>
              <a:gd name="T6" fmla="*/ 0 w 9"/>
              <a:gd name="T7" fmla="*/ 4 h 17"/>
              <a:gd name="T8" fmla="*/ 1 w 9"/>
              <a:gd name="T9" fmla="*/ 10 h 17"/>
              <a:gd name="T10" fmla="*/ 2 w 9"/>
              <a:gd name="T11" fmla="*/ 15 h 17"/>
              <a:gd name="T12" fmla="*/ 7 w 9"/>
              <a:gd name="T13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17">
                <a:moveTo>
                  <a:pt x="7" y="13"/>
                </a:moveTo>
                <a:cubicBezTo>
                  <a:pt x="6" y="12"/>
                  <a:pt x="6" y="10"/>
                  <a:pt x="6" y="9"/>
                </a:cubicBezTo>
                <a:cubicBezTo>
                  <a:pt x="6" y="7"/>
                  <a:pt x="6" y="5"/>
                  <a:pt x="5" y="2"/>
                </a:cubicBezTo>
                <a:cubicBezTo>
                  <a:pt x="5" y="0"/>
                  <a:pt x="0" y="1"/>
                  <a:pt x="0" y="4"/>
                </a:cubicBezTo>
                <a:cubicBezTo>
                  <a:pt x="0" y="6"/>
                  <a:pt x="1" y="8"/>
                  <a:pt x="1" y="10"/>
                </a:cubicBezTo>
                <a:cubicBezTo>
                  <a:pt x="1" y="12"/>
                  <a:pt x="1" y="14"/>
                  <a:pt x="2" y="15"/>
                </a:cubicBezTo>
                <a:cubicBezTo>
                  <a:pt x="4" y="17"/>
                  <a:pt x="9" y="15"/>
                  <a:pt x="7" y="1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6" name="Freeform 126"/>
          <p:cNvSpPr>
            <a:spLocks/>
          </p:cNvSpPr>
          <p:nvPr/>
        </p:nvSpPr>
        <p:spPr bwMode="auto">
          <a:xfrm>
            <a:off x="6921850" y="2697466"/>
            <a:ext cx="2545" cy="3817"/>
          </a:xfrm>
          <a:custGeom>
            <a:avLst/>
            <a:gdLst>
              <a:gd name="T0" fmla="*/ 0 w 1"/>
              <a:gd name="T1" fmla="*/ 1 h 1"/>
              <a:gd name="T2" fmla="*/ 0 w 1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1"/>
                </a:moveTo>
                <a:cubicBezTo>
                  <a:pt x="1" y="0"/>
                  <a:pt x="1" y="0"/>
                  <a:pt x="0" y="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7" name="Freeform 127"/>
          <p:cNvSpPr>
            <a:spLocks/>
          </p:cNvSpPr>
          <p:nvPr/>
        </p:nvSpPr>
        <p:spPr bwMode="auto">
          <a:xfrm>
            <a:off x="6892585" y="2664383"/>
            <a:ext cx="39445" cy="36901"/>
          </a:xfrm>
          <a:custGeom>
            <a:avLst/>
            <a:gdLst>
              <a:gd name="T0" fmla="*/ 1 w 11"/>
              <a:gd name="T1" fmla="*/ 2 h 10"/>
              <a:gd name="T2" fmla="*/ 2 w 11"/>
              <a:gd name="T3" fmla="*/ 9 h 10"/>
              <a:gd name="T4" fmla="*/ 5 w 11"/>
              <a:gd name="T5" fmla="*/ 10 h 10"/>
              <a:gd name="T6" fmla="*/ 7 w 11"/>
              <a:gd name="T7" fmla="*/ 10 h 10"/>
              <a:gd name="T8" fmla="*/ 8 w 11"/>
              <a:gd name="T9" fmla="*/ 10 h 10"/>
              <a:gd name="T10" fmla="*/ 8 w 11"/>
              <a:gd name="T11" fmla="*/ 10 h 10"/>
              <a:gd name="T12" fmla="*/ 8 w 11"/>
              <a:gd name="T13" fmla="*/ 10 h 10"/>
              <a:gd name="T14" fmla="*/ 11 w 11"/>
              <a:gd name="T15" fmla="*/ 8 h 10"/>
              <a:gd name="T16" fmla="*/ 9 w 11"/>
              <a:gd name="T17" fmla="*/ 7 h 10"/>
              <a:gd name="T18" fmla="*/ 7 w 11"/>
              <a:gd name="T19" fmla="*/ 7 h 10"/>
              <a:gd name="T20" fmla="*/ 6 w 11"/>
              <a:gd name="T21" fmla="*/ 2 h 10"/>
              <a:gd name="T22" fmla="*/ 1 w 11"/>
              <a:gd name="T23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" h="10">
                <a:moveTo>
                  <a:pt x="1" y="2"/>
                </a:moveTo>
                <a:cubicBezTo>
                  <a:pt x="0" y="5"/>
                  <a:pt x="1" y="7"/>
                  <a:pt x="2" y="9"/>
                </a:cubicBezTo>
                <a:cubicBezTo>
                  <a:pt x="3" y="10"/>
                  <a:pt x="4" y="10"/>
                  <a:pt x="5" y="10"/>
                </a:cubicBezTo>
                <a:cubicBezTo>
                  <a:pt x="6" y="10"/>
                  <a:pt x="6" y="10"/>
                  <a:pt x="7" y="10"/>
                </a:cubicBezTo>
                <a:cubicBezTo>
                  <a:pt x="7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9" y="9"/>
                  <a:pt x="11" y="9"/>
                  <a:pt x="11" y="8"/>
                </a:cubicBezTo>
                <a:cubicBezTo>
                  <a:pt x="11" y="7"/>
                  <a:pt x="9" y="7"/>
                  <a:pt x="9" y="7"/>
                </a:cubicBezTo>
                <a:cubicBezTo>
                  <a:pt x="8" y="7"/>
                  <a:pt x="8" y="7"/>
                  <a:pt x="7" y="7"/>
                </a:cubicBezTo>
                <a:cubicBezTo>
                  <a:pt x="6" y="6"/>
                  <a:pt x="6" y="4"/>
                  <a:pt x="6" y="2"/>
                </a:cubicBezTo>
                <a:cubicBezTo>
                  <a:pt x="7" y="0"/>
                  <a:pt x="1" y="1"/>
                  <a:pt x="1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128"/>
          <p:cNvSpPr>
            <a:spLocks/>
          </p:cNvSpPr>
          <p:nvPr/>
        </p:nvSpPr>
        <p:spPr bwMode="auto">
          <a:xfrm>
            <a:off x="6949843" y="2697466"/>
            <a:ext cx="50897" cy="104340"/>
          </a:xfrm>
          <a:custGeom>
            <a:avLst/>
            <a:gdLst>
              <a:gd name="T0" fmla="*/ 1 w 14"/>
              <a:gd name="T1" fmla="*/ 3 h 29"/>
              <a:gd name="T2" fmla="*/ 2 w 14"/>
              <a:gd name="T3" fmla="*/ 12 h 29"/>
              <a:gd name="T4" fmla="*/ 3 w 14"/>
              <a:gd name="T5" fmla="*/ 12 h 29"/>
              <a:gd name="T6" fmla="*/ 2 w 14"/>
              <a:gd name="T7" fmla="*/ 14 h 29"/>
              <a:gd name="T8" fmla="*/ 7 w 14"/>
              <a:gd name="T9" fmla="*/ 28 h 29"/>
              <a:gd name="T10" fmla="*/ 12 w 14"/>
              <a:gd name="T11" fmla="*/ 26 h 29"/>
              <a:gd name="T12" fmla="*/ 7 w 14"/>
              <a:gd name="T13" fmla="*/ 12 h 29"/>
              <a:gd name="T14" fmla="*/ 7 w 14"/>
              <a:gd name="T15" fmla="*/ 12 h 29"/>
              <a:gd name="T16" fmla="*/ 14 w 14"/>
              <a:gd name="T17" fmla="*/ 8 h 29"/>
              <a:gd name="T18" fmla="*/ 13 w 14"/>
              <a:gd name="T19" fmla="*/ 7 h 29"/>
              <a:gd name="T20" fmla="*/ 10 w 14"/>
              <a:gd name="T21" fmla="*/ 8 h 29"/>
              <a:gd name="T22" fmla="*/ 7 w 14"/>
              <a:gd name="T23" fmla="*/ 9 h 29"/>
              <a:gd name="T24" fmla="*/ 6 w 14"/>
              <a:gd name="T25" fmla="*/ 2 h 29"/>
              <a:gd name="T26" fmla="*/ 1 w 14"/>
              <a:gd name="T27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29">
                <a:moveTo>
                  <a:pt x="1" y="3"/>
                </a:moveTo>
                <a:cubicBezTo>
                  <a:pt x="0" y="6"/>
                  <a:pt x="1" y="9"/>
                  <a:pt x="2" y="12"/>
                </a:cubicBezTo>
                <a:cubicBezTo>
                  <a:pt x="2" y="12"/>
                  <a:pt x="3" y="12"/>
                  <a:pt x="3" y="12"/>
                </a:cubicBezTo>
                <a:cubicBezTo>
                  <a:pt x="3" y="13"/>
                  <a:pt x="2" y="13"/>
                  <a:pt x="2" y="14"/>
                </a:cubicBezTo>
                <a:cubicBezTo>
                  <a:pt x="2" y="19"/>
                  <a:pt x="3" y="24"/>
                  <a:pt x="7" y="28"/>
                </a:cubicBezTo>
                <a:cubicBezTo>
                  <a:pt x="8" y="29"/>
                  <a:pt x="13" y="27"/>
                  <a:pt x="12" y="26"/>
                </a:cubicBezTo>
                <a:cubicBezTo>
                  <a:pt x="9" y="22"/>
                  <a:pt x="7" y="17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11"/>
                  <a:pt x="12" y="10"/>
                  <a:pt x="14" y="8"/>
                </a:cubicBezTo>
                <a:cubicBezTo>
                  <a:pt x="14" y="8"/>
                  <a:pt x="14" y="7"/>
                  <a:pt x="13" y="7"/>
                </a:cubicBezTo>
                <a:cubicBezTo>
                  <a:pt x="12" y="7"/>
                  <a:pt x="10" y="7"/>
                  <a:pt x="10" y="8"/>
                </a:cubicBezTo>
                <a:cubicBezTo>
                  <a:pt x="9" y="9"/>
                  <a:pt x="8" y="9"/>
                  <a:pt x="7" y="9"/>
                </a:cubicBezTo>
                <a:cubicBezTo>
                  <a:pt x="6" y="7"/>
                  <a:pt x="6" y="5"/>
                  <a:pt x="6" y="2"/>
                </a:cubicBezTo>
                <a:cubicBezTo>
                  <a:pt x="6" y="0"/>
                  <a:pt x="1" y="1"/>
                  <a:pt x="1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129"/>
          <p:cNvSpPr>
            <a:spLocks noEditPoints="1"/>
          </p:cNvSpPr>
          <p:nvPr/>
        </p:nvSpPr>
        <p:spPr bwMode="auto">
          <a:xfrm>
            <a:off x="7000740" y="2736911"/>
            <a:ext cx="190863" cy="129789"/>
          </a:xfrm>
          <a:custGeom>
            <a:avLst/>
            <a:gdLst>
              <a:gd name="T0" fmla="*/ 1 w 53"/>
              <a:gd name="T1" fmla="*/ 2 h 36"/>
              <a:gd name="T2" fmla="*/ 2 w 53"/>
              <a:gd name="T3" fmla="*/ 12 h 36"/>
              <a:gd name="T4" fmla="*/ 10 w 53"/>
              <a:gd name="T5" fmla="*/ 12 h 36"/>
              <a:gd name="T6" fmla="*/ 13 w 53"/>
              <a:gd name="T7" fmla="*/ 20 h 36"/>
              <a:gd name="T8" fmla="*/ 10 w 53"/>
              <a:gd name="T9" fmla="*/ 23 h 36"/>
              <a:gd name="T10" fmla="*/ 14 w 53"/>
              <a:gd name="T11" fmla="*/ 23 h 36"/>
              <a:gd name="T12" fmla="*/ 15 w 53"/>
              <a:gd name="T13" fmla="*/ 23 h 36"/>
              <a:gd name="T14" fmla="*/ 15 w 53"/>
              <a:gd name="T15" fmla="*/ 23 h 36"/>
              <a:gd name="T16" fmla="*/ 20 w 53"/>
              <a:gd name="T17" fmla="*/ 20 h 36"/>
              <a:gd name="T18" fmla="*/ 25 w 53"/>
              <a:gd name="T19" fmla="*/ 19 h 36"/>
              <a:gd name="T20" fmla="*/ 26 w 53"/>
              <a:gd name="T21" fmla="*/ 23 h 36"/>
              <a:gd name="T22" fmla="*/ 26 w 53"/>
              <a:gd name="T23" fmla="*/ 23 h 36"/>
              <a:gd name="T24" fmla="*/ 26 w 53"/>
              <a:gd name="T25" fmla="*/ 24 h 36"/>
              <a:gd name="T26" fmla="*/ 28 w 53"/>
              <a:gd name="T27" fmla="*/ 27 h 36"/>
              <a:gd name="T28" fmla="*/ 32 w 53"/>
              <a:gd name="T29" fmla="*/ 27 h 36"/>
              <a:gd name="T30" fmla="*/ 34 w 53"/>
              <a:gd name="T31" fmla="*/ 26 h 36"/>
              <a:gd name="T32" fmla="*/ 34 w 53"/>
              <a:gd name="T33" fmla="*/ 29 h 36"/>
              <a:gd name="T34" fmla="*/ 39 w 53"/>
              <a:gd name="T35" fmla="*/ 28 h 36"/>
              <a:gd name="T36" fmla="*/ 39 w 53"/>
              <a:gd name="T37" fmla="*/ 25 h 36"/>
              <a:gd name="T38" fmla="*/ 47 w 53"/>
              <a:gd name="T39" fmla="*/ 34 h 36"/>
              <a:gd name="T40" fmla="*/ 52 w 53"/>
              <a:gd name="T41" fmla="*/ 32 h 36"/>
              <a:gd name="T42" fmla="*/ 39 w 53"/>
              <a:gd name="T43" fmla="*/ 20 h 36"/>
              <a:gd name="T44" fmla="*/ 39 w 53"/>
              <a:gd name="T45" fmla="*/ 14 h 36"/>
              <a:gd name="T46" fmla="*/ 34 w 53"/>
              <a:gd name="T47" fmla="*/ 16 h 36"/>
              <a:gd name="T48" fmla="*/ 34 w 53"/>
              <a:gd name="T49" fmla="*/ 18 h 36"/>
              <a:gd name="T50" fmla="*/ 31 w 53"/>
              <a:gd name="T51" fmla="*/ 17 h 36"/>
              <a:gd name="T52" fmla="*/ 31 w 53"/>
              <a:gd name="T53" fmla="*/ 12 h 36"/>
              <a:gd name="T54" fmla="*/ 27 w 53"/>
              <a:gd name="T55" fmla="*/ 11 h 36"/>
              <a:gd name="T56" fmla="*/ 25 w 53"/>
              <a:gd name="T57" fmla="*/ 13 h 36"/>
              <a:gd name="T58" fmla="*/ 25 w 53"/>
              <a:gd name="T59" fmla="*/ 17 h 36"/>
              <a:gd name="T60" fmla="*/ 18 w 53"/>
              <a:gd name="T61" fmla="*/ 18 h 36"/>
              <a:gd name="T62" fmla="*/ 15 w 53"/>
              <a:gd name="T63" fmla="*/ 10 h 36"/>
              <a:gd name="T64" fmla="*/ 10 w 53"/>
              <a:gd name="T65" fmla="*/ 10 h 36"/>
              <a:gd name="T66" fmla="*/ 8 w 53"/>
              <a:gd name="T67" fmla="*/ 11 h 36"/>
              <a:gd name="T68" fmla="*/ 7 w 53"/>
              <a:gd name="T69" fmla="*/ 10 h 36"/>
              <a:gd name="T70" fmla="*/ 6 w 53"/>
              <a:gd name="T71" fmla="*/ 8 h 36"/>
              <a:gd name="T72" fmla="*/ 6 w 53"/>
              <a:gd name="T73" fmla="*/ 1 h 36"/>
              <a:gd name="T74" fmla="*/ 1 w 53"/>
              <a:gd name="T75" fmla="*/ 2 h 36"/>
              <a:gd name="T76" fmla="*/ 34 w 53"/>
              <a:gd name="T77" fmla="*/ 22 h 36"/>
              <a:gd name="T78" fmla="*/ 34 w 53"/>
              <a:gd name="T79" fmla="*/ 24 h 36"/>
              <a:gd name="T80" fmla="*/ 32 w 53"/>
              <a:gd name="T81" fmla="*/ 24 h 36"/>
              <a:gd name="T82" fmla="*/ 31 w 53"/>
              <a:gd name="T83" fmla="*/ 23 h 36"/>
              <a:gd name="T84" fmla="*/ 31 w 53"/>
              <a:gd name="T85" fmla="*/ 21 h 36"/>
              <a:gd name="T86" fmla="*/ 31 w 53"/>
              <a:gd name="T87" fmla="*/ 20 h 36"/>
              <a:gd name="T88" fmla="*/ 34 w 53"/>
              <a:gd name="T89" fmla="*/ 2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" h="36">
                <a:moveTo>
                  <a:pt x="1" y="2"/>
                </a:moveTo>
                <a:cubicBezTo>
                  <a:pt x="1" y="5"/>
                  <a:pt x="0" y="9"/>
                  <a:pt x="2" y="12"/>
                </a:cubicBezTo>
                <a:cubicBezTo>
                  <a:pt x="4" y="14"/>
                  <a:pt x="7" y="13"/>
                  <a:pt x="10" y="12"/>
                </a:cubicBezTo>
                <a:cubicBezTo>
                  <a:pt x="10" y="15"/>
                  <a:pt x="11" y="18"/>
                  <a:pt x="13" y="20"/>
                </a:cubicBezTo>
                <a:cubicBezTo>
                  <a:pt x="12" y="21"/>
                  <a:pt x="11" y="22"/>
                  <a:pt x="10" y="23"/>
                </a:cubicBezTo>
                <a:cubicBezTo>
                  <a:pt x="7" y="25"/>
                  <a:pt x="13" y="24"/>
                  <a:pt x="14" y="23"/>
                </a:cubicBezTo>
                <a:cubicBezTo>
                  <a:pt x="14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7" y="24"/>
                  <a:pt x="21" y="22"/>
                  <a:pt x="20" y="20"/>
                </a:cubicBezTo>
                <a:cubicBezTo>
                  <a:pt x="22" y="20"/>
                  <a:pt x="23" y="19"/>
                  <a:pt x="25" y="19"/>
                </a:cubicBezTo>
                <a:cubicBezTo>
                  <a:pt x="25" y="20"/>
                  <a:pt x="25" y="22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7" y="26"/>
                  <a:pt x="28" y="27"/>
                </a:cubicBezTo>
                <a:cubicBezTo>
                  <a:pt x="29" y="27"/>
                  <a:pt x="30" y="27"/>
                  <a:pt x="32" y="27"/>
                </a:cubicBezTo>
                <a:cubicBezTo>
                  <a:pt x="32" y="27"/>
                  <a:pt x="33" y="26"/>
                  <a:pt x="34" y="26"/>
                </a:cubicBezTo>
                <a:cubicBezTo>
                  <a:pt x="34" y="27"/>
                  <a:pt x="34" y="28"/>
                  <a:pt x="34" y="29"/>
                </a:cubicBezTo>
                <a:cubicBezTo>
                  <a:pt x="34" y="30"/>
                  <a:pt x="39" y="29"/>
                  <a:pt x="39" y="28"/>
                </a:cubicBezTo>
                <a:cubicBezTo>
                  <a:pt x="39" y="27"/>
                  <a:pt x="39" y="26"/>
                  <a:pt x="39" y="25"/>
                </a:cubicBezTo>
                <a:cubicBezTo>
                  <a:pt x="42" y="28"/>
                  <a:pt x="45" y="31"/>
                  <a:pt x="47" y="34"/>
                </a:cubicBezTo>
                <a:cubicBezTo>
                  <a:pt x="48" y="36"/>
                  <a:pt x="53" y="34"/>
                  <a:pt x="52" y="32"/>
                </a:cubicBezTo>
                <a:cubicBezTo>
                  <a:pt x="49" y="27"/>
                  <a:pt x="44" y="23"/>
                  <a:pt x="39" y="20"/>
                </a:cubicBezTo>
                <a:cubicBezTo>
                  <a:pt x="39" y="18"/>
                  <a:pt x="39" y="16"/>
                  <a:pt x="39" y="14"/>
                </a:cubicBezTo>
                <a:cubicBezTo>
                  <a:pt x="39" y="13"/>
                  <a:pt x="34" y="14"/>
                  <a:pt x="34" y="16"/>
                </a:cubicBezTo>
                <a:cubicBezTo>
                  <a:pt x="34" y="16"/>
                  <a:pt x="34" y="17"/>
                  <a:pt x="34" y="18"/>
                </a:cubicBezTo>
                <a:cubicBezTo>
                  <a:pt x="33" y="17"/>
                  <a:pt x="32" y="17"/>
                  <a:pt x="31" y="17"/>
                </a:cubicBezTo>
                <a:cubicBezTo>
                  <a:pt x="31" y="15"/>
                  <a:pt x="31" y="13"/>
                  <a:pt x="31" y="12"/>
                </a:cubicBezTo>
                <a:cubicBezTo>
                  <a:pt x="31" y="10"/>
                  <a:pt x="28" y="10"/>
                  <a:pt x="27" y="11"/>
                </a:cubicBezTo>
                <a:cubicBezTo>
                  <a:pt x="25" y="12"/>
                  <a:pt x="25" y="12"/>
                  <a:pt x="25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2" y="17"/>
                  <a:pt x="20" y="17"/>
                  <a:pt x="18" y="18"/>
                </a:cubicBezTo>
                <a:cubicBezTo>
                  <a:pt x="16" y="16"/>
                  <a:pt x="16" y="13"/>
                  <a:pt x="15" y="10"/>
                </a:cubicBezTo>
                <a:cubicBezTo>
                  <a:pt x="15" y="8"/>
                  <a:pt x="11" y="8"/>
                  <a:pt x="10" y="10"/>
                </a:cubicBezTo>
                <a:cubicBezTo>
                  <a:pt x="10" y="10"/>
                  <a:pt x="9" y="10"/>
                  <a:pt x="8" y="11"/>
                </a:cubicBezTo>
                <a:cubicBezTo>
                  <a:pt x="8" y="11"/>
                  <a:pt x="7" y="10"/>
                  <a:pt x="7" y="10"/>
                </a:cubicBezTo>
                <a:cubicBezTo>
                  <a:pt x="7" y="9"/>
                  <a:pt x="7" y="8"/>
                  <a:pt x="6" y="8"/>
                </a:cubicBezTo>
                <a:cubicBezTo>
                  <a:pt x="6" y="5"/>
                  <a:pt x="6" y="3"/>
                  <a:pt x="6" y="1"/>
                </a:cubicBezTo>
                <a:cubicBezTo>
                  <a:pt x="7" y="0"/>
                  <a:pt x="1" y="0"/>
                  <a:pt x="1" y="2"/>
                </a:cubicBezTo>
                <a:close/>
                <a:moveTo>
                  <a:pt x="34" y="22"/>
                </a:moveTo>
                <a:cubicBezTo>
                  <a:pt x="34" y="22"/>
                  <a:pt x="34" y="23"/>
                  <a:pt x="34" y="24"/>
                </a:cubicBezTo>
                <a:cubicBezTo>
                  <a:pt x="33" y="24"/>
                  <a:pt x="33" y="24"/>
                  <a:pt x="32" y="24"/>
                </a:cubicBezTo>
                <a:cubicBezTo>
                  <a:pt x="31" y="24"/>
                  <a:pt x="32" y="24"/>
                  <a:pt x="31" y="23"/>
                </a:cubicBezTo>
                <a:cubicBezTo>
                  <a:pt x="31" y="22"/>
                  <a:pt x="31" y="22"/>
                  <a:pt x="31" y="21"/>
                </a:cubicBezTo>
                <a:cubicBezTo>
                  <a:pt x="31" y="21"/>
                  <a:pt x="31" y="21"/>
                  <a:pt x="31" y="20"/>
                </a:cubicBezTo>
                <a:cubicBezTo>
                  <a:pt x="32" y="21"/>
                  <a:pt x="33" y="21"/>
                  <a:pt x="34" y="2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Freeform 130"/>
          <p:cNvSpPr>
            <a:spLocks/>
          </p:cNvSpPr>
          <p:nvPr/>
        </p:nvSpPr>
        <p:spPr bwMode="auto">
          <a:xfrm>
            <a:off x="7187786" y="2794171"/>
            <a:ext cx="39445" cy="64894"/>
          </a:xfrm>
          <a:custGeom>
            <a:avLst/>
            <a:gdLst>
              <a:gd name="T0" fmla="*/ 0 w 11"/>
              <a:gd name="T1" fmla="*/ 2 h 18"/>
              <a:gd name="T2" fmla="*/ 0 w 11"/>
              <a:gd name="T3" fmla="*/ 15 h 18"/>
              <a:gd name="T4" fmla="*/ 2 w 11"/>
              <a:gd name="T5" fmla="*/ 18 h 18"/>
              <a:gd name="T6" fmla="*/ 7 w 11"/>
              <a:gd name="T7" fmla="*/ 17 h 18"/>
              <a:gd name="T8" fmla="*/ 5 w 11"/>
              <a:gd name="T9" fmla="*/ 15 h 18"/>
              <a:gd name="T10" fmla="*/ 5 w 11"/>
              <a:gd name="T11" fmla="*/ 9 h 18"/>
              <a:gd name="T12" fmla="*/ 5 w 11"/>
              <a:gd name="T13" fmla="*/ 1 h 18"/>
              <a:gd name="T14" fmla="*/ 0 w 11"/>
              <a:gd name="T15" fmla="*/ 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" h="18">
                <a:moveTo>
                  <a:pt x="0" y="2"/>
                </a:moveTo>
                <a:cubicBezTo>
                  <a:pt x="0" y="6"/>
                  <a:pt x="0" y="11"/>
                  <a:pt x="0" y="15"/>
                </a:cubicBezTo>
                <a:cubicBezTo>
                  <a:pt x="1" y="16"/>
                  <a:pt x="1" y="18"/>
                  <a:pt x="2" y="18"/>
                </a:cubicBezTo>
                <a:cubicBezTo>
                  <a:pt x="4" y="18"/>
                  <a:pt x="6" y="18"/>
                  <a:pt x="7" y="17"/>
                </a:cubicBezTo>
                <a:cubicBezTo>
                  <a:pt x="11" y="16"/>
                  <a:pt x="8" y="14"/>
                  <a:pt x="5" y="15"/>
                </a:cubicBezTo>
                <a:cubicBezTo>
                  <a:pt x="7" y="15"/>
                  <a:pt x="5" y="11"/>
                  <a:pt x="5" y="9"/>
                </a:cubicBezTo>
                <a:cubicBezTo>
                  <a:pt x="5" y="7"/>
                  <a:pt x="5" y="4"/>
                  <a:pt x="5" y="1"/>
                </a:cubicBezTo>
                <a:cubicBezTo>
                  <a:pt x="6" y="0"/>
                  <a:pt x="0" y="1"/>
                  <a:pt x="0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Freeform 131"/>
          <p:cNvSpPr>
            <a:spLocks/>
          </p:cNvSpPr>
          <p:nvPr/>
        </p:nvSpPr>
        <p:spPr bwMode="auto">
          <a:xfrm>
            <a:off x="7231048" y="2845069"/>
            <a:ext cx="39445" cy="57260"/>
          </a:xfrm>
          <a:custGeom>
            <a:avLst/>
            <a:gdLst>
              <a:gd name="T0" fmla="*/ 6 w 11"/>
              <a:gd name="T1" fmla="*/ 14 h 16"/>
              <a:gd name="T2" fmla="*/ 10 w 11"/>
              <a:gd name="T3" fmla="*/ 3 h 16"/>
              <a:gd name="T4" fmla="*/ 5 w 11"/>
              <a:gd name="T5" fmla="*/ 3 h 16"/>
              <a:gd name="T6" fmla="*/ 1 w 11"/>
              <a:gd name="T7" fmla="*/ 13 h 16"/>
              <a:gd name="T8" fmla="*/ 6 w 11"/>
              <a:gd name="T9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6">
                <a:moveTo>
                  <a:pt x="6" y="14"/>
                </a:moveTo>
                <a:cubicBezTo>
                  <a:pt x="8" y="10"/>
                  <a:pt x="9" y="6"/>
                  <a:pt x="10" y="3"/>
                </a:cubicBezTo>
                <a:cubicBezTo>
                  <a:pt x="11" y="0"/>
                  <a:pt x="5" y="1"/>
                  <a:pt x="5" y="3"/>
                </a:cubicBezTo>
                <a:cubicBezTo>
                  <a:pt x="4" y="7"/>
                  <a:pt x="3" y="10"/>
                  <a:pt x="1" y="13"/>
                </a:cubicBezTo>
                <a:cubicBezTo>
                  <a:pt x="0" y="16"/>
                  <a:pt x="6" y="16"/>
                  <a:pt x="6" y="1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Freeform 132"/>
          <p:cNvSpPr>
            <a:spLocks/>
          </p:cNvSpPr>
          <p:nvPr/>
        </p:nvSpPr>
        <p:spPr bwMode="auto">
          <a:xfrm>
            <a:off x="7490622" y="3057565"/>
            <a:ext cx="27993" cy="101795"/>
          </a:xfrm>
          <a:custGeom>
            <a:avLst/>
            <a:gdLst>
              <a:gd name="T0" fmla="*/ 8 w 8"/>
              <a:gd name="T1" fmla="*/ 25 h 28"/>
              <a:gd name="T2" fmla="*/ 6 w 8"/>
              <a:gd name="T3" fmla="*/ 2 h 28"/>
              <a:gd name="T4" fmla="*/ 0 w 8"/>
              <a:gd name="T5" fmla="*/ 3 h 28"/>
              <a:gd name="T6" fmla="*/ 2 w 8"/>
              <a:gd name="T7" fmla="*/ 27 h 28"/>
              <a:gd name="T8" fmla="*/ 8 w 8"/>
              <a:gd name="T9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28">
                <a:moveTo>
                  <a:pt x="8" y="25"/>
                </a:moveTo>
                <a:cubicBezTo>
                  <a:pt x="6" y="18"/>
                  <a:pt x="7" y="10"/>
                  <a:pt x="6" y="2"/>
                </a:cubicBezTo>
                <a:cubicBezTo>
                  <a:pt x="5" y="0"/>
                  <a:pt x="0" y="1"/>
                  <a:pt x="0" y="3"/>
                </a:cubicBezTo>
                <a:cubicBezTo>
                  <a:pt x="2" y="11"/>
                  <a:pt x="0" y="19"/>
                  <a:pt x="2" y="27"/>
                </a:cubicBezTo>
                <a:cubicBezTo>
                  <a:pt x="3" y="28"/>
                  <a:pt x="8" y="27"/>
                  <a:pt x="8" y="25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" name="Freeform 133"/>
          <p:cNvSpPr>
            <a:spLocks/>
          </p:cNvSpPr>
          <p:nvPr/>
        </p:nvSpPr>
        <p:spPr bwMode="auto">
          <a:xfrm>
            <a:off x="7537701" y="3122460"/>
            <a:ext cx="27993" cy="76346"/>
          </a:xfrm>
          <a:custGeom>
            <a:avLst/>
            <a:gdLst>
              <a:gd name="T0" fmla="*/ 0 w 8"/>
              <a:gd name="T1" fmla="*/ 2 h 21"/>
              <a:gd name="T2" fmla="*/ 0 w 8"/>
              <a:gd name="T3" fmla="*/ 20 h 21"/>
              <a:gd name="T4" fmla="*/ 4 w 8"/>
              <a:gd name="T5" fmla="*/ 19 h 21"/>
              <a:gd name="T6" fmla="*/ 7 w 8"/>
              <a:gd name="T7" fmla="*/ 17 h 21"/>
              <a:gd name="T8" fmla="*/ 5 w 8"/>
              <a:gd name="T9" fmla="*/ 16 h 21"/>
              <a:gd name="T10" fmla="*/ 5 w 8"/>
              <a:gd name="T11" fmla="*/ 1 h 21"/>
              <a:gd name="T12" fmla="*/ 0 w 8"/>
              <a:gd name="T13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">
                <a:moveTo>
                  <a:pt x="0" y="2"/>
                </a:moveTo>
                <a:cubicBezTo>
                  <a:pt x="0" y="8"/>
                  <a:pt x="0" y="14"/>
                  <a:pt x="0" y="20"/>
                </a:cubicBezTo>
                <a:cubicBezTo>
                  <a:pt x="0" y="21"/>
                  <a:pt x="4" y="19"/>
                  <a:pt x="4" y="19"/>
                </a:cubicBezTo>
                <a:cubicBezTo>
                  <a:pt x="5" y="18"/>
                  <a:pt x="7" y="18"/>
                  <a:pt x="7" y="17"/>
                </a:cubicBezTo>
                <a:cubicBezTo>
                  <a:pt x="8" y="16"/>
                  <a:pt x="7" y="16"/>
                  <a:pt x="5" y="16"/>
                </a:cubicBezTo>
                <a:cubicBezTo>
                  <a:pt x="5" y="11"/>
                  <a:pt x="5" y="6"/>
                  <a:pt x="5" y="1"/>
                </a:cubicBezTo>
                <a:cubicBezTo>
                  <a:pt x="5" y="0"/>
                  <a:pt x="0" y="1"/>
                  <a:pt x="0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Freeform 134"/>
          <p:cNvSpPr>
            <a:spLocks/>
          </p:cNvSpPr>
          <p:nvPr/>
        </p:nvSpPr>
        <p:spPr bwMode="auto">
          <a:xfrm>
            <a:off x="5466202" y="3462200"/>
            <a:ext cx="39445" cy="53442"/>
          </a:xfrm>
          <a:custGeom>
            <a:avLst/>
            <a:gdLst>
              <a:gd name="T0" fmla="*/ 1 w 11"/>
              <a:gd name="T1" fmla="*/ 3 h 15"/>
              <a:gd name="T2" fmla="*/ 5 w 11"/>
              <a:gd name="T3" fmla="*/ 13 h 15"/>
              <a:gd name="T4" fmla="*/ 11 w 11"/>
              <a:gd name="T5" fmla="*/ 12 h 15"/>
              <a:gd name="T6" fmla="*/ 6 w 11"/>
              <a:gd name="T7" fmla="*/ 1 h 15"/>
              <a:gd name="T8" fmla="*/ 1 w 11"/>
              <a:gd name="T9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5">
                <a:moveTo>
                  <a:pt x="1" y="3"/>
                </a:moveTo>
                <a:cubicBezTo>
                  <a:pt x="2" y="7"/>
                  <a:pt x="3" y="10"/>
                  <a:pt x="5" y="13"/>
                </a:cubicBezTo>
                <a:cubicBezTo>
                  <a:pt x="6" y="15"/>
                  <a:pt x="11" y="13"/>
                  <a:pt x="11" y="12"/>
                </a:cubicBezTo>
                <a:cubicBezTo>
                  <a:pt x="9" y="8"/>
                  <a:pt x="7" y="5"/>
                  <a:pt x="6" y="1"/>
                </a:cubicBezTo>
                <a:cubicBezTo>
                  <a:pt x="5" y="0"/>
                  <a:pt x="0" y="1"/>
                  <a:pt x="1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5" name="Freeform 135"/>
          <p:cNvSpPr>
            <a:spLocks/>
          </p:cNvSpPr>
          <p:nvPr/>
        </p:nvSpPr>
        <p:spPr bwMode="auto">
          <a:xfrm>
            <a:off x="5617620" y="3371857"/>
            <a:ext cx="35628" cy="35628"/>
          </a:xfrm>
          <a:custGeom>
            <a:avLst/>
            <a:gdLst>
              <a:gd name="T0" fmla="*/ 8 w 10"/>
              <a:gd name="T1" fmla="*/ 6 h 10"/>
              <a:gd name="T2" fmla="*/ 7 w 10"/>
              <a:gd name="T3" fmla="*/ 5 h 10"/>
              <a:gd name="T4" fmla="*/ 6 w 10"/>
              <a:gd name="T5" fmla="*/ 2 h 10"/>
              <a:gd name="T6" fmla="*/ 1 w 10"/>
              <a:gd name="T7" fmla="*/ 3 h 10"/>
              <a:gd name="T8" fmla="*/ 6 w 10"/>
              <a:gd name="T9" fmla="*/ 10 h 10"/>
              <a:gd name="T10" fmla="*/ 10 w 10"/>
              <a:gd name="T11" fmla="*/ 8 h 10"/>
              <a:gd name="T12" fmla="*/ 8 w 10"/>
              <a:gd name="T13" fmla="*/ 6 h 10"/>
              <a:gd name="T14" fmla="*/ 8 w 10"/>
              <a:gd name="T15" fmla="*/ 6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0">
                <a:moveTo>
                  <a:pt x="8" y="6"/>
                </a:moveTo>
                <a:cubicBezTo>
                  <a:pt x="8" y="6"/>
                  <a:pt x="8" y="5"/>
                  <a:pt x="7" y="5"/>
                </a:cubicBezTo>
                <a:cubicBezTo>
                  <a:pt x="7" y="4"/>
                  <a:pt x="7" y="3"/>
                  <a:pt x="6" y="2"/>
                </a:cubicBezTo>
                <a:cubicBezTo>
                  <a:pt x="5" y="0"/>
                  <a:pt x="0" y="1"/>
                  <a:pt x="1" y="3"/>
                </a:cubicBezTo>
                <a:cubicBezTo>
                  <a:pt x="2" y="6"/>
                  <a:pt x="3" y="9"/>
                  <a:pt x="6" y="10"/>
                </a:cubicBezTo>
                <a:cubicBezTo>
                  <a:pt x="7" y="10"/>
                  <a:pt x="9" y="9"/>
                  <a:pt x="10" y="8"/>
                </a:cubicBezTo>
                <a:cubicBezTo>
                  <a:pt x="10" y="7"/>
                  <a:pt x="9" y="6"/>
                  <a:pt x="8" y="6"/>
                </a:cubicBezTo>
                <a:cubicBezTo>
                  <a:pt x="8" y="6"/>
                  <a:pt x="8" y="6"/>
                  <a:pt x="8" y="6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136"/>
          <p:cNvSpPr>
            <a:spLocks noEditPoints="1"/>
          </p:cNvSpPr>
          <p:nvPr/>
        </p:nvSpPr>
        <p:spPr bwMode="auto">
          <a:xfrm>
            <a:off x="5649431" y="3346408"/>
            <a:ext cx="33083" cy="17814"/>
          </a:xfrm>
          <a:custGeom>
            <a:avLst/>
            <a:gdLst>
              <a:gd name="T0" fmla="*/ 5 w 9"/>
              <a:gd name="T1" fmla="*/ 5 h 5"/>
              <a:gd name="T2" fmla="*/ 8 w 9"/>
              <a:gd name="T3" fmla="*/ 4 h 5"/>
              <a:gd name="T4" fmla="*/ 7 w 9"/>
              <a:gd name="T5" fmla="*/ 2 h 5"/>
              <a:gd name="T6" fmla="*/ 6 w 9"/>
              <a:gd name="T7" fmla="*/ 2 h 5"/>
              <a:gd name="T8" fmla="*/ 6 w 9"/>
              <a:gd name="T9" fmla="*/ 2 h 5"/>
              <a:gd name="T10" fmla="*/ 5 w 9"/>
              <a:gd name="T11" fmla="*/ 1 h 5"/>
              <a:gd name="T12" fmla="*/ 0 w 9"/>
              <a:gd name="T13" fmla="*/ 3 h 5"/>
              <a:gd name="T14" fmla="*/ 5 w 9"/>
              <a:gd name="T15" fmla="*/ 5 h 5"/>
              <a:gd name="T16" fmla="*/ 6 w 9"/>
              <a:gd name="T17" fmla="*/ 2 h 5"/>
              <a:gd name="T18" fmla="*/ 6 w 9"/>
              <a:gd name="T1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5">
                <a:moveTo>
                  <a:pt x="5" y="5"/>
                </a:moveTo>
                <a:cubicBezTo>
                  <a:pt x="6" y="5"/>
                  <a:pt x="7" y="5"/>
                  <a:pt x="8" y="4"/>
                </a:cubicBezTo>
                <a:cubicBezTo>
                  <a:pt x="9" y="3"/>
                  <a:pt x="7" y="2"/>
                  <a:pt x="7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5" y="2"/>
                  <a:pt x="5" y="2"/>
                  <a:pt x="5" y="1"/>
                </a:cubicBezTo>
                <a:cubicBezTo>
                  <a:pt x="5" y="0"/>
                  <a:pt x="0" y="1"/>
                  <a:pt x="0" y="3"/>
                </a:cubicBezTo>
                <a:cubicBezTo>
                  <a:pt x="0" y="5"/>
                  <a:pt x="3" y="5"/>
                  <a:pt x="5" y="5"/>
                </a:cubicBezTo>
                <a:close/>
                <a:moveTo>
                  <a:pt x="6" y="2"/>
                </a:moveTo>
                <a:cubicBezTo>
                  <a:pt x="6" y="2"/>
                  <a:pt x="6" y="2"/>
                  <a:pt x="6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7" name="Freeform 137"/>
          <p:cNvSpPr>
            <a:spLocks/>
          </p:cNvSpPr>
          <p:nvPr/>
        </p:nvSpPr>
        <p:spPr bwMode="auto">
          <a:xfrm>
            <a:off x="5678696" y="3289149"/>
            <a:ext cx="47080" cy="31811"/>
          </a:xfrm>
          <a:custGeom>
            <a:avLst/>
            <a:gdLst>
              <a:gd name="T0" fmla="*/ 7 w 13"/>
              <a:gd name="T1" fmla="*/ 2 h 9"/>
              <a:gd name="T2" fmla="*/ 7 w 13"/>
              <a:gd name="T3" fmla="*/ 3 h 9"/>
              <a:gd name="T4" fmla="*/ 7 w 13"/>
              <a:gd name="T5" fmla="*/ 3 h 9"/>
              <a:gd name="T6" fmla="*/ 1 w 13"/>
              <a:gd name="T7" fmla="*/ 4 h 9"/>
              <a:gd name="T8" fmla="*/ 4 w 13"/>
              <a:gd name="T9" fmla="*/ 8 h 9"/>
              <a:gd name="T10" fmla="*/ 8 w 13"/>
              <a:gd name="T11" fmla="*/ 8 h 9"/>
              <a:gd name="T12" fmla="*/ 12 w 13"/>
              <a:gd name="T13" fmla="*/ 3 h 9"/>
              <a:gd name="T14" fmla="*/ 7 w 13"/>
              <a:gd name="T1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" h="9">
                <a:moveTo>
                  <a:pt x="7" y="2"/>
                </a:moveTo>
                <a:cubicBezTo>
                  <a:pt x="7" y="2"/>
                  <a:pt x="7" y="3"/>
                  <a:pt x="7" y="3"/>
                </a:cubicBezTo>
                <a:cubicBezTo>
                  <a:pt x="7" y="3"/>
                  <a:pt x="7" y="3"/>
                  <a:pt x="7" y="3"/>
                </a:cubicBezTo>
                <a:cubicBezTo>
                  <a:pt x="6" y="1"/>
                  <a:pt x="0" y="2"/>
                  <a:pt x="1" y="4"/>
                </a:cubicBezTo>
                <a:cubicBezTo>
                  <a:pt x="2" y="6"/>
                  <a:pt x="3" y="7"/>
                  <a:pt x="4" y="8"/>
                </a:cubicBezTo>
                <a:cubicBezTo>
                  <a:pt x="5" y="9"/>
                  <a:pt x="7" y="9"/>
                  <a:pt x="8" y="8"/>
                </a:cubicBezTo>
                <a:cubicBezTo>
                  <a:pt x="11" y="7"/>
                  <a:pt x="11" y="5"/>
                  <a:pt x="12" y="3"/>
                </a:cubicBezTo>
                <a:cubicBezTo>
                  <a:pt x="13" y="0"/>
                  <a:pt x="8" y="1"/>
                  <a:pt x="7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138"/>
          <p:cNvSpPr>
            <a:spLocks/>
          </p:cNvSpPr>
          <p:nvPr/>
        </p:nvSpPr>
        <p:spPr bwMode="auto">
          <a:xfrm>
            <a:off x="5761404" y="3202623"/>
            <a:ext cx="33083" cy="25449"/>
          </a:xfrm>
          <a:custGeom>
            <a:avLst/>
            <a:gdLst>
              <a:gd name="T0" fmla="*/ 8 w 9"/>
              <a:gd name="T1" fmla="*/ 5 h 7"/>
              <a:gd name="T2" fmla="*/ 7 w 9"/>
              <a:gd name="T3" fmla="*/ 3 h 7"/>
              <a:gd name="T4" fmla="*/ 6 w 9"/>
              <a:gd name="T5" fmla="*/ 3 h 7"/>
              <a:gd name="T6" fmla="*/ 6 w 9"/>
              <a:gd name="T7" fmla="*/ 2 h 7"/>
              <a:gd name="T8" fmla="*/ 0 w 9"/>
              <a:gd name="T9" fmla="*/ 3 h 7"/>
              <a:gd name="T10" fmla="*/ 2 w 9"/>
              <a:gd name="T11" fmla="*/ 6 h 7"/>
              <a:gd name="T12" fmla="*/ 8 w 9"/>
              <a:gd name="T13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7">
                <a:moveTo>
                  <a:pt x="8" y="5"/>
                </a:moveTo>
                <a:cubicBezTo>
                  <a:pt x="9" y="4"/>
                  <a:pt x="9" y="3"/>
                  <a:pt x="7" y="3"/>
                </a:cubicBezTo>
                <a:cubicBezTo>
                  <a:pt x="7" y="3"/>
                  <a:pt x="6" y="3"/>
                  <a:pt x="6" y="3"/>
                </a:cubicBezTo>
                <a:cubicBezTo>
                  <a:pt x="6" y="3"/>
                  <a:pt x="6" y="2"/>
                  <a:pt x="6" y="2"/>
                </a:cubicBezTo>
                <a:cubicBezTo>
                  <a:pt x="6" y="0"/>
                  <a:pt x="0" y="1"/>
                  <a:pt x="0" y="3"/>
                </a:cubicBezTo>
                <a:cubicBezTo>
                  <a:pt x="0" y="4"/>
                  <a:pt x="1" y="6"/>
                  <a:pt x="2" y="6"/>
                </a:cubicBezTo>
                <a:cubicBezTo>
                  <a:pt x="4" y="7"/>
                  <a:pt x="6" y="6"/>
                  <a:pt x="8" y="5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Freeform 139"/>
          <p:cNvSpPr>
            <a:spLocks/>
          </p:cNvSpPr>
          <p:nvPr/>
        </p:nvSpPr>
        <p:spPr bwMode="auto">
          <a:xfrm>
            <a:off x="5812301" y="3147908"/>
            <a:ext cx="31810" cy="25449"/>
          </a:xfrm>
          <a:custGeom>
            <a:avLst/>
            <a:gdLst>
              <a:gd name="T0" fmla="*/ 7 w 9"/>
              <a:gd name="T1" fmla="*/ 6 h 7"/>
              <a:gd name="T2" fmla="*/ 8 w 9"/>
              <a:gd name="T3" fmla="*/ 4 h 7"/>
              <a:gd name="T4" fmla="*/ 6 w 9"/>
              <a:gd name="T5" fmla="*/ 3 h 7"/>
              <a:gd name="T6" fmla="*/ 6 w 9"/>
              <a:gd name="T7" fmla="*/ 3 h 7"/>
              <a:gd name="T8" fmla="*/ 0 w 9"/>
              <a:gd name="T9" fmla="*/ 3 h 7"/>
              <a:gd name="T10" fmla="*/ 2 w 9"/>
              <a:gd name="T11" fmla="*/ 6 h 7"/>
              <a:gd name="T12" fmla="*/ 7 w 9"/>
              <a:gd name="T13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7">
                <a:moveTo>
                  <a:pt x="7" y="6"/>
                </a:moveTo>
                <a:cubicBezTo>
                  <a:pt x="8" y="6"/>
                  <a:pt x="9" y="5"/>
                  <a:pt x="8" y="4"/>
                </a:cubicBezTo>
                <a:cubicBezTo>
                  <a:pt x="7" y="3"/>
                  <a:pt x="6" y="3"/>
                  <a:pt x="6" y="3"/>
                </a:cubicBezTo>
                <a:cubicBezTo>
                  <a:pt x="6" y="3"/>
                  <a:pt x="6" y="3"/>
                  <a:pt x="6" y="3"/>
                </a:cubicBezTo>
                <a:cubicBezTo>
                  <a:pt x="5" y="0"/>
                  <a:pt x="0" y="1"/>
                  <a:pt x="0" y="3"/>
                </a:cubicBezTo>
                <a:cubicBezTo>
                  <a:pt x="0" y="4"/>
                  <a:pt x="0" y="5"/>
                  <a:pt x="2" y="6"/>
                </a:cubicBezTo>
                <a:cubicBezTo>
                  <a:pt x="3" y="7"/>
                  <a:pt x="5" y="7"/>
                  <a:pt x="7" y="6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0" name="Freeform 140"/>
          <p:cNvSpPr>
            <a:spLocks/>
          </p:cNvSpPr>
          <p:nvPr/>
        </p:nvSpPr>
        <p:spPr bwMode="auto">
          <a:xfrm>
            <a:off x="5405126" y="3187354"/>
            <a:ext cx="31810" cy="50897"/>
          </a:xfrm>
          <a:custGeom>
            <a:avLst/>
            <a:gdLst>
              <a:gd name="T0" fmla="*/ 3 w 9"/>
              <a:gd name="T1" fmla="*/ 2 h 14"/>
              <a:gd name="T2" fmla="*/ 3 w 9"/>
              <a:gd name="T3" fmla="*/ 14 h 14"/>
              <a:gd name="T4" fmla="*/ 6 w 9"/>
              <a:gd name="T5" fmla="*/ 14 h 14"/>
              <a:gd name="T6" fmla="*/ 8 w 9"/>
              <a:gd name="T7" fmla="*/ 12 h 14"/>
              <a:gd name="T8" fmla="*/ 8 w 9"/>
              <a:gd name="T9" fmla="*/ 1 h 14"/>
              <a:gd name="T10" fmla="*/ 3 w 9"/>
              <a:gd name="T11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14">
                <a:moveTo>
                  <a:pt x="3" y="2"/>
                </a:moveTo>
                <a:cubicBezTo>
                  <a:pt x="2" y="5"/>
                  <a:pt x="0" y="12"/>
                  <a:pt x="3" y="14"/>
                </a:cubicBezTo>
                <a:cubicBezTo>
                  <a:pt x="4" y="14"/>
                  <a:pt x="6" y="14"/>
                  <a:pt x="6" y="14"/>
                </a:cubicBezTo>
                <a:cubicBezTo>
                  <a:pt x="7" y="13"/>
                  <a:pt x="9" y="13"/>
                  <a:pt x="8" y="12"/>
                </a:cubicBezTo>
                <a:cubicBezTo>
                  <a:pt x="5" y="10"/>
                  <a:pt x="7" y="4"/>
                  <a:pt x="8" y="1"/>
                </a:cubicBezTo>
                <a:cubicBezTo>
                  <a:pt x="8" y="0"/>
                  <a:pt x="3" y="1"/>
                  <a:pt x="3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1" name="Freeform 141"/>
          <p:cNvSpPr>
            <a:spLocks/>
          </p:cNvSpPr>
          <p:nvPr/>
        </p:nvSpPr>
        <p:spPr bwMode="auto">
          <a:xfrm>
            <a:off x="4868165" y="3768857"/>
            <a:ext cx="47080" cy="86526"/>
          </a:xfrm>
          <a:custGeom>
            <a:avLst/>
            <a:gdLst>
              <a:gd name="T0" fmla="*/ 0 w 13"/>
              <a:gd name="T1" fmla="*/ 3 h 24"/>
              <a:gd name="T2" fmla="*/ 6 w 13"/>
              <a:gd name="T3" fmla="*/ 22 h 24"/>
              <a:gd name="T4" fmla="*/ 11 w 13"/>
              <a:gd name="T5" fmla="*/ 20 h 24"/>
              <a:gd name="T6" fmla="*/ 6 w 13"/>
              <a:gd name="T7" fmla="*/ 2 h 24"/>
              <a:gd name="T8" fmla="*/ 0 w 13"/>
              <a:gd name="T9" fmla="*/ 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24">
                <a:moveTo>
                  <a:pt x="0" y="3"/>
                </a:moveTo>
                <a:cubicBezTo>
                  <a:pt x="0" y="10"/>
                  <a:pt x="1" y="17"/>
                  <a:pt x="6" y="22"/>
                </a:cubicBezTo>
                <a:cubicBezTo>
                  <a:pt x="8" y="24"/>
                  <a:pt x="13" y="22"/>
                  <a:pt x="11" y="20"/>
                </a:cubicBezTo>
                <a:cubicBezTo>
                  <a:pt x="6" y="16"/>
                  <a:pt x="5" y="9"/>
                  <a:pt x="6" y="2"/>
                </a:cubicBezTo>
                <a:cubicBezTo>
                  <a:pt x="6" y="0"/>
                  <a:pt x="1" y="1"/>
                  <a:pt x="0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2" name="Freeform 142"/>
          <p:cNvSpPr>
            <a:spLocks/>
          </p:cNvSpPr>
          <p:nvPr/>
        </p:nvSpPr>
        <p:spPr bwMode="auto">
          <a:xfrm>
            <a:off x="4922879" y="3804486"/>
            <a:ext cx="31810" cy="83981"/>
          </a:xfrm>
          <a:custGeom>
            <a:avLst/>
            <a:gdLst>
              <a:gd name="T0" fmla="*/ 0 w 9"/>
              <a:gd name="T1" fmla="*/ 2 h 23"/>
              <a:gd name="T2" fmla="*/ 1 w 9"/>
              <a:gd name="T3" fmla="*/ 13 h 23"/>
              <a:gd name="T4" fmla="*/ 3 w 9"/>
              <a:gd name="T5" fmla="*/ 22 h 23"/>
              <a:gd name="T6" fmla="*/ 9 w 9"/>
              <a:gd name="T7" fmla="*/ 20 h 23"/>
              <a:gd name="T8" fmla="*/ 7 w 9"/>
              <a:gd name="T9" fmla="*/ 12 h 23"/>
              <a:gd name="T10" fmla="*/ 5 w 9"/>
              <a:gd name="T11" fmla="*/ 1 h 23"/>
              <a:gd name="T12" fmla="*/ 0 w 9"/>
              <a:gd name="T13" fmla="*/ 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0" y="2"/>
                </a:moveTo>
                <a:cubicBezTo>
                  <a:pt x="0" y="6"/>
                  <a:pt x="1" y="10"/>
                  <a:pt x="1" y="13"/>
                </a:cubicBezTo>
                <a:cubicBezTo>
                  <a:pt x="2" y="16"/>
                  <a:pt x="2" y="19"/>
                  <a:pt x="3" y="22"/>
                </a:cubicBezTo>
                <a:cubicBezTo>
                  <a:pt x="4" y="23"/>
                  <a:pt x="9" y="21"/>
                  <a:pt x="9" y="20"/>
                </a:cubicBezTo>
                <a:cubicBezTo>
                  <a:pt x="7" y="18"/>
                  <a:pt x="7" y="15"/>
                  <a:pt x="7" y="12"/>
                </a:cubicBezTo>
                <a:cubicBezTo>
                  <a:pt x="6" y="8"/>
                  <a:pt x="5" y="5"/>
                  <a:pt x="5" y="1"/>
                </a:cubicBezTo>
                <a:cubicBezTo>
                  <a:pt x="5" y="0"/>
                  <a:pt x="0" y="1"/>
                  <a:pt x="0" y="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" name="Freeform 143"/>
          <p:cNvSpPr>
            <a:spLocks/>
          </p:cNvSpPr>
          <p:nvPr/>
        </p:nvSpPr>
        <p:spPr bwMode="auto">
          <a:xfrm>
            <a:off x="4944510" y="3808303"/>
            <a:ext cx="35628" cy="72529"/>
          </a:xfrm>
          <a:custGeom>
            <a:avLst/>
            <a:gdLst>
              <a:gd name="T0" fmla="*/ 9 w 10"/>
              <a:gd name="T1" fmla="*/ 18 h 20"/>
              <a:gd name="T2" fmla="*/ 10 w 10"/>
              <a:gd name="T3" fmla="*/ 12 h 20"/>
              <a:gd name="T4" fmla="*/ 7 w 10"/>
              <a:gd name="T5" fmla="*/ 12 h 20"/>
              <a:gd name="T6" fmla="*/ 5 w 10"/>
              <a:gd name="T7" fmla="*/ 1 h 20"/>
              <a:gd name="T8" fmla="*/ 0 w 10"/>
              <a:gd name="T9" fmla="*/ 2 h 20"/>
              <a:gd name="T10" fmla="*/ 4 w 10"/>
              <a:gd name="T11" fmla="*/ 19 h 20"/>
              <a:gd name="T12" fmla="*/ 9 w 10"/>
              <a:gd name="T13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0">
                <a:moveTo>
                  <a:pt x="9" y="18"/>
                </a:moveTo>
                <a:cubicBezTo>
                  <a:pt x="10" y="16"/>
                  <a:pt x="10" y="14"/>
                  <a:pt x="10" y="12"/>
                </a:cubicBezTo>
                <a:cubicBezTo>
                  <a:pt x="10" y="12"/>
                  <a:pt x="8" y="12"/>
                  <a:pt x="7" y="12"/>
                </a:cubicBezTo>
                <a:cubicBezTo>
                  <a:pt x="6" y="9"/>
                  <a:pt x="6" y="5"/>
                  <a:pt x="5" y="1"/>
                </a:cubicBezTo>
                <a:cubicBezTo>
                  <a:pt x="5" y="0"/>
                  <a:pt x="0" y="1"/>
                  <a:pt x="0" y="2"/>
                </a:cubicBezTo>
                <a:cubicBezTo>
                  <a:pt x="0" y="8"/>
                  <a:pt x="1" y="14"/>
                  <a:pt x="4" y="19"/>
                </a:cubicBezTo>
                <a:cubicBezTo>
                  <a:pt x="4" y="20"/>
                  <a:pt x="8" y="19"/>
                  <a:pt x="9" y="18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144"/>
          <p:cNvSpPr>
            <a:spLocks noEditPoints="1"/>
          </p:cNvSpPr>
          <p:nvPr/>
        </p:nvSpPr>
        <p:spPr bwMode="auto">
          <a:xfrm>
            <a:off x="4824903" y="3743409"/>
            <a:ext cx="334646" cy="176869"/>
          </a:xfrm>
          <a:custGeom>
            <a:avLst/>
            <a:gdLst>
              <a:gd name="T0" fmla="*/ 87 w 93"/>
              <a:gd name="T1" fmla="*/ 2 h 49"/>
              <a:gd name="T2" fmla="*/ 81 w 93"/>
              <a:gd name="T3" fmla="*/ 10 h 49"/>
              <a:gd name="T4" fmla="*/ 78 w 93"/>
              <a:gd name="T5" fmla="*/ 3 h 49"/>
              <a:gd name="T6" fmla="*/ 73 w 93"/>
              <a:gd name="T7" fmla="*/ 4 h 49"/>
              <a:gd name="T8" fmla="*/ 69 w 93"/>
              <a:gd name="T9" fmla="*/ 12 h 49"/>
              <a:gd name="T10" fmla="*/ 68 w 93"/>
              <a:gd name="T11" fmla="*/ 8 h 49"/>
              <a:gd name="T12" fmla="*/ 63 w 93"/>
              <a:gd name="T13" fmla="*/ 9 h 49"/>
              <a:gd name="T14" fmla="*/ 59 w 93"/>
              <a:gd name="T15" fmla="*/ 17 h 49"/>
              <a:gd name="T16" fmla="*/ 57 w 93"/>
              <a:gd name="T17" fmla="*/ 8 h 49"/>
              <a:gd name="T18" fmla="*/ 52 w 93"/>
              <a:gd name="T19" fmla="*/ 10 h 49"/>
              <a:gd name="T20" fmla="*/ 52 w 93"/>
              <a:gd name="T21" fmla="*/ 13 h 49"/>
              <a:gd name="T22" fmla="*/ 50 w 93"/>
              <a:gd name="T23" fmla="*/ 15 h 49"/>
              <a:gd name="T24" fmla="*/ 49 w 93"/>
              <a:gd name="T25" fmla="*/ 17 h 49"/>
              <a:gd name="T26" fmla="*/ 47 w 93"/>
              <a:gd name="T27" fmla="*/ 9 h 49"/>
              <a:gd name="T28" fmla="*/ 42 w 93"/>
              <a:gd name="T29" fmla="*/ 10 h 49"/>
              <a:gd name="T30" fmla="*/ 45 w 93"/>
              <a:gd name="T31" fmla="*/ 28 h 49"/>
              <a:gd name="T32" fmla="*/ 50 w 93"/>
              <a:gd name="T33" fmla="*/ 27 h 49"/>
              <a:gd name="T34" fmla="*/ 54 w 93"/>
              <a:gd name="T35" fmla="*/ 18 h 49"/>
              <a:gd name="T36" fmla="*/ 55 w 93"/>
              <a:gd name="T37" fmla="*/ 21 h 49"/>
              <a:gd name="T38" fmla="*/ 54 w 93"/>
              <a:gd name="T39" fmla="*/ 22 h 49"/>
              <a:gd name="T40" fmla="*/ 50 w 93"/>
              <a:gd name="T41" fmla="*/ 32 h 49"/>
              <a:gd name="T42" fmla="*/ 23 w 93"/>
              <a:gd name="T43" fmla="*/ 37 h 49"/>
              <a:gd name="T44" fmla="*/ 6 w 93"/>
              <a:gd name="T45" fmla="*/ 16 h 49"/>
              <a:gd name="T46" fmla="*/ 0 w 93"/>
              <a:gd name="T47" fmla="*/ 18 h 49"/>
              <a:gd name="T48" fmla="*/ 42 w 93"/>
              <a:gd name="T49" fmla="*/ 45 h 49"/>
              <a:gd name="T50" fmla="*/ 55 w 93"/>
              <a:gd name="T51" fmla="*/ 35 h 49"/>
              <a:gd name="T52" fmla="*/ 57 w 93"/>
              <a:gd name="T53" fmla="*/ 28 h 49"/>
              <a:gd name="T54" fmla="*/ 58 w 93"/>
              <a:gd name="T55" fmla="*/ 25 h 49"/>
              <a:gd name="T56" fmla="*/ 61 w 93"/>
              <a:gd name="T57" fmla="*/ 23 h 49"/>
              <a:gd name="T58" fmla="*/ 63 w 93"/>
              <a:gd name="T59" fmla="*/ 20 h 49"/>
              <a:gd name="T60" fmla="*/ 66 w 93"/>
              <a:gd name="T61" fmla="*/ 18 h 49"/>
              <a:gd name="T62" fmla="*/ 66 w 93"/>
              <a:gd name="T63" fmla="*/ 19 h 49"/>
              <a:gd name="T64" fmla="*/ 71 w 93"/>
              <a:gd name="T65" fmla="*/ 19 h 49"/>
              <a:gd name="T66" fmla="*/ 73 w 93"/>
              <a:gd name="T67" fmla="*/ 17 h 49"/>
              <a:gd name="T68" fmla="*/ 75 w 93"/>
              <a:gd name="T69" fmla="*/ 17 h 49"/>
              <a:gd name="T70" fmla="*/ 78 w 93"/>
              <a:gd name="T71" fmla="*/ 16 h 49"/>
              <a:gd name="T72" fmla="*/ 81 w 93"/>
              <a:gd name="T73" fmla="*/ 16 h 49"/>
              <a:gd name="T74" fmla="*/ 88 w 93"/>
              <a:gd name="T75" fmla="*/ 14 h 49"/>
              <a:gd name="T76" fmla="*/ 86 w 93"/>
              <a:gd name="T77" fmla="*/ 12 h 49"/>
              <a:gd name="T78" fmla="*/ 84 w 93"/>
              <a:gd name="T79" fmla="*/ 13 h 49"/>
              <a:gd name="T80" fmla="*/ 88 w 93"/>
              <a:gd name="T81" fmla="*/ 9 h 49"/>
              <a:gd name="T82" fmla="*/ 91 w 93"/>
              <a:gd name="T83" fmla="*/ 7 h 49"/>
              <a:gd name="T84" fmla="*/ 92 w 93"/>
              <a:gd name="T85" fmla="*/ 2 h 49"/>
              <a:gd name="T86" fmla="*/ 87 w 93"/>
              <a:gd name="T87" fmla="*/ 2 h 49"/>
              <a:gd name="T88" fmla="*/ 65 w 93"/>
              <a:gd name="T89" fmla="*/ 15 h 49"/>
              <a:gd name="T90" fmla="*/ 65 w 93"/>
              <a:gd name="T91" fmla="*/ 15 h 49"/>
              <a:gd name="T92" fmla="*/ 65 w 93"/>
              <a:gd name="T93" fmla="*/ 15 h 49"/>
              <a:gd name="T94" fmla="*/ 65 w 93"/>
              <a:gd name="T95" fmla="*/ 15 h 49"/>
              <a:gd name="T96" fmla="*/ 74 w 93"/>
              <a:gd name="T97" fmla="*/ 14 h 49"/>
              <a:gd name="T98" fmla="*/ 75 w 93"/>
              <a:gd name="T99" fmla="*/ 11 h 49"/>
              <a:gd name="T100" fmla="*/ 77 w 93"/>
              <a:gd name="T101" fmla="*/ 14 h 49"/>
              <a:gd name="T102" fmla="*/ 74 w 93"/>
              <a:gd name="T103" fmla="*/ 14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" h="49">
                <a:moveTo>
                  <a:pt x="87" y="2"/>
                </a:moveTo>
                <a:cubicBezTo>
                  <a:pt x="85" y="5"/>
                  <a:pt x="83" y="7"/>
                  <a:pt x="81" y="10"/>
                </a:cubicBezTo>
                <a:cubicBezTo>
                  <a:pt x="80" y="8"/>
                  <a:pt x="79" y="6"/>
                  <a:pt x="78" y="3"/>
                </a:cubicBezTo>
                <a:cubicBezTo>
                  <a:pt x="78" y="1"/>
                  <a:pt x="74" y="2"/>
                  <a:pt x="73" y="4"/>
                </a:cubicBezTo>
                <a:cubicBezTo>
                  <a:pt x="72" y="6"/>
                  <a:pt x="71" y="9"/>
                  <a:pt x="69" y="12"/>
                </a:cubicBezTo>
                <a:cubicBezTo>
                  <a:pt x="69" y="11"/>
                  <a:pt x="68" y="10"/>
                  <a:pt x="68" y="8"/>
                </a:cubicBezTo>
                <a:cubicBezTo>
                  <a:pt x="67" y="6"/>
                  <a:pt x="64" y="7"/>
                  <a:pt x="63" y="9"/>
                </a:cubicBezTo>
                <a:cubicBezTo>
                  <a:pt x="61" y="11"/>
                  <a:pt x="60" y="14"/>
                  <a:pt x="59" y="17"/>
                </a:cubicBezTo>
                <a:cubicBezTo>
                  <a:pt x="58" y="14"/>
                  <a:pt x="58" y="11"/>
                  <a:pt x="57" y="8"/>
                </a:cubicBezTo>
                <a:cubicBezTo>
                  <a:pt x="57" y="6"/>
                  <a:pt x="51" y="7"/>
                  <a:pt x="52" y="10"/>
                </a:cubicBezTo>
                <a:cubicBezTo>
                  <a:pt x="52" y="11"/>
                  <a:pt x="52" y="12"/>
                  <a:pt x="52" y="13"/>
                </a:cubicBezTo>
                <a:cubicBezTo>
                  <a:pt x="51" y="13"/>
                  <a:pt x="50" y="14"/>
                  <a:pt x="50" y="15"/>
                </a:cubicBezTo>
                <a:cubicBezTo>
                  <a:pt x="49" y="15"/>
                  <a:pt x="49" y="16"/>
                  <a:pt x="49" y="17"/>
                </a:cubicBezTo>
                <a:cubicBezTo>
                  <a:pt x="49" y="14"/>
                  <a:pt x="48" y="11"/>
                  <a:pt x="47" y="9"/>
                </a:cubicBezTo>
                <a:cubicBezTo>
                  <a:pt x="47" y="7"/>
                  <a:pt x="42" y="8"/>
                  <a:pt x="42" y="10"/>
                </a:cubicBezTo>
                <a:cubicBezTo>
                  <a:pt x="43" y="16"/>
                  <a:pt x="44" y="22"/>
                  <a:pt x="45" y="28"/>
                </a:cubicBezTo>
                <a:cubicBezTo>
                  <a:pt x="45" y="30"/>
                  <a:pt x="50" y="28"/>
                  <a:pt x="50" y="27"/>
                </a:cubicBezTo>
                <a:cubicBezTo>
                  <a:pt x="51" y="24"/>
                  <a:pt x="52" y="21"/>
                  <a:pt x="54" y="18"/>
                </a:cubicBezTo>
                <a:cubicBezTo>
                  <a:pt x="54" y="19"/>
                  <a:pt x="54" y="20"/>
                  <a:pt x="55" y="21"/>
                </a:cubicBezTo>
                <a:cubicBezTo>
                  <a:pt x="55" y="22"/>
                  <a:pt x="54" y="22"/>
                  <a:pt x="54" y="22"/>
                </a:cubicBezTo>
                <a:cubicBezTo>
                  <a:pt x="52" y="26"/>
                  <a:pt x="51" y="29"/>
                  <a:pt x="50" y="32"/>
                </a:cubicBezTo>
                <a:cubicBezTo>
                  <a:pt x="46" y="46"/>
                  <a:pt x="31" y="43"/>
                  <a:pt x="23" y="37"/>
                </a:cubicBezTo>
                <a:cubicBezTo>
                  <a:pt x="15" y="32"/>
                  <a:pt x="10" y="24"/>
                  <a:pt x="6" y="16"/>
                </a:cubicBezTo>
                <a:cubicBezTo>
                  <a:pt x="5" y="15"/>
                  <a:pt x="0" y="16"/>
                  <a:pt x="0" y="18"/>
                </a:cubicBezTo>
                <a:cubicBezTo>
                  <a:pt x="8" y="33"/>
                  <a:pt x="23" y="49"/>
                  <a:pt x="42" y="45"/>
                </a:cubicBezTo>
                <a:cubicBezTo>
                  <a:pt x="48" y="44"/>
                  <a:pt x="52" y="40"/>
                  <a:pt x="55" y="35"/>
                </a:cubicBezTo>
                <a:cubicBezTo>
                  <a:pt x="55" y="32"/>
                  <a:pt x="56" y="30"/>
                  <a:pt x="57" y="28"/>
                </a:cubicBezTo>
                <a:cubicBezTo>
                  <a:pt x="57" y="27"/>
                  <a:pt x="57" y="26"/>
                  <a:pt x="58" y="25"/>
                </a:cubicBezTo>
                <a:cubicBezTo>
                  <a:pt x="59" y="25"/>
                  <a:pt x="61" y="24"/>
                  <a:pt x="61" y="23"/>
                </a:cubicBezTo>
                <a:cubicBezTo>
                  <a:pt x="62" y="22"/>
                  <a:pt x="62" y="21"/>
                  <a:pt x="63" y="20"/>
                </a:cubicBezTo>
                <a:cubicBezTo>
                  <a:pt x="64" y="19"/>
                  <a:pt x="65" y="19"/>
                  <a:pt x="66" y="18"/>
                </a:cubicBezTo>
                <a:cubicBezTo>
                  <a:pt x="66" y="19"/>
                  <a:pt x="66" y="19"/>
                  <a:pt x="66" y="19"/>
                </a:cubicBezTo>
                <a:cubicBezTo>
                  <a:pt x="67" y="22"/>
                  <a:pt x="71" y="20"/>
                  <a:pt x="71" y="19"/>
                </a:cubicBezTo>
                <a:cubicBezTo>
                  <a:pt x="72" y="18"/>
                  <a:pt x="72" y="17"/>
                  <a:pt x="73" y="17"/>
                </a:cubicBezTo>
                <a:cubicBezTo>
                  <a:pt x="73" y="17"/>
                  <a:pt x="74" y="17"/>
                  <a:pt x="75" y="17"/>
                </a:cubicBezTo>
                <a:cubicBezTo>
                  <a:pt x="76" y="16"/>
                  <a:pt x="77" y="16"/>
                  <a:pt x="78" y="16"/>
                </a:cubicBezTo>
                <a:cubicBezTo>
                  <a:pt x="79" y="17"/>
                  <a:pt x="80" y="16"/>
                  <a:pt x="81" y="16"/>
                </a:cubicBezTo>
                <a:cubicBezTo>
                  <a:pt x="83" y="15"/>
                  <a:pt x="85" y="15"/>
                  <a:pt x="88" y="14"/>
                </a:cubicBezTo>
                <a:cubicBezTo>
                  <a:pt x="91" y="13"/>
                  <a:pt x="88" y="12"/>
                  <a:pt x="86" y="12"/>
                </a:cubicBezTo>
                <a:cubicBezTo>
                  <a:pt x="85" y="13"/>
                  <a:pt x="85" y="13"/>
                  <a:pt x="84" y="13"/>
                </a:cubicBezTo>
                <a:cubicBezTo>
                  <a:pt x="86" y="11"/>
                  <a:pt x="87" y="10"/>
                  <a:pt x="88" y="9"/>
                </a:cubicBezTo>
                <a:cubicBezTo>
                  <a:pt x="89" y="9"/>
                  <a:pt x="91" y="8"/>
                  <a:pt x="91" y="7"/>
                </a:cubicBezTo>
                <a:cubicBezTo>
                  <a:pt x="92" y="6"/>
                  <a:pt x="93" y="5"/>
                  <a:pt x="92" y="2"/>
                </a:cubicBezTo>
                <a:cubicBezTo>
                  <a:pt x="92" y="0"/>
                  <a:pt x="88" y="1"/>
                  <a:pt x="87" y="2"/>
                </a:cubicBezTo>
                <a:close/>
                <a:moveTo>
                  <a:pt x="65" y="15"/>
                </a:moveTo>
                <a:cubicBezTo>
                  <a:pt x="65" y="15"/>
                  <a:pt x="65" y="15"/>
                  <a:pt x="65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5" y="15"/>
                  <a:pt x="65" y="15"/>
                  <a:pt x="65" y="15"/>
                </a:cubicBezTo>
                <a:close/>
                <a:moveTo>
                  <a:pt x="74" y="14"/>
                </a:moveTo>
                <a:cubicBezTo>
                  <a:pt x="74" y="13"/>
                  <a:pt x="75" y="12"/>
                  <a:pt x="75" y="11"/>
                </a:cubicBezTo>
                <a:cubicBezTo>
                  <a:pt x="76" y="12"/>
                  <a:pt x="76" y="13"/>
                  <a:pt x="77" y="14"/>
                </a:cubicBezTo>
                <a:cubicBezTo>
                  <a:pt x="76" y="14"/>
                  <a:pt x="75" y="14"/>
                  <a:pt x="74" y="1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145"/>
          <p:cNvSpPr>
            <a:spLocks/>
          </p:cNvSpPr>
          <p:nvPr/>
        </p:nvSpPr>
        <p:spPr bwMode="auto">
          <a:xfrm>
            <a:off x="5326236" y="3509280"/>
            <a:ext cx="35628" cy="57260"/>
          </a:xfrm>
          <a:custGeom>
            <a:avLst/>
            <a:gdLst>
              <a:gd name="T0" fmla="*/ 10 w 10"/>
              <a:gd name="T1" fmla="*/ 14 h 16"/>
              <a:gd name="T2" fmla="*/ 10 w 10"/>
              <a:gd name="T3" fmla="*/ 9 h 16"/>
              <a:gd name="T4" fmla="*/ 8 w 10"/>
              <a:gd name="T5" fmla="*/ 8 h 16"/>
              <a:gd name="T6" fmla="*/ 6 w 10"/>
              <a:gd name="T7" fmla="*/ 2 h 16"/>
              <a:gd name="T8" fmla="*/ 1 w 10"/>
              <a:gd name="T9" fmla="*/ 4 h 16"/>
              <a:gd name="T10" fmla="*/ 4 w 10"/>
              <a:gd name="T11" fmla="*/ 15 h 16"/>
              <a:gd name="T12" fmla="*/ 10 w 10"/>
              <a:gd name="T13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6">
                <a:moveTo>
                  <a:pt x="10" y="14"/>
                </a:moveTo>
                <a:cubicBezTo>
                  <a:pt x="10" y="12"/>
                  <a:pt x="10" y="10"/>
                  <a:pt x="10" y="9"/>
                </a:cubicBezTo>
                <a:cubicBezTo>
                  <a:pt x="10" y="8"/>
                  <a:pt x="9" y="8"/>
                  <a:pt x="8" y="8"/>
                </a:cubicBezTo>
                <a:cubicBezTo>
                  <a:pt x="7" y="6"/>
                  <a:pt x="7" y="4"/>
                  <a:pt x="6" y="2"/>
                </a:cubicBezTo>
                <a:cubicBezTo>
                  <a:pt x="6" y="0"/>
                  <a:pt x="0" y="2"/>
                  <a:pt x="1" y="4"/>
                </a:cubicBezTo>
                <a:cubicBezTo>
                  <a:pt x="2" y="7"/>
                  <a:pt x="3" y="11"/>
                  <a:pt x="4" y="15"/>
                </a:cubicBezTo>
                <a:cubicBezTo>
                  <a:pt x="5" y="16"/>
                  <a:pt x="10" y="15"/>
                  <a:pt x="10" y="1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Freeform 146"/>
          <p:cNvSpPr>
            <a:spLocks/>
          </p:cNvSpPr>
          <p:nvPr/>
        </p:nvSpPr>
        <p:spPr bwMode="auto">
          <a:xfrm>
            <a:off x="5336416" y="3014303"/>
            <a:ext cx="17814" cy="17814"/>
          </a:xfrm>
          <a:custGeom>
            <a:avLst/>
            <a:gdLst>
              <a:gd name="T0" fmla="*/ 5 w 5"/>
              <a:gd name="T1" fmla="*/ 3 h 5"/>
              <a:gd name="T2" fmla="*/ 5 w 5"/>
              <a:gd name="T3" fmla="*/ 1 h 5"/>
              <a:gd name="T4" fmla="*/ 0 w 5"/>
              <a:gd name="T5" fmla="*/ 2 h 5"/>
              <a:gd name="T6" fmla="*/ 0 w 5"/>
              <a:gd name="T7" fmla="*/ 4 h 5"/>
              <a:gd name="T8" fmla="*/ 5 w 5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5">
                <a:moveTo>
                  <a:pt x="5" y="3"/>
                </a:moveTo>
                <a:cubicBezTo>
                  <a:pt x="5" y="2"/>
                  <a:pt x="5" y="1"/>
                  <a:pt x="5" y="1"/>
                </a:cubicBezTo>
                <a:cubicBezTo>
                  <a:pt x="5" y="0"/>
                  <a:pt x="0" y="1"/>
                  <a:pt x="0" y="2"/>
                </a:cubicBezTo>
                <a:cubicBezTo>
                  <a:pt x="0" y="3"/>
                  <a:pt x="0" y="4"/>
                  <a:pt x="0" y="4"/>
                </a:cubicBezTo>
                <a:cubicBezTo>
                  <a:pt x="0" y="5"/>
                  <a:pt x="5" y="4"/>
                  <a:pt x="5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7" name="Freeform 147"/>
          <p:cNvSpPr>
            <a:spLocks noEditPoints="1"/>
          </p:cNvSpPr>
          <p:nvPr/>
        </p:nvSpPr>
        <p:spPr bwMode="auto">
          <a:xfrm>
            <a:off x="5436937" y="2978674"/>
            <a:ext cx="72528" cy="96705"/>
          </a:xfrm>
          <a:custGeom>
            <a:avLst/>
            <a:gdLst>
              <a:gd name="T0" fmla="*/ 15 w 20"/>
              <a:gd name="T1" fmla="*/ 3 h 27"/>
              <a:gd name="T2" fmla="*/ 11 w 20"/>
              <a:gd name="T3" fmla="*/ 14 h 27"/>
              <a:gd name="T4" fmla="*/ 9 w 20"/>
              <a:gd name="T5" fmla="*/ 15 h 27"/>
              <a:gd name="T6" fmla="*/ 8 w 20"/>
              <a:gd name="T7" fmla="*/ 16 h 27"/>
              <a:gd name="T8" fmla="*/ 6 w 20"/>
              <a:gd name="T9" fmla="*/ 17 h 27"/>
              <a:gd name="T10" fmla="*/ 6 w 20"/>
              <a:gd name="T11" fmla="*/ 18 h 27"/>
              <a:gd name="T12" fmla="*/ 5 w 20"/>
              <a:gd name="T13" fmla="*/ 13 h 27"/>
              <a:gd name="T14" fmla="*/ 0 w 20"/>
              <a:gd name="T15" fmla="*/ 13 h 27"/>
              <a:gd name="T16" fmla="*/ 3 w 20"/>
              <a:gd name="T17" fmla="*/ 25 h 27"/>
              <a:gd name="T18" fmla="*/ 8 w 20"/>
              <a:gd name="T19" fmla="*/ 24 h 27"/>
              <a:gd name="T20" fmla="*/ 13 w 20"/>
              <a:gd name="T21" fmla="*/ 16 h 27"/>
              <a:gd name="T22" fmla="*/ 20 w 20"/>
              <a:gd name="T23" fmla="*/ 1 h 27"/>
              <a:gd name="T24" fmla="*/ 15 w 20"/>
              <a:gd name="T25" fmla="*/ 3 h 27"/>
              <a:gd name="T26" fmla="*/ 6 w 20"/>
              <a:gd name="T27" fmla="*/ 19 h 27"/>
              <a:gd name="T28" fmla="*/ 6 w 20"/>
              <a:gd name="T29" fmla="*/ 19 h 27"/>
              <a:gd name="T30" fmla="*/ 6 w 20"/>
              <a:gd name="T31" fmla="*/ 19 h 27"/>
              <a:gd name="T32" fmla="*/ 6 w 20"/>
              <a:gd name="T33" fmla="*/ 1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5" y="3"/>
                </a:moveTo>
                <a:cubicBezTo>
                  <a:pt x="15" y="7"/>
                  <a:pt x="13" y="10"/>
                  <a:pt x="11" y="14"/>
                </a:cubicBezTo>
                <a:cubicBezTo>
                  <a:pt x="10" y="14"/>
                  <a:pt x="9" y="14"/>
                  <a:pt x="9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7" y="17"/>
                  <a:pt x="7" y="17"/>
                  <a:pt x="6" y="17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6"/>
                  <a:pt x="5" y="14"/>
                  <a:pt x="5" y="13"/>
                </a:cubicBezTo>
                <a:cubicBezTo>
                  <a:pt x="5" y="10"/>
                  <a:pt x="0" y="11"/>
                  <a:pt x="0" y="13"/>
                </a:cubicBezTo>
                <a:cubicBezTo>
                  <a:pt x="0" y="17"/>
                  <a:pt x="1" y="21"/>
                  <a:pt x="3" y="25"/>
                </a:cubicBezTo>
                <a:cubicBezTo>
                  <a:pt x="4" y="27"/>
                  <a:pt x="7" y="25"/>
                  <a:pt x="8" y="24"/>
                </a:cubicBezTo>
                <a:cubicBezTo>
                  <a:pt x="10" y="21"/>
                  <a:pt x="12" y="19"/>
                  <a:pt x="13" y="16"/>
                </a:cubicBezTo>
                <a:cubicBezTo>
                  <a:pt x="18" y="12"/>
                  <a:pt x="20" y="7"/>
                  <a:pt x="20" y="1"/>
                </a:cubicBezTo>
                <a:cubicBezTo>
                  <a:pt x="20" y="0"/>
                  <a:pt x="15" y="1"/>
                  <a:pt x="15" y="3"/>
                </a:cubicBezTo>
                <a:close/>
                <a:moveTo>
                  <a:pt x="6" y="19"/>
                </a:move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Freeform 148"/>
          <p:cNvSpPr>
            <a:spLocks/>
          </p:cNvSpPr>
          <p:nvPr/>
        </p:nvSpPr>
        <p:spPr bwMode="auto">
          <a:xfrm>
            <a:off x="4871983" y="3252248"/>
            <a:ext cx="35628" cy="64894"/>
          </a:xfrm>
          <a:custGeom>
            <a:avLst/>
            <a:gdLst>
              <a:gd name="T0" fmla="*/ 0 w 10"/>
              <a:gd name="T1" fmla="*/ 11 h 18"/>
              <a:gd name="T2" fmla="*/ 6 w 10"/>
              <a:gd name="T3" fmla="*/ 17 h 18"/>
              <a:gd name="T4" fmla="*/ 10 w 10"/>
              <a:gd name="T5" fmla="*/ 15 h 18"/>
              <a:gd name="T6" fmla="*/ 10 w 10"/>
              <a:gd name="T7" fmla="*/ 1 h 18"/>
              <a:gd name="T8" fmla="*/ 4 w 10"/>
              <a:gd name="T9" fmla="*/ 2 h 18"/>
              <a:gd name="T10" fmla="*/ 5 w 10"/>
              <a:gd name="T11" fmla="*/ 9 h 18"/>
              <a:gd name="T12" fmla="*/ 0 w 10"/>
              <a:gd name="T13" fmla="*/ 1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8">
                <a:moveTo>
                  <a:pt x="0" y="11"/>
                </a:moveTo>
                <a:cubicBezTo>
                  <a:pt x="1" y="14"/>
                  <a:pt x="3" y="16"/>
                  <a:pt x="6" y="17"/>
                </a:cubicBezTo>
                <a:cubicBezTo>
                  <a:pt x="7" y="18"/>
                  <a:pt x="10" y="17"/>
                  <a:pt x="10" y="15"/>
                </a:cubicBezTo>
                <a:cubicBezTo>
                  <a:pt x="10" y="11"/>
                  <a:pt x="10" y="6"/>
                  <a:pt x="10" y="1"/>
                </a:cubicBezTo>
                <a:cubicBezTo>
                  <a:pt x="10" y="0"/>
                  <a:pt x="4" y="0"/>
                  <a:pt x="4" y="2"/>
                </a:cubicBezTo>
                <a:cubicBezTo>
                  <a:pt x="4" y="5"/>
                  <a:pt x="5" y="7"/>
                  <a:pt x="5" y="9"/>
                </a:cubicBezTo>
                <a:cubicBezTo>
                  <a:pt x="3" y="9"/>
                  <a:pt x="0" y="10"/>
                  <a:pt x="0" y="11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Freeform 149"/>
          <p:cNvSpPr>
            <a:spLocks/>
          </p:cNvSpPr>
          <p:nvPr/>
        </p:nvSpPr>
        <p:spPr bwMode="auto">
          <a:xfrm>
            <a:off x="4897431" y="3151726"/>
            <a:ext cx="90342" cy="90343"/>
          </a:xfrm>
          <a:custGeom>
            <a:avLst/>
            <a:gdLst>
              <a:gd name="T0" fmla="*/ 16 w 25"/>
              <a:gd name="T1" fmla="*/ 3 h 25"/>
              <a:gd name="T2" fmla="*/ 12 w 25"/>
              <a:gd name="T3" fmla="*/ 9 h 25"/>
              <a:gd name="T4" fmla="*/ 12 w 25"/>
              <a:gd name="T5" fmla="*/ 2 h 25"/>
              <a:gd name="T6" fmla="*/ 6 w 25"/>
              <a:gd name="T7" fmla="*/ 3 h 25"/>
              <a:gd name="T8" fmla="*/ 4 w 25"/>
              <a:gd name="T9" fmla="*/ 9 h 25"/>
              <a:gd name="T10" fmla="*/ 0 w 25"/>
              <a:gd name="T11" fmla="*/ 11 h 25"/>
              <a:gd name="T12" fmla="*/ 2 w 25"/>
              <a:gd name="T13" fmla="*/ 24 h 25"/>
              <a:gd name="T14" fmla="*/ 7 w 25"/>
              <a:gd name="T15" fmla="*/ 23 h 25"/>
              <a:gd name="T16" fmla="*/ 8 w 25"/>
              <a:gd name="T17" fmla="*/ 14 h 25"/>
              <a:gd name="T18" fmla="*/ 10 w 25"/>
              <a:gd name="T19" fmla="*/ 17 h 25"/>
              <a:gd name="T20" fmla="*/ 15 w 25"/>
              <a:gd name="T21" fmla="*/ 15 h 25"/>
              <a:gd name="T22" fmla="*/ 19 w 25"/>
              <a:gd name="T23" fmla="*/ 6 h 25"/>
              <a:gd name="T24" fmla="*/ 19 w 25"/>
              <a:gd name="T25" fmla="*/ 7 h 25"/>
              <a:gd name="T26" fmla="*/ 25 w 25"/>
              <a:gd name="T27" fmla="*/ 5 h 25"/>
              <a:gd name="T28" fmla="*/ 21 w 25"/>
              <a:gd name="T29" fmla="*/ 1 h 25"/>
              <a:gd name="T30" fmla="*/ 16 w 25"/>
              <a:gd name="T31" fmla="*/ 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" h="25">
                <a:moveTo>
                  <a:pt x="16" y="3"/>
                </a:moveTo>
                <a:cubicBezTo>
                  <a:pt x="14" y="5"/>
                  <a:pt x="13" y="7"/>
                  <a:pt x="12" y="9"/>
                </a:cubicBezTo>
                <a:cubicBezTo>
                  <a:pt x="12" y="7"/>
                  <a:pt x="12" y="5"/>
                  <a:pt x="12" y="2"/>
                </a:cubicBezTo>
                <a:cubicBezTo>
                  <a:pt x="12" y="1"/>
                  <a:pt x="7" y="2"/>
                  <a:pt x="6" y="3"/>
                </a:cubicBezTo>
                <a:cubicBezTo>
                  <a:pt x="5" y="5"/>
                  <a:pt x="5" y="7"/>
                  <a:pt x="4" y="9"/>
                </a:cubicBezTo>
                <a:cubicBezTo>
                  <a:pt x="2" y="9"/>
                  <a:pt x="0" y="10"/>
                  <a:pt x="0" y="11"/>
                </a:cubicBezTo>
                <a:cubicBezTo>
                  <a:pt x="1" y="15"/>
                  <a:pt x="1" y="20"/>
                  <a:pt x="2" y="24"/>
                </a:cubicBezTo>
                <a:cubicBezTo>
                  <a:pt x="2" y="25"/>
                  <a:pt x="7" y="24"/>
                  <a:pt x="7" y="23"/>
                </a:cubicBezTo>
                <a:cubicBezTo>
                  <a:pt x="8" y="20"/>
                  <a:pt x="8" y="17"/>
                  <a:pt x="8" y="14"/>
                </a:cubicBezTo>
                <a:cubicBezTo>
                  <a:pt x="9" y="15"/>
                  <a:pt x="9" y="16"/>
                  <a:pt x="10" y="17"/>
                </a:cubicBezTo>
                <a:cubicBezTo>
                  <a:pt x="10" y="18"/>
                  <a:pt x="15" y="16"/>
                  <a:pt x="15" y="15"/>
                </a:cubicBezTo>
                <a:cubicBezTo>
                  <a:pt x="16" y="12"/>
                  <a:pt x="17" y="9"/>
                  <a:pt x="19" y="6"/>
                </a:cubicBezTo>
                <a:cubicBezTo>
                  <a:pt x="19" y="6"/>
                  <a:pt x="19" y="7"/>
                  <a:pt x="19" y="7"/>
                </a:cubicBezTo>
                <a:cubicBezTo>
                  <a:pt x="20" y="8"/>
                  <a:pt x="25" y="6"/>
                  <a:pt x="25" y="5"/>
                </a:cubicBezTo>
                <a:cubicBezTo>
                  <a:pt x="24" y="4"/>
                  <a:pt x="22" y="3"/>
                  <a:pt x="21" y="1"/>
                </a:cubicBezTo>
                <a:cubicBezTo>
                  <a:pt x="21" y="0"/>
                  <a:pt x="17" y="2"/>
                  <a:pt x="16" y="3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150"/>
          <p:cNvSpPr>
            <a:spLocks/>
          </p:cNvSpPr>
          <p:nvPr/>
        </p:nvSpPr>
        <p:spPr bwMode="auto">
          <a:xfrm>
            <a:off x="6597383" y="4197668"/>
            <a:ext cx="244305" cy="54715"/>
          </a:xfrm>
          <a:custGeom>
            <a:avLst/>
            <a:gdLst>
              <a:gd name="T0" fmla="*/ 65 w 68"/>
              <a:gd name="T1" fmla="*/ 12 h 15"/>
              <a:gd name="T2" fmla="*/ 5 w 68"/>
              <a:gd name="T3" fmla="*/ 0 h 15"/>
              <a:gd name="T4" fmla="*/ 3 w 68"/>
              <a:gd name="T5" fmla="*/ 4 h 15"/>
              <a:gd name="T6" fmla="*/ 62 w 68"/>
              <a:gd name="T7" fmla="*/ 15 h 15"/>
              <a:gd name="T8" fmla="*/ 65 w 68"/>
              <a:gd name="T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5">
                <a:moveTo>
                  <a:pt x="65" y="12"/>
                </a:moveTo>
                <a:cubicBezTo>
                  <a:pt x="45" y="6"/>
                  <a:pt x="25" y="3"/>
                  <a:pt x="5" y="0"/>
                </a:cubicBezTo>
                <a:cubicBezTo>
                  <a:pt x="3" y="0"/>
                  <a:pt x="0" y="3"/>
                  <a:pt x="3" y="4"/>
                </a:cubicBezTo>
                <a:cubicBezTo>
                  <a:pt x="23" y="7"/>
                  <a:pt x="42" y="10"/>
                  <a:pt x="62" y="15"/>
                </a:cubicBezTo>
                <a:cubicBezTo>
                  <a:pt x="64" y="15"/>
                  <a:pt x="68" y="12"/>
                  <a:pt x="65" y="12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151"/>
          <p:cNvSpPr>
            <a:spLocks/>
          </p:cNvSpPr>
          <p:nvPr/>
        </p:nvSpPr>
        <p:spPr bwMode="auto">
          <a:xfrm>
            <a:off x="6672456" y="4260018"/>
            <a:ext cx="208677" cy="27994"/>
          </a:xfrm>
          <a:custGeom>
            <a:avLst/>
            <a:gdLst>
              <a:gd name="T0" fmla="*/ 55 w 58"/>
              <a:gd name="T1" fmla="*/ 5 h 8"/>
              <a:gd name="T2" fmla="*/ 6 w 58"/>
              <a:gd name="T3" fmla="*/ 0 h 8"/>
              <a:gd name="T4" fmla="*/ 4 w 58"/>
              <a:gd name="T5" fmla="*/ 3 h 8"/>
              <a:gd name="T6" fmla="*/ 52 w 58"/>
              <a:gd name="T7" fmla="*/ 8 h 8"/>
              <a:gd name="T8" fmla="*/ 55 w 58"/>
              <a:gd name="T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8">
                <a:moveTo>
                  <a:pt x="55" y="5"/>
                </a:moveTo>
                <a:cubicBezTo>
                  <a:pt x="39" y="1"/>
                  <a:pt x="22" y="0"/>
                  <a:pt x="6" y="0"/>
                </a:cubicBezTo>
                <a:cubicBezTo>
                  <a:pt x="4" y="0"/>
                  <a:pt x="0" y="3"/>
                  <a:pt x="4" y="3"/>
                </a:cubicBezTo>
                <a:cubicBezTo>
                  <a:pt x="20" y="3"/>
                  <a:pt x="36" y="4"/>
                  <a:pt x="52" y="8"/>
                </a:cubicBezTo>
                <a:cubicBezTo>
                  <a:pt x="53" y="8"/>
                  <a:pt x="58" y="6"/>
                  <a:pt x="55" y="5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152"/>
          <p:cNvSpPr>
            <a:spLocks/>
          </p:cNvSpPr>
          <p:nvPr/>
        </p:nvSpPr>
        <p:spPr bwMode="auto">
          <a:xfrm>
            <a:off x="6701722" y="4299463"/>
            <a:ext cx="183228" cy="31811"/>
          </a:xfrm>
          <a:custGeom>
            <a:avLst/>
            <a:gdLst>
              <a:gd name="T0" fmla="*/ 49 w 51"/>
              <a:gd name="T1" fmla="*/ 6 h 9"/>
              <a:gd name="T2" fmla="*/ 6 w 51"/>
              <a:gd name="T3" fmla="*/ 0 h 9"/>
              <a:gd name="T4" fmla="*/ 4 w 51"/>
              <a:gd name="T5" fmla="*/ 3 h 9"/>
              <a:gd name="T6" fmla="*/ 45 w 51"/>
              <a:gd name="T7" fmla="*/ 8 h 9"/>
              <a:gd name="T8" fmla="*/ 49 w 51"/>
              <a:gd name="T9" fmla="*/ 6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9">
                <a:moveTo>
                  <a:pt x="49" y="6"/>
                </a:moveTo>
                <a:cubicBezTo>
                  <a:pt x="35" y="2"/>
                  <a:pt x="21" y="1"/>
                  <a:pt x="6" y="0"/>
                </a:cubicBezTo>
                <a:cubicBezTo>
                  <a:pt x="4" y="0"/>
                  <a:pt x="0" y="3"/>
                  <a:pt x="4" y="3"/>
                </a:cubicBezTo>
                <a:cubicBezTo>
                  <a:pt x="18" y="4"/>
                  <a:pt x="32" y="4"/>
                  <a:pt x="45" y="8"/>
                </a:cubicBezTo>
                <a:cubicBezTo>
                  <a:pt x="46" y="9"/>
                  <a:pt x="51" y="7"/>
                  <a:pt x="49" y="6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153"/>
          <p:cNvSpPr>
            <a:spLocks/>
          </p:cNvSpPr>
          <p:nvPr/>
        </p:nvSpPr>
        <p:spPr bwMode="auto">
          <a:xfrm>
            <a:off x="6802243" y="4338909"/>
            <a:ext cx="165415" cy="29266"/>
          </a:xfrm>
          <a:custGeom>
            <a:avLst/>
            <a:gdLst>
              <a:gd name="T0" fmla="*/ 43 w 46"/>
              <a:gd name="T1" fmla="*/ 4 h 8"/>
              <a:gd name="T2" fmla="*/ 5 w 46"/>
              <a:gd name="T3" fmla="*/ 0 h 8"/>
              <a:gd name="T4" fmla="*/ 3 w 46"/>
              <a:gd name="T5" fmla="*/ 4 h 8"/>
              <a:gd name="T6" fmla="*/ 40 w 46"/>
              <a:gd name="T7" fmla="*/ 7 h 8"/>
              <a:gd name="T8" fmla="*/ 43 w 46"/>
              <a:gd name="T9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8">
                <a:moveTo>
                  <a:pt x="43" y="4"/>
                </a:moveTo>
                <a:cubicBezTo>
                  <a:pt x="30" y="1"/>
                  <a:pt x="18" y="0"/>
                  <a:pt x="5" y="0"/>
                </a:cubicBezTo>
                <a:cubicBezTo>
                  <a:pt x="3" y="0"/>
                  <a:pt x="0" y="3"/>
                  <a:pt x="3" y="4"/>
                </a:cubicBezTo>
                <a:cubicBezTo>
                  <a:pt x="16" y="4"/>
                  <a:pt x="28" y="4"/>
                  <a:pt x="40" y="7"/>
                </a:cubicBezTo>
                <a:cubicBezTo>
                  <a:pt x="42" y="8"/>
                  <a:pt x="46" y="5"/>
                  <a:pt x="43" y="4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154"/>
          <p:cNvSpPr>
            <a:spLocks/>
          </p:cNvSpPr>
          <p:nvPr/>
        </p:nvSpPr>
        <p:spPr bwMode="auto">
          <a:xfrm>
            <a:off x="7097444" y="4018255"/>
            <a:ext cx="61076" cy="49625"/>
          </a:xfrm>
          <a:custGeom>
            <a:avLst/>
            <a:gdLst>
              <a:gd name="T0" fmla="*/ 15 w 17"/>
              <a:gd name="T1" fmla="*/ 0 h 14"/>
              <a:gd name="T2" fmla="*/ 12 w 17"/>
              <a:gd name="T3" fmla="*/ 1 h 14"/>
              <a:gd name="T4" fmla="*/ 6 w 17"/>
              <a:gd name="T5" fmla="*/ 7 h 14"/>
              <a:gd name="T6" fmla="*/ 6 w 17"/>
              <a:gd name="T7" fmla="*/ 3 h 14"/>
              <a:gd name="T8" fmla="*/ 1 w 17"/>
              <a:gd name="T9" fmla="*/ 4 h 14"/>
              <a:gd name="T10" fmla="*/ 2 w 17"/>
              <a:gd name="T11" fmla="*/ 12 h 14"/>
              <a:gd name="T12" fmla="*/ 7 w 17"/>
              <a:gd name="T13" fmla="*/ 11 h 14"/>
              <a:gd name="T14" fmla="*/ 17 w 17"/>
              <a:gd name="T15" fmla="*/ 0 h 14"/>
              <a:gd name="T16" fmla="*/ 15 w 17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4">
                <a:moveTo>
                  <a:pt x="15" y="0"/>
                </a:moveTo>
                <a:cubicBezTo>
                  <a:pt x="14" y="0"/>
                  <a:pt x="12" y="0"/>
                  <a:pt x="12" y="1"/>
                </a:cubicBezTo>
                <a:cubicBezTo>
                  <a:pt x="10" y="3"/>
                  <a:pt x="8" y="5"/>
                  <a:pt x="6" y="7"/>
                </a:cubicBezTo>
                <a:cubicBezTo>
                  <a:pt x="6" y="6"/>
                  <a:pt x="6" y="4"/>
                  <a:pt x="6" y="3"/>
                </a:cubicBezTo>
                <a:cubicBezTo>
                  <a:pt x="6" y="2"/>
                  <a:pt x="1" y="3"/>
                  <a:pt x="1" y="4"/>
                </a:cubicBezTo>
                <a:cubicBezTo>
                  <a:pt x="1" y="7"/>
                  <a:pt x="0" y="10"/>
                  <a:pt x="2" y="12"/>
                </a:cubicBezTo>
                <a:cubicBezTo>
                  <a:pt x="2" y="14"/>
                  <a:pt x="6" y="12"/>
                  <a:pt x="7" y="11"/>
                </a:cubicBezTo>
                <a:cubicBezTo>
                  <a:pt x="10" y="7"/>
                  <a:pt x="14" y="4"/>
                  <a:pt x="17" y="0"/>
                </a:cubicBezTo>
                <a:cubicBezTo>
                  <a:pt x="17" y="0"/>
                  <a:pt x="15" y="0"/>
                  <a:pt x="15" y="0"/>
                </a:cubicBezTo>
                <a:close/>
              </a:path>
            </a:pathLst>
          </a:custGeom>
          <a:solidFill>
            <a:srgbClr val="59473E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Freeform 158"/>
          <p:cNvSpPr>
            <a:spLocks noEditPoints="1"/>
          </p:cNvSpPr>
          <p:nvPr/>
        </p:nvSpPr>
        <p:spPr bwMode="auto">
          <a:xfrm>
            <a:off x="3462159" y="3217515"/>
            <a:ext cx="461863" cy="338818"/>
          </a:xfrm>
          <a:custGeom>
            <a:avLst/>
            <a:gdLst>
              <a:gd name="T0" fmla="*/ 24 w 324"/>
              <a:gd name="T1" fmla="*/ 33 h 238"/>
              <a:gd name="T2" fmla="*/ 27 w 324"/>
              <a:gd name="T3" fmla="*/ 33 h 238"/>
              <a:gd name="T4" fmla="*/ 27 w 324"/>
              <a:gd name="T5" fmla="*/ 9 h 238"/>
              <a:gd name="T6" fmla="*/ 36 w 324"/>
              <a:gd name="T7" fmla="*/ 0 h 238"/>
              <a:gd name="T8" fmla="*/ 79 w 324"/>
              <a:gd name="T9" fmla="*/ 0 h 238"/>
              <a:gd name="T10" fmla="*/ 88 w 324"/>
              <a:gd name="T11" fmla="*/ 9 h 238"/>
              <a:gd name="T12" fmla="*/ 88 w 324"/>
              <a:gd name="T13" fmla="*/ 33 h 238"/>
              <a:gd name="T14" fmla="*/ 300 w 324"/>
              <a:gd name="T15" fmla="*/ 33 h 238"/>
              <a:gd name="T16" fmla="*/ 324 w 324"/>
              <a:gd name="T17" fmla="*/ 57 h 238"/>
              <a:gd name="T18" fmla="*/ 324 w 324"/>
              <a:gd name="T19" fmla="*/ 214 h 238"/>
              <a:gd name="T20" fmla="*/ 300 w 324"/>
              <a:gd name="T21" fmla="*/ 238 h 238"/>
              <a:gd name="T22" fmla="*/ 24 w 324"/>
              <a:gd name="T23" fmla="*/ 238 h 238"/>
              <a:gd name="T24" fmla="*/ 0 w 324"/>
              <a:gd name="T25" fmla="*/ 214 h 238"/>
              <a:gd name="T26" fmla="*/ 0 w 324"/>
              <a:gd name="T27" fmla="*/ 57 h 238"/>
              <a:gd name="T28" fmla="*/ 24 w 324"/>
              <a:gd name="T29" fmla="*/ 33 h 238"/>
              <a:gd name="T30" fmla="*/ 45 w 324"/>
              <a:gd name="T31" fmla="*/ 223 h 238"/>
              <a:gd name="T32" fmla="*/ 34 w 324"/>
              <a:gd name="T33" fmla="*/ 203 h 238"/>
              <a:gd name="T34" fmla="*/ 34 w 324"/>
              <a:gd name="T35" fmla="*/ 54 h 238"/>
              <a:gd name="T36" fmla="*/ 34 w 324"/>
              <a:gd name="T37" fmla="*/ 49 h 238"/>
              <a:gd name="T38" fmla="*/ 14 w 324"/>
              <a:gd name="T39" fmla="*/ 69 h 238"/>
              <a:gd name="T40" fmla="*/ 14 w 324"/>
              <a:gd name="T41" fmla="*/ 202 h 238"/>
              <a:gd name="T42" fmla="*/ 35 w 324"/>
              <a:gd name="T43" fmla="*/ 223 h 238"/>
              <a:gd name="T44" fmla="*/ 45 w 324"/>
              <a:gd name="T45" fmla="*/ 223 h 238"/>
              <a:gd name="T46" fmla="*/ 58 w 324"/>
              <a:gd name="T47" fmla="*/ 64 h 238"/>
              <a:gd name="T48" fmla="*/ 58 w 324"/>
              <a:gd name="T49" fmla="*/ 107 h 238"/>
              <a:gd name="T50" fmla="*/ 128 w 324"/>
              <a:gd name="T51" fmla="*/ 107 h 238"/>
              <a:gd name="T52" fmla="*/ 128 w 324"/>
              <a:gd name="T53" fmla="*/ 64 h 238"/>
              <a:gd name="T54" fmla="*/ 58 w 324"/>
              <a:gd name="T55" fmla="*/ 64 h 238"/>
              <a:gd name="T56" fmla="*/ 212 w 324"/>
              <a:gd name="T57" fmla="*/ 63 h 238"/>
              <a:gd name="T58" fmla="*/ 138 w 324"/>
              <a:gd name="T59" fmla="*/ 136 h 238"/>
              <a:gd name="T60" fmla="*/ 212 w 324"/>
              <a:gd name="T61" fmla="*/ 209 h 238"/>
              <a:gd name="T62" fmla="*/ 285 w 324"/>
              <a:gd name="T63" fmla="*/ 136 h 238"/>
              <a:gd name="T64" fmla="*/ 212 w 324"/>
              <a:gd name="T65" fmla="*/ 63 h 238"/>
              <a:gd name="T66" fmla="*/ 213 w 324"/>
              <a:gd name="T67" fmla="*/ 88 h 238"/>
              <a:gd name="T68" fmla="*/ 165 w 324"/>
              <a:gd name="T69" fmla="*/ 136 h 238"/>
              <a:gd name="T70" fmla="*/ 170 w 324"/>
              <a:gd name="T71" fmla="*/ 159 h 238"/>
              <a:gd name="T72" fmla="*/ 170 w 324"/>
              <a:gd name="T73" fmla="*/ 157 h 238"/>
              <a:gd name="T74" fmla="*/ 225 w 324"/>
              <a:gd name="T75" fmla="*/ 109 h 238"/>
              <a:gd name="T76" fmla="*/ 258 w 324"/>
              <a:gd name="T77" fmla="*/ 119 h 238"/>
              <a:gd name="T78" fmla="*/ 213 w 324"/>
              <a:gd name="T79" fmla="*/ 88 h 238"/>
              <a:gd name="T80" fmla="*/ 212 w 324"/>
              <a:gd name="T81" fmla="*/ 79 h 238"/>
              <a:gd name="T82" fmla="*/ 155 w 324"/>
              <a:gd name="T83" fmla="*/ 136 h 238"/>
              <a:gd name="T84" fmla="*/ 212 w 324"/>
              <a:gd name="T85" fmla="*/ 193 h 238"/>
              <a:gd name="T86" fmla="*/ 268 w 324"/>
              <a:gd name="T87" fmla="*/ 136 h 238"/>
              <a:gd name="T88" fmla="*/ 212 w 324"/>
              <a:gd name="T89" fmla="*/ 7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4" h="238">
                <a:moveTo>
                  <a:pt x="24" y="33"/>
                </a:moveTo>
                <a:cubicBezTo>
                  <a:pt x="27" y="33"/>
                  <a:pt x="27" y="33"/>
                  <a:pt x="27" y="33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4"/>
                  <a:pt x="31" y="0"/>
                  <a:pt x="36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4" y="0"/>
                  <a:pt x="88" y="4"/>
                  <a:pt x="88" y="9"/>
                </a:cubicBezTo>
                <a:cubicBezTo>
                  <a:pt x="88" y="33"/>
                  <a:pt x="88" y="33"/>
                  <a:pt x="88" y="33"/>
                </a:cubicBezTo>
                <a:cubicBezTo>
                  <a:pt x="300" y="33"/>
                  <a:pt x="300" y="33"/>
                  <a:pt x="300" y="33"/>
                </a:cubicBezTo>
                <a:cubicBezTo>
                  <a:pt x="313" y="33"/>
                  <a:pt x="324" y="44"/>
                  <a:pt x="324" y="57"/>
                </a:cubicBezTo>
                <a:cubicBezTo>
                  <a:pt x="324" y="214"/>
                  <a:pt x="324" y="214"/>
                  <a:pt x="324" y="214"/>
                </a:cubicBezTo>
                <a:cubicBezTo>
                  <a:pt x="324" y="227"/>
                  <a:pt x="313" y="238"/>
                  <a:pt x="300" y="238"/>
                </a:cubicBezTo>
                <a:cubicBezTo>
                  <a:pt x="24" y="238"/>
                  <a:pt x="24" y="238"/>
                  <a:pt x="24" y="238"/>
                </a:cubicBezTo>
                <a:cubicBezTo>
                  <a:pt x="11" y="238"/>
                  <a:pt x="0" y="227"/>
                  <a:pt x="0" y="21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44"/>
                  <a:pt x="11" y="33"/>
                  <a:pt x="24" y="33"/>
                </a:cubicBezTo>
                <a:close/>
                <a:moveTo>
                  <a:pt x="45" y="223"/>
                </a:moveTo>
                <a:cubicBezTo>
                  <a:pt x="38" y="218"/>
                  <a:pt x="34" y="211"/>
                  <a:pt x="34" y="203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2"/>
                  <a:pt x="34" y="50"/>
                  <a:pt x="34" y="49"/>
                </a:cubicBezTo>
                <a:cubicBezTo>
                  <a:pt x="23" y="49"/>
                  <a:pt x="14" y="58"/>
                  <a:pt x="14" y="69"/>
                </a:cubicBezTo>
                <a:cubicBezTo>
                  <a:pt x="14" y="202"/>
                  <a:pt x="14" y="202"/>
                  <a:pt x="14" y="202"/>
                </a:cubicBezTo>
                <a:cubicBezTo>
                  <a:pt x="14" y="213"/>
                  <a:pt x="24" y="223"/>
                  <a:pt x="35" y="223"/>
                </a:cubicBezTo>
                <a:cubicBezTo>
                  <a:pt x="45" y="223"/>
                  <a:pt x="45" y="223"/>
                  <a:pt x="45" y="223"/>
                </a:cubicBezTo>
                <a:close/>
                <a:moveTo>
                  <a:pt x="58" y="64"/>
                </a:moveTo>
                <a:cubicBezTo>
                  <a:pt x="58" y="107"/>
                  <a:pt x="58" y="107"/>
                  <a:pt x="58" y="107"/>
                </a:cubicBezTo>
                <a:cubicBezTo>
                  <a:pt x="128" y="107"/>
                  <a:pt x="128" y="107"/>
                  <a:pt x="128" y="107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58" y="64"/>
                  <a:pt x="58" y="64"/>
                  <a:pt x="58" y="64"/>
                </a:cubicBezTo>
                <a:close/>
                <a:moveTo>
                  <a:pt x="212" y="63"/>
                </a:moveTo>
                <a:cubicBezTo>
                  <a:pt x="171" y="63"/>
                  <a:pt x="138" y="96"/>
                  <a:pt x="138" y="136"/>
                </a:cubicBezTo>
                <a:cubicBezTo>
                  <a:pt x="138" y="177"/>
                  <a:pt x="171" y="209"/>
                  <a:pt x="212" y="209"/>
                </a:cubicBezTo>
                <a:cubicBezTo>
                  <a:pt x="252" y="209"/>
                  <a:pt x="285" y="177"/>
                  <a:pt x="285" y="136"/>
                </a:cubicBezTo>
                <a:cubicBezTo>
                  <a:pt x="285" y="96"/>
                  <a:pt x="252" y="63"/>
                  <a:pt x="212" y="63"/>
                </a:cubicBezTo>
                <a:close/>
                <a:moveTo>
                  <a:pt x="213" y="88"/>
                </a:moveTo>
                <a:cubicBezTo>
                  <a:pt x="186" y="88"/>
                  <a:pt x="165" y="110"/>
                  <a:pt x="165" y="136"/>
                </a:cubicBezTo>
                <a:cubicBezTo>
                  <a:pt x="165" y="144"/>
                  <a:pt x="167" y="152"/>
                  <a:pt x="170" y="159"/>
                </a:cubicBezTo>
                <a:cubicBezTo>
                  <a:pt x="170" y="158"/>
                  <a:pt x="170" y="158"/>
                  <a:pt x="170" y="157"/>
                </a:cubicBezTo>
                <a:cubicBezTo>
                  <a:pt x="170" y="131"/>
                  <a:pt x="195" y="109"/>
                  <a:pt x="225" y="109"/>
                </a:cubicBezTo>
                <a:cubicBezTo>
                  <a:pt x="237" y="109"/>
                  <a:pt x="249" y="113"/>
                  <a:pt x="258" y="119"/>
                </a:cubicBezTo>
                <a:cubicBezTo>
                  <a:pt x="251" y="101"/>
                  <a:pt x="234" y="88"/>
                  <a:pt x="213" y="88"/>
                </a:cubicBezTo>
                <a:close/>
                <a:moveTo>
                  <a:pt x="212" y="79"/>
                </a:moveTo>
                <a:cubicBezTo>
                  <a:pt x="180" y="79"/>
                  <a:pt x="155" y="105"/>
                  <a:pt x="155" y="136"/>
                </a:cubicBezTo>
                <a:cubicBezTo>
                  <a:pt x="155" y="167"/>
                  <a:pt x="180" y="193"/>
                  <a:pt x="212" y="193"/>
                </a:cubicBezTo>
                <a:cubicBezTo>
                  <a:pt x="243" y="193"/>
                  <a:pt x="268" y="167"/>
                  <a:pt x="268" y="136"/>
                </a:cubicBezTo>
                <a:cubicBezTo>
                  <a:pt x="268" y="105"/>
                  <a:pt x="243" y="79"/>
                  <a:pt x="212" y="79"/>
                </a:cubicBezTo>
                <a:close/>
              </a:path>
            </a:pathLst>
          </a:custGeom>
          <a:solidFill>
            <a:srgbClr val="ABAB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Freeform 159"/>
          <p:cNvSpPr>
            <a:spLocks noEditPoints="1"/>
          </p:cNvSpPr>
          <p:nvPr/>
        </p:nvSpPr>
        <p:spPr bwMode="auto">
          <a:xfrm>
            <a:off x="3466327" y="1900514"/>
            <a:ext cx="493961" cy="391424"/>
          </a:xfrm>
          <a:custGeom>
            <a:avLst/>
            <a:gdLst>
              <a:gd name="T0" fmla="*/ 62 w 347"/>
              <a:gd name="T1" fmla="*/ 148 h 275"/>
              <a:gd name="T2" fmla="*/ 79 w 347"/>
              <a:gd name="T3" fmla="*/ 148 h 275"/>
              <a:gd name="T4" fmla="*/ 92 w 347"/>
              <a:gd name="T5" fmla="*/ 160 h 275"/>
              <a:gd name="T6" fmla="*/ 92 w 347"/>
              <a:gd name="T7" fmla="*/ 263 h 275"/>
              <a:gd name="T8" fmla="*/ 79 w 347"/>
              <a:gd name="T9" fmla="*/ 275 h 275"/>
              <a:gd name="T10" fmla="*/ 62 w 347"/>
              <a:gd name="T11" fmla="*/ 275 h 275"/>
              <a:gd name="T12" fmla="*/ 50 w 347"/>
              <a:gd name="T13" fmla="*/ 263 h 275"/>
              <a:gd name="T14" fmla="*/ 50 w 347"/>
              <a:gd name="T15" fmla="*/ 160 h 275"/>
              <a:gd name="T16" fmla="*/ 62 w 347"/>
              <a:gd name="T17" fmla="*/ 148 h 275"/>
              <a:gd name="T18" fmla="*/ 108 w 347"/>
              <a:gd name="T19" fmla="*/ 57 h 275"/>
              <a:gd name="T20" fmla="*/ 172 w 347"/>
              <a:gd name="T21" fmla="*/ 43 h 275"/>
              <a:gd name="T22" fmla="*/ 237 w 347"/>
              <a:gd name="T23" fmla="*/ 58 h 275"/>
              <a:gd name="T24" fmla="*/ 257 w 347"/>
              <a:gd name="T25" fmla="*/ 58 h 275"/>
              <a:gd name="T26" fmla="*/ 310 w 347"/>
              <a:gd name="T27" fmla="*/ 139 h 275"/>
              <a:gd name="T28" fmla="*/ 323 w 347"/>
              <a:gd name="T29" fmla="*/ 148 h 275"/>
              <a:gd name="T30" fmla="*/ 331 w 347"/>
              <a:gd name="T31" fmla="*/ 136 h 275"/>
              <a:gd name="T32" fmla="*/ 268 w 347"/>
              <a:gd name="T33" fmla="*/ 39 h 275"/>
              <a:gd name="T34" fmla="*/ 256 w 347"/>
              <a:gd name="T35" fmla="*/ 20 h 275"/>
              <a:gd name="T36" fmla="*/ 172 w 347"/>
              <a:gd name="T37" fmla="*/ 0 h 275"/>
              <a:gd name="T38" fmla="*/ 89 w 347"/>
              <a:gd name="T39" fmla="*/ 19 h 275"/>
              <a:gd name="T40" fmla="*/ 77 w 347"/>
              <a:gd name="T41" fmla="*/ 38 h 275"/>
              <a:gd name="T42" fmla="*/ 15 w 347"/>
              <a:gd name="T43" fmla="*/ 138 h 275"/>
              <a:gd name="T44" fmla="*/ 23 w 347"/>
              <a:gd name="T45" fmla="*/ 150 h 275"/>
              <a:gd name="T46" fmla="*/ 36 w 347"/>
              <a:gd name="T47" fmla="*/ 141 h 275"/>
              <a:gd name="T48" fmla="*/ 88 w 347"/>
              <a:gd name="T49" fmla="*/ 57 h 275"/>
              <a:gd name="T50" fmla="*/ 108 w 347"/>
              <a:gd name="T51" fmla="*/ 57 h 275"/>
              <a:gd name="T52" fmla="*/ 320 w 347"/>
              <a:gd name="T53" fmla="*/ 159 h 275"/>
              <a:gd name="T54" fmla="*/ 307 w 347"/>
              <a:gd name="T55" fmla="*/ 159 h 275"/>
              <a:gd name="T56" fmla="*/ 307 w 347"/>
              <a:gd name="T57" fmla="*/ 264 h 275"/>
              <a:gd name="T58" fmla="*/ 320 w 347"/>
              <a:gd name="T59" fmla="*/ 264 h 275"/>
              <a:gd name="T60" fmla="*/ 347 w 347"/>
              <a:gd name="T61" fmla="*/ 236 h 275"/>
              <a:gd name="T62" fmla="*/ 347 w 347"/>
              <a:gd name="T63" fmla="*/ 186 h 275"/>
              <a:gd name="T64" fmla="*/ 320 w 347"/>
              <a:gd name="T65" fmla="*/ 159 h 275"/>
              <a:gd name="T66" fmla="*/ 286 w 347"/>
              <a:gd name="T67" fmla="*/ 148 h 275"/>
              <a:gd name="T68" fmla="*/ 298 w 347"/>
              <a:gd name="T69" fmla="*/ 160 h 275"/>
              <a:gd name="T70" fmla="*/ 298 w 347"/>
              <a:gd name="T71" fmla="*/ 263 h 275"/>
              <a:gd name="T72" fmla="*/ 286 w 347"/>
              <a:gd name="T73" fmla="*/ 275 h 275"/>
              <a:gd name="T74" fmla="*/ 268 w 347"/>
              <a:gd name="T75" fmla="*/ 275 h 275"/>
              <a:gd name="T76" fmla="*/ 256 w 347"/>
              <a:gd name="T77" fmla="*/ 263 h 275"/>
              <a:gd name="T78" fmla="*/ 256 w 347"/>
              <a:gd name="T79" fmla="*/ 160 h 275"/>
              <a:gd name="T80" fmla="*/ 268 w 347"/>
              <a:gd name="T81" fmla="*/ 148 h 275"/>
              <a:gd name="T82" fmla="*/ 286 w 347"/>
              <a:gd name="T83" fmla="*/ 148 h 275"/>
              <a:gd name="T84" fmla="*/ 28 w 347"/>
              <a:gd name="T85" fmla="*/ 159 h 275"/>
              <a:gd name="T86" fmla="*/ 40 w 347"/>
              <a:gd name="T87" fmla="*/ 159 h 275"/>
              <a:gd name="T88" fmla="*/ 40 w 347"/>
              <a:gd name="T89" fmla="*/ 264 h 275"/>
              <a:gd name="T90" fmla="*/ 28 w 347"/>
              <a:gd name="T91" fmla="*/ 264 h 275"/>
              <a:gd name="T92" fmla="*/ 0 w 347"/>
              <a:gd name="T93" fmla="*/ 236 h 275"/>
              <a:gd name="T94" fmla="*/ 0 w 347"/>
              <a:gd name="T95" fmla="*/ 186 h 275"/>
              <a:gd name="T96" fmla="*/ 28 w 347"/>
              <a:gd name="T97" fmla="*/ 159 h 275"/>
              <a:gd name="T98" fmla="*/ 29 w 347"/>
              <a:gd name="T99" fmla="*/ 179 h 275"/>
              <a:gd name="T100" fmla="*/ 27 w 347"/>
              <a:gd name="T101" fmla="*/ 169 h 275"/>
              <a:gd name="T102" fmla="*/ 14 w 347"/>
              <a:gd name="T103" fmla="*/ 175 h 275"/>
              <a:gd name="T104" fmla="*/ 8 w 347"/>
              <a:gd name="T105" fmla="*/ 187 h 275"/>
              <a:gd name="T106" fmla="*/ 8 w 347"/>
              <a:gd name="T107" fmla="*/ 187 h 275"/>
              <a:gd name="T108" fmla="*/ 8 w 347"/>
              <a:gd name="T109" fmla="*/ 188 h 275"/>
              <a:gd name="T110" fmla="*/ 8 w 347"/>
              <a:gd name="T111" fmla="*/ 230 h 275"/>
              <a:gd name="T112" fmla="*/ 18 w 347"/>
              <a:gd name="T113" fmla="*/ 230 h 275"/>
              <a:gd name="T114" fmla="*/ 18 w 347"/>
              <a:gd name="T115" fmla="*/ 188 h 275"/>
              <a:gd name="T116" fmla="*/ 21 w 347"/>
              <a:gd name="T117" fmla="*/ 183 h 275"/>
              <a:gd name="T118" fmla="*/ 29 w 347"/>
              <a:gd name="T119" fmla="*/ 179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7" h="275">
                <a:moveTo>
                  <a:pt x="62" y="148"/>
                </a:moveTo>
                <a:cubicBezTo>
                  <a:pt x="79" y="148"/>
                  <a:pt x="79" y="148"/>
                  <a:pt x="79" y="148"/>
                </a:cubicBezTo>
                <a:cubicBezTo>
                  <a:pt x="86" y="148"/>
                  <a:pt x="92" y="154"/>
                  <a:pt x="92" y="160"/>
                </a:cubicBezTo>
                <a:cubicBezTo>
                  <a:pt x="92" y="263"/>
                  <a:pt x="92" y="263"/>
                  <a:pt x="92" y="263"/>
                </a:cubicBezTo>
                <a:cubicBezTo>
                  <a:pt x="92" y="270"/>
                  <a:pt x="86" y="275"/>
                  <a:pt x="79" y="275"/>
                </a:cubicBezTo>
                <a:cubicBezTo>
                  <a:pt x="62" y="275"/>
                  <a:pt x="62" y="275"/>
                  <a:pt x="62" y="275"/>
                </a:cubicBezTo>
                <a:cubicBezTo>
                  <a:pt x="55" y="275"/>
                  <a:pt x="50" y="270"/>
                  <a:pt x="50" y="263"/>
                </a:cubicBezTo>
                <a:cubicBezTo>
                  <a:pt x="50" y="160"/>
                  <a:pt x="50" y="160"/>
                  <a:pt x="50" y="160"/>
                </a:cubicBezTo>
                <a:cubicBezTo>
                  <a:pt x="50" y="154"/>
                  <a:pt x="55" y="148"/>
                  <a:pt x="62" y="148"/>
                </a:cubicBezTo>
                <a:close/>
                <a:moveTo>
                  <a:pt x="108" y="57"/>
                </a:moveTo>
                <a:cubicBezTo>
                  <a:pt x="127" y="47"/>
                  <a:pt x="150" y="43"/>
                  <a:pt x="172" y="43"/>
                </a:cubicBezTo>
                <a:cubicBezTo>
                  <a:pt x="195" y="43"/>
                  <a:pt x="217" y="48"/>
                  <a:pt x="237" y="58"/>
                </a:cubicBezTo>
                <a:cubicBezTo>
                  <a:pt x="244" y="62"/>
                  <a:pt x="251" y="61"/>
                  <a:pt x="257" y="58"/>
                </a:cubicBezTo>
                <a:cubicBezTo>
                  <a:pt x="284" y="76"/>
                  <a:pt x="303" y="103"/>
                  <a:pt x="310" y="139"/>
                </a:cubicBezTo>
                <a:cubicBezTo>
                  <a:pt x="311" y="145"/>
                  <a:pt x="317" y="149"/>
                  <a:pt x="323" y="148"/>
                </a:cubicBezTo>
                <a:cubicBezTo>
                  <a:pt x="328" y="147"/>
                  <a:pt x="332" y="141"/>
                  <a:pt x="331" y="136"/>
                </a:cubicBezTo>
                <a:cubicBezTo>
                  <a:pt x="323" y="92"/>
                  <a:pt x="299" y="60"/>
                  <a:pt x="268" y="39"/>
                </a:cubicBezTo>
                <a:cubicBezTo>
                  <a:pt x="268" y="31"/>
                  <a:pt x="264" y="24"/>
                  <a:pt x="256" y="20"/>
                </a:cubicBezTo>
                <a:cubicBezTo>
                  <a:pt x="231" y="7"/>
                  <a:pt x="201" y="0"/>
                  <a:pt x="172" y="0"/>
                </a:cubicBezTo>
                <a:cubicBezTo>
                  <a:pt x="143" y="0"/>
                  <a:pt x="114" y="6"/>
                  <a:pt x="89" y="19"/>
                </a:cubicBezTo>
                <a:cubicBezTo>
                  <a:pt x="81" y="23"/>
                  <a:pt x="77" y="30"/>
                  <a:pt x="77" y="38"/>
                </a:cubicBezTo>
                <a:cubicBezTo>
                  <a:pt x="45" y="59"/>
                  <a:pt x="22" y="92"/>
                  <a:pt x="15" y="138"/>
                </a:cubicBezTo>
                <a:cubicBezTo>
                  <a:pt x="14" y="144"/>
                  <a:pt x="18" y="149"/>
                  <a:pt x="23" y="150"/>
                </a:cubicBezTo>
                <a:cubicBezTo>
                  <a:pt x="29" y="151"/>
                  <a:pt x="35" y="147"/>
                  <a:pt x="36" y="141"/>
                </a:cubicBezTo>
                <a:cubicBezTo>
                  <a:pt x="42" y="103"/>
                  <a:pt x="61" y="75"/>
                  <a:pt x="88" y="57"/>
                </a:cubicBezTo>
                <a:cubicBezTo>
                  <a:pt x="94" y="60"/>
                  <a:pt x="101" y="61"/>
                  <a:pt x="108" y="57"/>
                </a:cubicBezTo>
                <a:close/>
                <a:moveTo>
                  <a:pt x="320" y="159"/>
                </a:moveTo>
                <a:cubicBezTo>
                  <a:pt x="307" y="159"/>
                  <a:pt x="307" y="159"/>
                  <a:pt x="307" y="159"/>
                </a:cubicBezTo>
                <a:cubicBezTo>
                  <a:pt x="307" y="264"/>
                  <a:pt x="307" y="264"/>
                  <a:pt x="307" y="264"/>
                </a:cubicBezTo>
                <a:cubicBezTo>
                  <a:pt x="320" y="264"/>
                  <a:pt x="320" y="264"/>
                  <a:pt x="320" y="264"/>
                </a:cubicBezTo>
                <a:cubicBezTo>
                  <a:pt x="335" y="264"/>
                  <a:pt x="347" y="251"/>
                  <a:pt x="347" y="236"/>
                </a:cubicBezTo>
                <a:cubicBezTo>
                  <a:pt x="347" y="186"/>
                  <a:pt x="347" y="186"/>
                  <a:pt x="347" y="186"/>
                </a:cubicBezTo>
                <a:cubicBezTo>
                  <a:pt x="347" y="171"/>
                  <a:pt x="335" y="159"/>
                  <a:pt x="320" y="159"/>
                </a:cubicBezTo>
                <a:close/>
                <a:moveTo>
                  <a:pt x="286" y="148"/>
                </a:moveTo>
                <a:cubicBezTo>
                  <a:pt x="293" y="148"/>
                  <a:pt x="298" y="154"/>
                  <a:pt x="298" y="160"/>
                </a:cubicBezTo>
                <a:cubicBezTo>
                  <a:pt x="298" y="263"/>
                  <a:pt x="298" y="263"/>
                  <a:pt x="298" y="263"/>
                </a:cubicBezTo>
                <a:cubicBezTo>
                  <a:pt x="298" y="270"/>
                  <a:pt x="293" y="275"/>
                  <a:pt x="286" y="275"/>
                </a:cubicBezTo>
                <a:cubicBezTo>
                  <a:pt x="268" y="275"/>
                  <a:pt x="268" y="275"/>
                  <a:pt x="268" y="275"/>
                </a:cubicBezTo>
                <a:cubicBezTo>
                  <a:pt x="261" y="275"/>
                  <a:pt x="256" y="270"/>
                  <a:pt x="256" y="263"/>
                </a:cubicBezTo>
                <a:cubicBezTo>
                  <a:pt x="256" y="160"/>
                  <a:pt x="256" y="160"/>
                  <a:pt x="256" y="160"/>
                </a:cubicBezTo>
                <a:cubicBezTo>
                  <a:pt x="256" y="154"/>
                  <a:pt x="261" y="148"/>
                  <a:pt x="268" y="148"/>
                </a:cubicBezTo>
                <a:cubicBezTo>
                  <a:pt x="286" y="148"/>
                  <a:pt x="286" y="148"/>
                  <a:pt x="286" y="148"/>
                </a:cubicBezTo>
                <a:close/>
                <a:moveTo>
                  <a:pt x="28" y="159"/>
                </a:moveTo>
                <a:cubicBezTo>
                  <a:pt x="40" y="159"/>
                  <a:pt x="40" y="159"/>
                  <a:pt x="40" y="159"/>
                </a:cubicBezTo>
                <a:cubicBezTo>
                  <a:pt x="40" y="264"/>
                  <a:pt x="40" y="264"/>
                  <a:pt x="40" y="264"/>
                </a:cubicBezTo>
                <a:cubicBezTo>
                  <a:pt x="28" y="264"/>
                  <a:pt x="28" y="264"/>
                  <a:pt x="28" y="264"/>
                </a:cubicBezTo>
                <a:cubicBezTo>
                  <a:pt x="13" y="264"/>
                  <a:pt x="0" y="251"/>
                  <a:pt x="0" y="236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71"/>
                  <a:pt x="13" y="159"/>
                  <a:pt x="28" y="159"/>
                </a:cubicBezTo>
                <a:close/>
                <a:moveTo>
                  <a:pt x="29" y="179"/>
                </a:moveTo>
                <a:cubicBezTo>
                  <a:pt x="27" y="169"/>
                  <a:pt x="27" y="169"/>
                  <a:pt x="27" y="169"/>
                </a:cubicBezTo>
                <a:cubicBezTo>
                  <a:pt x="22" y="170"/>
                  <a:pt x="17" y="171"/>
                  <a:pt x="14" y="175"/>
                </a:cubicBezTo>
                <a:cubicBezTo>
                  <a:pt x="11" y="178"/>
                  <a:pt x="8" y="182"/>
                  <a:pt x="8" y="187"/>
                </a:cubicBezTo>
                <a:cubicBezTo>
                  <a:pt x="8" y="187"/>
                  <a:pt x="8" y="187"/>
                  <a:pt x="8" y="187"/>
                </a:cubicBezTo>
                <a:cubicBezTo>
                  <a:pt x="8" y="188"/>
                  <a:pt x="8" y="188"/>
                  <a:pt x="8" y="188"/>
                </a:cubicBezTo>
                <a:cubicBezTo>
                  <a:pt x="8" y="230"/>
                  <a:pt x="8" y="230"/>
                  <a:pt x="8" y="230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" y="188"/>
                  <a:pt x="18" y="188"/>
                  <a:pt x="18" y="188"/>
                </a:cubicBezTo>
                <a:cubicBezTo>
                  <a:pt x="19" y="186"/>
                  <a:pt x="20" y="184"/>
                  <a:pt x="21" y="183"/>
                </a:cubicBezTo>
                <a:cubicBezTo>
                  <a:pt x="23" y="181"/>
                  <a:pt x="26" y="180"/>
                  <a:pt x="29" y="17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160"/>
          <p:cNvSpPr>
            <a:spLocks noEditPoints="1"/>
          </p:cNvSpPr>
          <p:nvPr/>
        </p:nvSpPr>
        <p:spPr bwMode="auto">
          <a:xfrm>
            <a:off x="8134227" y="1884292"/>
            <a:ext cx="581340" cy="477020"/>
          </a:xfrm>
          <a:custGeom>
            <a:avLst/>
            <a:gdLst>
              <a:gd name="T0" fmla="*/ 117 w 408"/>
              <a:gd name="T1" fmla="*/ 94 h 335"/>
              <a:gd name="T2" fmla="*/ 268 w 408"/>
              <a:gd name="T3" fmla="*/ 13 h 335"/>
              <a:gd name="T4" fmla="*/ 357 w 408"/>
              <a:gd name="T5" fmla="*/ 111 h 335"/>
              <a:gd name="T6" fmla="*/ 323 w 408"/>
              <a:gd name="T7" fmla="*/ 210 h 335"/>
              <a:gd name="T8" fmla="*/ 148 w 408"/>
              <a:gd name="T9" fmla="*/ 182 h 335"/>
              <a:gd name="T10" fmla="*/ 67 w 408"/>
              <a:gd name="T11" fmla="*/ 300 h 335"/>
              <a:gd name="T12" fmla="*/ 13 w 408"/>
              <a:gd name="T13" fmla="*/ 180 h 335"/>
              <a:gd name="T14" fmla="*/ 297 w 408"/>
              <a:gd name="T15" fmla="*/ 45 h 335"/>
              <a:gd name="T16" fmla="*/ 270 w 408"/>
              <a:gd name="T17" fmla="*/ 54 h 335"/>
              <a:gd name="T18" fmla="*/ 297 w 408"/>
              <a:gd name="T19" fmla="*/ 45 h 335"/>
              <a:gd name="T20" fmla="*/ 192 w 408"/>
              <a:gd name="T21" fmla="*/ 110 h 335"/>
              <a:gd name="T22" fmla="*/ 209 w 408"/>
              <a:gd name="T23" fmla="*/ 93 h 335"/>
              <a:gd name="T24" fmla="*/ 146 w 408"/>
              <a:gd name="T25" fmla="*/ 115 h 335"/>
              <a:gd name="T26" fmla="*/ 170 w 408"/>
              <a:gd name="T27" fmla="*/ 118 h 335"/>
              <a:gd name="T28" fmla="*/ 146 w 408"/>
              <a:gd name="T29" fmla="*/ 115 h 335"/>
              <a:gd name="T30" fmla="*/ 303 w 408"/>
              <a:gd name="T31" fmla="*/ 70 h 335"/>
              <a:gd name="T32" fmla="*/ 329 w 408"/>
              <a:gd name="T33" fmla="*/ 61 h 335"/>
              <a:gd name="T34" fmla="*/ 263 w 408"/>
              <a:gd name="T35" fmla="*/ 69 h 335"/>
              <a:gd name="T36" fmla="*/ 273 w 408"/>
              <a:gd name="T37" fmla="*/ 95 h 335"/>
              <a:gd name="T38" fmla="*/ 263 w 408"/>
              <a:gd name="T39" fmla="*/ 69 h 335"/>
              <a:gd name="T40" fmla="*/ 296 w 408"/>
              <a:gd name="T41" fmla="*/ 85 h 335"/>
              <a:gd name="T42" fmla="*/ 305 w 408"/>
              <a:gd name="T43" fmla="*/ 111 h 335"/>
              <a:gd name="T44" fmla="*/ 175 w 408"/>
              <a:gd name="T45" fmla="*/ 140 h 335"/>
              <a:gd name="T46" fmla="*/ 207 w 408"/>
              <a:gd name="T47" fmla="*/ 143 h 335"/>
              <a:gd name="T48" fmla="*/ 175 w 408"/>
              <a:gd name="T49" fmla="*/ 140 h 335"/>
              <a:gd name="T50" fmla="*/ 56 w 408"/>
              <a:gd name="T51" fmla="*/ 137 h 335"/>
              <a:gd name="T52" fmla="*/ 90 w 408"/>
              <a:gd name="T53" fmla="*/ 125 h 335"/>
              <a:gd name="T54" fmla="*/ 97 w 408"/>
              <a:gd name="T55" fmla="*/ 128 h 335"/>
              <a:gd name="T56" fmla="*/ 110 w 408"/>
              <a:gd name="T57" fmla="*/ 163 h 335"/>
              <a:gd name="T58" fmla="*/ 97 w 408"/>
              <a:gd name="T59" fmla="*/ 128 h 335"/>
              <a:gd name="T60" fmla="*/ 83 w 408"/>
              <a:gd name="T61" fmla="*/ 157 h 335"/>
              <a:gd name="T62" fmla="*/ 91 w 408"/>
              <a:gd name="T63" fmla="*/ 182 h 335"/>
              <a:gd name="T64" fmla="*/ 65 w 408"/>
              <a:gd name="T65" fmla="*/ 179 h 335"/>
              <a:gd name="T66" fmla="*/ 53 w 408"/>
              <a:gd name="T67" fmla="*/ 143 h 335"/>
              <a:gd name="T68" fmla="*/ 65 w 408"/>
              <a:gd name="T69" fmla="*/ 1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" h="335">
                <a:moveTo>
                  <a:pt x="57" y="88"/>
                </a:moveTo>
                <a:cubicBezTo>
                  <a:pt x="77" y="81"/>
                  <a:pt x="99" y="84"/>
                  <a:pt x="117" y="94"/>
                </a:cubicBezTo>
                <a:cubicBezTo>
                  <a:pt x="211" y="61"/>
                  <a:pt x="125" y="91"/>
                  <a:pt x="225" y="55"/>
                </a:cubicBezTo>
                <a:cubicBezTo>
                  <a:pt x="232" y="36"/>
                  <a:pt x="248" y="21"/>
                  <a:pt x="268" y="13"/>
                </a:cubicBezTo>
                <a:cubicBezTo>
                  <a:pt x="306" y="0"/>
                  <a:pt x="347" y="20"/>
                  <a:pt x="360" y="57"/>
                </a:cubicBezTo>
                <a:cubicBezTo>
                  <a:pt x="367" y="76"/>
                  <a:pt x="365" y="95"/>
                  <a:pt x="357" y="111"/>
                </a:cubicBezTo>
                <a:cubicBezTo>
                  <a:pt x="393" y="185"/>
                  <a:pt x="393" y="185"/>
                  <a:pt x="393" y="185"/>
                </a:cubicBezTo>
                <a:cubicBezTo>
                  <a:pt x="408" y="217"/>
                  <a:pt x="349" y="237"/>
                  <a:pt x="323" y="210"/>
                </a:cubicBezTo>
                <a:cubicBezTo>
                  <a:pt x="256" y="144"/>
                  <a:pt x="256" y="144"/>
                  <a:pt x="256" y="144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38" y="275"/>
                  <a:pt x="138" y="275"/>
                  <a:pt x="138" y="275"/>
                </a:cubicBezTo>
                <a:cubicBezTo>
                  <a:pt x="134" y="313"/>
                  <a:pt x="76" y="335"/>
                  <a:pt x="67" y="300"/>
                </a:cubicBezTo>
                <a:cubicBezTo>
                  <a:pt x="49" y="220"/>
                  <a:pt x="49" y="220"/>
                  <a:pt x="49" y="220"/>
                </a:cubicBezTo>
                <a:cubicBezTo>
                  <a:pt x="33" y="212"/>
                  <a:pt x="19" y="198"/>
                  <a:pt x="13" y="180"/>
                </a:cubicBezTo>
                <a:cubicBezTo>
                  <a:pt x="0" y="142"/>
                  <a:pt x="19" y="101"/>
                  <a:pt x="57" y="88"/>
                </a:cubicBezTo>
                <a:close/>
                <a:moveTo>
                  <a:pt x="297" y="45"/>
                </a:moveTo>
                <a:cubicBezTo>
                  <a:pt x="294" y="38"/>
                  <a:pt x="286" y="34"/>
                  <a:pt x="279" y="36"/>
                </a:cubicBezTo>
                <a:cubicBezTo>
                  <a:pt x="272" y="39"/>
                  <a:pt x="268" y="47"/>
                  <a:pt x="270" y="54"/>
                </a:cubicBezTo>
                <a:cubicBezTo>
                  <a:pt x="273" y="61"/>
                  <a:pt x="281" y="65"/>
                  <a:pt x="288" y="63"/>
                </a:cubicBezTo>
                <a:cubicBezTo>
                  <a:pt x="295" y="60"/>
                  <a:pt x="299" y="52"/>
                  <a:pt x="297" y="45"/>
                </a:cubicBezTo>
                <a:close/>
                <a:moveTo>
                  <a:pt x="188" y="101"/>
                </a:moveTo>
                <a:cubicBezTo>
                  <a:pt x="192" y="110"/>
                  <a:pt x="192" y="110"/>
                  <a:pt x="192" y="110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09" y="93"/>
                  <a:pt x="209" y="93"/>
                  <a:pt x="209" y="93"/>
                </a:cubicBezTo>
                <a:cubicBezTo>
                  <a:pt x="188" y="101"/>
                  <a:pt x="188" y="101"/>
                  <a:pt x="188" y="101"/>
                </a:cubicBezTo>
                <a:close/>
                <a:moveTo>
                  <a:pt x="146" y="115"/>
                </a:moveTo>
                <a:cubicBezTo>
                  <a:pt x="149" y="125"/>
                  <a:pt x="149" y="125"/>
                  <a:pt x="149" y="125"/>
                </a:cubicBezTo>
                <a:cubicBezTo>
                  <a:pt x="170" y="118"/>
                  <a:pt x="170" y="118"/>
                  <a:pt x="170" y="118"/>
                </a:cubicBezTo>
                <a:cubicBezTo>
                  <a:pt x="167" y="108"/>
                  <a:pt x="167" y="108"/>
                  <a:pt x="167" y="108"/>
                </a:cubicBezTo>
                <a:cubicBezTo>
                  <a:pt x="146" y="115"/>
                  <a:pt x="146" y="115"/>
                  <a:pt x="146" y="115"/>
                </a:cubicBezTo>
                <a:close/>
                <a:moveTo>
                  <a:pt x="312" y="52"/>
                </a:moveTo>
                <a:cubicBezTo>
                  <a:pt x="304" y="55"/>
                  <a:pt x="301" y="63"/>
                  <a:pt x="303" y="70"/>
                </a:cubicBezTo>
                <a:cubicBezTo>
                  <a:pt x="306" y="77"/>
                  <a:pt x="314" y="81"/>
                  <a:pt x="321" y="78"/>
                </a:cubicBezTo>
                <a:cubicBezTo>
                  <a:pt x="328" y="76"/>
                  <a:pt x="332" y="68"/>
                  <a:pt x="329" y="61"/>
                </a:cubicBezTo>
                <a:cubicBezTo>
                  <a:pt x="327" y="53"/>
                  <a:pt x="319" y="49"/>
                  <a:pt x="312" y="52"/>
                </a:cubicBezTo>
                <a:close/>
                <a:moveTo>
                  <a:pt x="263" y="69"/>
                </a:moveTo>
                <a:cubicBezTo>
                  <a:pt x="256" y="72"/>
                  <a:pt x="252" y="80"/>
                  <a:pt x="255" y="87"/>
                </a:cubicBezTo>
                <a:cubicBezTo>
                  <a:pt x="257" y="94"/>
                  <a:pt x="265" y="98"/>
                  <a:pt x="273" y="95"/>
                </a:cubicBezTo>
                <a:cubicBezTo>
                  <a:pt x="280" y="93"/>
                  <a:pt x="284" y="85"/>
                  <a:pt x="281" y="78"/>
                </a:cubicBezTo>
                <a:cubicBezTo>
                  <a:pt x="278" y="70"/>
                  <a:pt x="271" y="67"/>
                  <a:pt x="263" y="69"/>
                </a:cubicBezTo>
                <a:close/>
                <a:moveTo>
                  <a:pt x="314" y="93"/>
                </a:moveTo>
                <a:cubicBezTo>
                  <a:pt x="311" y="86"/>
                  <a:pt x="303" y="82"/>
                  <a:pt x="296" y="85"/>
                </a:cubicBezTo>
                <a:cubicBezTo>
                  <a:pt x="289" y="87"/>
                  <a:pt x="285" y="95"/>
                  <a:pt x="287" y="103"/>
                </a:cubicBezTo>
                <a:cubicBezTo>
                  <a:pt x="290" y="110"/>
                  <a:pt x="298" y="114"/>
                  <a:pt x="305" y="111"/>
                </a:cubicBezTo>
                <a:cubicBezTo>
                  <a:pt x="313" y="108"/>
                  <a:pt x="316" y="100"/>
                  <a:pt x="314" y="93"/>
                </a:cubicBezTo>
                <a:close/>
                <a:moveTo>
                  <a:pt x="175" y="140"/>
                </a:moveTo>
                <a:cubicBezTo>
                  <a:pt x="180" y="153"/>
                  <a:pt x="180" y="153"/>
                  <a:pt x="180" y="153"/>
                </a:cubicBezTo>
                <a:cubicBezTo>
                  <a:pt x="207" y="143"/>
                  <a:pt x="207" y="143"/>
                  <a:pt x="207" y="143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175" y="140"/>
                  <a:pt x="175" y="140"/>
                  <a:pt x="175" y="140"/>
                </a:cubicBezTo>
                <a:close/>
                <a:moveTo>
                  <a:pt x="71" y="125"/>
                </a:moveTo>
                <a:cubicBezTo>
                  <a:pt x="65" y="128"/>
                  <a:pt x="60" y="132"/>
                  <a:pt x="56" y="137"/>
                </a:cubicBezTo>
                <a:cubicBezTo>
                  <a:pt x="79" y="148"/>
                  <a:pt x="79" y="148"/>
                  <a:pt x="79" y="148"/>
                </a:cubicBezTo>
                <a:cubicBezTo>
                  <a:pt x="90" y="125"/>
                  <a:pt x="90" y="125"/>
                  <a:pt x="90" y="125"/>
                </a:cubicBezTo>
                <a:cubicBezTo>
                  <a:pt x="84" y="123"/>
                  <a:pt x="78" y="123"/>
                  <a:pt x="71" y="125"/>
                </a:cubicBezTo>
                <a:close/>
                <a:moveTo>
                  <a:pt x="97" y="128"/>
                </a:moveTo>
                <a:cubicBezTo>
                  <a:pt x="86" y="151"/>
                  <a:pt x="86" y="151"/>
                  <a:pt x="86" y="151"/>
                </a:cubicBezTo>
                <a:cubicBezTo>
                  <a:pt x="110" y="163"/>
                  <a:pt x="110" y="163"/>
                  <a:pt x="110" y="163"/>
                </a:cubicBezTo>
                <a:cubicBezTo>
                  <a:pt x="112" y="157"/>
                  <a:pt x="112" y="150"/>
                  <a:pt x="110" y="144"/>
                </a:cubicBezTo>
                <a:cubicBezTo>
                  <a:pt x="107" y="137"/>
                  <a:pt x="103" y="131"/>
                  <a:pt x="97" y="128"/>
                </a:cubicBezTo>
                <a:close/>
                <a:moveTo>
                  <a:pt x="107" y="169"/>
                </a:moveTo>
                <a:cubicBezTo>
                  <a:pt x="83" y="157"/>
                  <a:pt x="83" y="157"/>
                  <a:pt x="83" y="15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7" y="185"/>
                  <a:pt x="84" y="185"/>
                  <a:pt x="91" y="182"/>
                </a:cubicBezTo>
                <a:cubicBezTo>
                  <a:pt x="98" y="180"/>
                  <a:pt x="104" y="175"/>
                  <a:pt x="107" y="169"/>
                </a:cubicBezTo>
                <a:close/>
                <a:moveTo>
                  <a:pt x="65" y="179"/>
                </a:moveTo>
                <a:cubicBezTo>
                  <a:pt x="76" y="154"/>
                  <a:pt x="76" y="154"/>
                  <a:pt x="76" y="154"/>
                </a:cubicBezTo>
                <a:cubicBezTo>
                  <a:pt x="53" y="143"/>
                  <a:pt x="53" y="143"/>
                  <a:pt x="53" y="143"/>
                </a:cubicBezTo>
                <a:cubicBezTo>
                  <a:pt x="50" y="150"/>
                  <a:pt x="50" y="157"/>
                  <a:pt x="53" y="164"/>
                </a:cubicBezTo>
                <a:cubicBezTo>
                  <a:pt x="55" y="170"/>
                  <a:pt x="59" y="176"/>
                  <a:pt x="65" y="17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164"/>
          <p:cNvSpPr>
            <a:spLocks noEditPoints="1"/>
          </p:cNvSpPr>
          <p:nvPr/>
        </p:nvSpPr>
        <p:spPr bwMode="auto">
          <a:xfrm>
            <a:off x="8187717" y="3444704"/>
            <a:ext cx="581784" cy="425125"/>
          </a:xfrm>
          <a:custGeom>
            <a:avLst/>
            <a:gdLst>
              <a:gd name="T0" fmla="*/ 56 w 376"/>
              <a:gd name="T1" fmla="*/ 29 h 274"/>
              <a:gd name="T2" fmla="*/ 318 w 376"/>
              <a:gd name="T3" fmla="*/ 29 h 274"/>
              <a:gd name="T4" fmla="*/ 318 w 376"/>
              <a:gd name="T5" fmla="*/ 187 h 274"/>
              <a:gd name="T6" fmla="*/ 56 w 376"/>
              <a:gd name="T7" fmla="*/ 187 h 274"/>
              <a:gd name="T8" fmla="*/ 56 w 376"/>
              <a:gd name="T9" fmla="*/ 29 h 274"/>
              <a:gd name="T10" fmla="*/ 86 w 376"/>
              <a:gd name="T11" fmla="*/ 146 h 274"/>
              <a:gd name="T12" fmla="*/ 86 w 376"/>
              <a:gd name="T13" fmla="*/ 155 h 274"/>
              <a:gd name="T14" fmla="*/ 256 w 376"/>
              <a:gd name="T15" fmla="*/ 155 h 274"/>
              <a:gd name="T16" fmla="*/ 256 w 376"/>
              <a:gd name="T17" fmla="*/ 146 h 274"/>
              <a:gd name="T18" fmla="*/ 86 w 376"/>
              <a:gd name="T19" fmla="*/ 146 h 274"/>
              <a:gd name="T20" fmla="*/ 86 w 376"/>
              <a:gd name="T21" fmla="*/ 125 h 274"/>
              <a:gd name="T22" fmla="*/ 86 w 376"/>
              <a:gd name="T23" fmla="*/ 134 h 274"/>
              <a:gd name="T24" fmla="*/ 256 w 376"/>
              <a:gd name="T25" fmla="*/ 134 h 274"/>
              <a:gd name="T26" fmla="*/ 256 w 376"/>
              <a:gd name="T27" fmla="*/ 125 h 274"/>
              <a:gd name="T28" fmla="*/ 86 w 376"/>
              <a:gd name="T29" fmla="*/ 125 h 274"/>
              <a:gd name="T30" fmla="*/ 86 w 376"/>
              <a:gd name="T31" fmla="*/ 100 h 274"/>
              <a:gd name="T32" fmla="*/ 86 w 376"/>
              <a:gd name="T33" fmla="*/ 108 h 274"/>
              <a:gd name="T34" fmla="*/ 304 w 376"/>
              <a:gd name="T35" fmla="*/ 108 h 274"/>
              <a:gd name="T36" fmla="*/ 304 w 376"/>
              <a:gd name="T37" fmla="*/ 100 h 274"/>
              <a:gd name="T38" fmla="*/ 86 w 376"/>
              <a:gd name="T39" fmla="*/ 100 h 274"/>
              <a:gd name="T40" fmla="*/ 86 w 376"/>
              <a:gd name="T41" fmla="*/ 76 h 274"/>
              <a:gd name="T42" fmla="*/ 86 w 376"/>
              <a:gd name="T43" fmla="*/ 85 h 274"/>
              <a:gd name="T44" fmla="*/ 304 w 376"/>
              <a:gd name="T45" fmla="*/ 85 h 274"/>
              <a:gd name="T46" fmla="*/ 304 w 376"/>
              <a:gd name="T47" fmla="*/ 76 h 274"/>
              <a:gd name="T48" fmla="*/ 86 w 376"/>
              <a:gd name="T49" fmla="*/ 76 h 274"/>
              <a:gd name="T50" fmla="*/ 86 w 376"/>
              <a:gd name="T51" fmla="*/ 52 h 274"/>
              <a:gd name="T52" fmla="*/ 86 w 376"/>
              <a:gd name="T53" fmla="*/ 61 h 274"/>
              <a:gd name="T54" fmla="*/ 304 w 376"/>
              <a:gd name="T55" fmla="*/ 61 h 274"/>
              <a:gd name="T56" fmla="*/ 304 w 376"/>
              <a:gd name="T57" fmla="*/ 52 h 274"/>
              <a:gd name="T58" fmla="*/ 86 w 376"/>
              <a:gd name="T59" fmla="*/ 52 h 274"/>
              <a:gd name="T60" fmla="*/ 167 w 376"/>
              <a:gd name="T61" fmla="*/ 230 h 274"/>
              <a:gd name="T62" fmla="*/ 207 w 376"/>
              <a:gd name="T63" fmla="*/ 230 h 274"/>
              <a:gd name="T64" fmla="*/ 221 w 376"/>
              <a:gd name="T65" fmla="*/ 253 h 274"/>
              <a:gd name="T66" fmla="*/ 155 w 376"/>
              <a:gd name="T67" fmla="*/ 253 h 274"/>
              <a:gd name="T68" fmla="*/ 167 w 376"/>
              <a:gd name="T69" fmla="*/ 230 h 274"/>
              <a:gd name="T70" fmla="*/ 57 w 376"/>
              <a:gd name="T71" fmla="*/ 0 h 274"/>
              <a:gd name="T72" fmla="*/ 30 w 376"/>
              <a:gd name="T73" fmla="*/ 27 h 274"/>
              <a:gd name="T74" fmla="*/ 30 w 376"/>
              <a:gd name="T75" fmla="*/ 183 h 274"/>
              <a:gd name="T76" fmla="*/ 50 w 376"/>
              <a:gd name="T77" fmla="*/ 210 h 274"/>
              <a:gd name="T78" fmla="*/ 50 w 376"/>
              <a:gd name="T79" fmla="*/ 210 h 274"/>
              <a:gd name="T80" fmla="*/ 0 w 376"/>
              <a:gd name="T81" fmla="*/ 249 h 274"/>
              <a:gd name="T82" fmla="*/ 0 w 376"/>
              <a:gd name="T83" fmla="*/ 274 h 274"/>
              <a:gd name="T84" fmla="*/ 376 w 376"/>
              <a:gd name="T85" fmla="*/ 274 h 274"/>
              <a:gd name="T86" fmla="*/ 376 w 376"/>
              <a:gd name="T87" fmla="*/ 249 h 274"/>
              <a:gd name="T88" fmla="*/ 322 w 376"/>
              <a:gd name="T89" fmla="*/ 210 h 274"/>
              <a:gd name="T90" fmla="*/ 344 w 376"/>
              <a:gd name="T91" fmla="*/ 183 h 274"/>
              <a:gd name="T92" fmla="*/ 344 w 376"/>
              <a:gd name="T93" fmla="*/ 27 h 274"/>
              <a:gd name="T94" fmla="*/ 316 w 376"/>
              <a:gd name="T95" fmla="*/ 0 h 274"/>
              <a:gd name="T96" fmla="*/ 57 w 376"/>
              <a:gd name="T97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6" h="274">
                <a:moveTo>
                  <a:pt x="56" y="29"/>
                </a:moveTo>
                <a:cubicBezTo>
                  <a:pt x="318" y="29"/>
                  <a:pt x="318" y="29"/>
                  <a:pt x="318" y="29"/>
                </a:cubicBezTo>
                <a:cubicBezTo>
                  <a:pt x="318" y="187"/>
                  <a:pt x="318" y="187"/>
                  <a:pt x="318" y="187"/>
                </a:cubicBezTo>
                <a:cubicBezTo>
                  <a:pt x="56" y="187"/>
                  <a:pt x="56" y="187"/>
                  <a:pt x="56" y="187"/>
                </a:cubicBezTo>
                <a:cubicBezTo>
                  <a:pt x="56" y="29"/>
                  <a:pt x="56" y="29"/>
                  <a:pt x="56" y="29"/>
                </a:cubicBezTo>
                <a:close/>
                <a:moveTo>
                  <a:pt x="86" y="146"/>
                </a:moveTo>
                <a:cubicBezTo>
                  <a:pt x="86" y="155"/>
                  <a:pt x="86" y="155"/>
                  <a:pt x="86" y="155"/>
                </a:cubicBezTo>
                <a:cubicBezTo>
                  <a:pt x="256" y="155"/>
                  <a:pt x="256" y="155"/>
                  <a:pt x="256" y="155"/>
                </a:cubicBezTo>
                <a:cubicBezTo>
                  <a:pt x="256" y="146"/>
                  <a:pt x="256" y="146"/>
                  <a:pt x="256" y="146"/>
                </a:cubicBezTo>
                <a:cubicBezTo>
                  <a:pt x="86" y="146"/>
                  <a:pt x="86" y="146"/>
                  <a:pt x="86" y="146"/>
                </a:cubicBezTo>
                <a:close/>
                <a:moveTo>
                  <a:pt x="86" y="125"/>
                </a:moveTo>
                <a:cubicBezTo>
                  <a:pt x="86" y="134"/>
                  <a:pt x="86" y="134"/>
                  <a:pt x="86" y="134"/>
                </a:cubicBezTo>
                <a:cubicBezTo>
                  <a:pt x="256" y="134"/>
                  <a:pt x="256" y="134"/>
                  <a:pt x="256" y="134"/>
                </a:cubicBezTo>
                <a:cubicBezTo>
                  <a:pt x="256" y="125"/>
                  <a:pt x="256" y="125"/>
                  <a:pt x="256" y="125"/>
                </a:cubicBezTo>
                <a:cubicBezTo>
                  <a:pt x="86" y="125"/>
                  <a:pt x="86" y="125"/>
                  <a:pt x="86" y="125"/>
                </a:cubicBezTo>
                <a:close/>
                <a:moveTo>
                  <a:pt x="86" y="100"/>
                </a:moveTo>
                <a:cubicBezTo>
                  <a:pt x="86" y="108"/>
                  <a:pt x="86" y="108"/>
                  <a:pt x="86" y="108"/>
                </a:cubicBezTo>
                <a:cubicBezTo>
                  <a:pt x="304" y="108"/>
                  <a:pt x="304" y="108"/>
                  <a:pt x="304" y="108"/>
                </a:cubicBezTo>
                <a:cubicBezTo>
                  <a:pt x="304" y="100"/>
                  <a:pt x="304" y="100"/>
                  <a:pt x="304" y="100"/>
                </a:cubicBezTo>
                <a:cubicBezTo>
                  <a:pt x="86" y="100"/>
                  <a:pt x="86" y="100"/>
                  <a:pt x="86" y="100"/>
                </a:cubicBezTo>
                <a:close/>
                <a:moveTo>
                  <a:pt x="86" y="76"/>
                </a:moveTo>
                <a:cubicBezTo>
                  <a:pt x="86" y="85"/>
                  <a:pt x="86" y="85"/>
                  <a:pt x="86" y="85"/>
                </a:cubicBezTo>
                <a:cubicBezTo>
                  <a:pt x="304" y="85"/>
                  <a:pt x="304" y="85"/>
                  <a:pt x="304" y="85"/>
                </a:cubicBezTo>
                <a:cubicBezTo>
                  <a:pt x="304" y="76"/>
                  <a:pt x="304" y="76"/>
                  <a:pt x="304" y="76"/>
                </a:cubicBezTo>
                <a:cubicBezTo>
                  <a:pt x="86" y="76"/>
                  <a:pt x="86" y="76"/>
                  <a:pt x="86" y="76"/>
                </a:cubicBezTo>
                <a:close/>
                <a:moveTo>
                  <a:pt x="86" y="52"/>
                </a:moveTo>
                <a:cubicBezTo>
                  <a:pt x="86" y="61"/>
                  <a:pt x="86" y="61"/>
                  <a:pt x="86" y="61"/>
                </a:cubicBezTo>
                <a:cubicBezTo>
                  <a:pt x="304" y="61"/>
                  <a:pt x="304" y="61"/>
                  <a:pt x="304" y="61"/>
                </a:cubicBezTo>
                <a:cubicBezTo>
                  <a:pt x="304" y="52"/>
                  <a:pt x="304" y="52"/>
                  <a:pt x="304" y="52"/>
                </a:cubicBezTo>
                <a:cubicBezTo>
                  <a:pt x="86" y="52"/>
                  <a:pt x="86" y="52"/>
                  <a:pt x="86" y="52"/>
                </a:cubicBezTo>
                <a:close/>
                <a:moveTo>
                  <a:pt x="167" y="230"/>
                </a:moveTo>
                <a:cubicBezTo>
                  <a:pt x="207" y="230"/>
                  <a:pt x="207" y="230"/>
                  <a:pt x="207" y="230"/>
                </a:cubicBezTo>
                <a:cubicBezTo>
                  <a:pt x="221" y="253"/>
                  <a:pt x="221" y="253"/>
                  <a:pt x="221" y="253"/>
                </a:cubicBezTo>
                <a:cubicBezTo>
                  <a:pt x="155" y="253"/>
                  <a:pt x="155" y="253"/>
                  <a:pt x="155" y="253"/>
                </a:cubicBezTo>
                <a:cubicBezTo>
                  <a:pt x="167" y="230"/>
                  <a:pt x="167" y="230"/>
                  <a:pt x="167" y="230"/>
                </a:cubicBezTo>
                <a:close/>
                <a:moveTo>
                  <a:pt x="57" y="0"/>
                </a:moveTo>
                <a:cubicBezTo>
                  <a:pt x="42" y="0"/>
                  <a:pt x="30" y="12"/>
                  <a:pt x="30" y="27"/>
                </a:cubicBezTo>
                <a:cubicBezTo>
                  <a:pt x="30" y="183"/>
                  <a:pt x="30" y="183"/>
                  <a:pt x="30" y="183"/>
                </a:cubicBezTo>
                <a:cubicBezTo>
                  <a:pt x="30" y="196"/>
                  <a:pt x="38" y="207"/>
                  <a:pt x="50" y="210"/>
                </a:cubicBezTo>
                <a:cubicBezTo>
                  <a:pt x="50" y="210"/>
                  <a:pt x="50" y="210"/>
                  <a:pt x="50" y="210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274"/>
                  <a:pt x="0" y="274"/>
                  <a:pt x="0" y="274"/>
                </a:cubicBezTo>
                <a:cubicBezTo>
                  <a:pt x="376" y="274"/>
                  <a:pt x="376" y="274"/>
                  <a:pt x="376" y="274"/>
                </a:cubicBezTo>
                <a:cubicBezTo>
                  <a:pt x="376" y="249"/>
                  <a:pt x="376" y="249"/>
                  <a:pt x="376" y="249"/>
                </a:cubicBezTo>
                <a:cubicBezTo>
                  <a:pt x="322" y="210"/>
                  <a:pt x="322" y="210"/>
                  <a:pt x="322" y="210"/>
                </a:cubicBezTo>
                <a:cubicBezTo>
                  <a:pt x="335" y="208"/>
                  <a:pt x="344" y="196"/>
                  <a:pt x="344" y="183"/>
                </a:cubicBezTo>
                <a:cubicBezTo>
                  <a:pt x="344" y="27"/>
                  <a:pt x="344" y="27"/>
                  <a:pt x="344" y="27"/>
                </a:cubicBezTo>
                <a:cubicBezTo>
                  <a:pt x="344" y="12"/>
                  <a:pt x="332" y="0"/>
                  <a:pt x="316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168"/>
          <p:cNvSpPr>
            <a:spLocks noEditPoints="1"/>
          </p:cNvSpPr>
          <p:nvPr/>
        </p:nvSpPr>
        <p:spPr bwMode="auto">
          <a:xfrm>
            <a:off x="8232864" y="4897384"/>
            <a:ext cx="547511" cy="471242"/>
          </a:xfrm>
          <a:custGeom>
            <a:avLst/>
            <a:gdLst>
              <a:gd name="T0" fmla="*/ 57 w 120"/>
              <a:gd name="T1" fmla="*/ 103 h 103"/>
              <a:gd name="T2" fmla="*/ 40 w 120"/>
              <a:gd name="T3" fmla="*/ 89 h 103"/>
              <a:gd name="T4" fmla="*/ 23 w 120"/>
              <a:gd name="T5" fmla="*/ 76 h 103"/>
              <a:gd name="T6" fmla="*/ 3 w 120"/>
              <a:gd name="T7" fmla="*/ 42 h 103"/>
              <a:gd name="T8" fmla="*/ 10 w 120"/>
              <a:gd name="T9" fmla="*/ 11 h 103"/>
              <a:gd name="T10" fmla="*/ 13 w 120"/>
              <a:gd name="T11" fmla="*/ 8 h 103"/>
              <a:gd name="T12" fmla="*/ 35 w 120"/>
              <a:gd name="T13" fmla="*/ 0 h 103"/>
              <a:gd name="T14" fmla="*/ 59 w 120"/>
              <a:gd name="T15" fmla="*/ 11 h 103"/>
              <a:gd name="T16" fmla="*/ 60 w 120"/>
              <a:gd name="T17" fmla="*/ 12 h 103"/>
              <a:gd name="T18" fmla="*/ 62 w 120"/>
              <a:gd name="T19" fmla="*/ 11 h 103"/>
              <a:gd name="T20" fmla="*/ 86 w 120"/>
              <a:gd name="T21" fmla="*/ 0 h 103"/>
              <a:gd name="T22" fmla="*/ 108 w 120"/>
              <a:gd name="T23" fmla="*/ 8 h 103"/>
              <a:gd name="T24" fmla="*/ 111 w 120"/>
              <a:gd name="T25" fmla="*/ 11 h 103"/>
              <a:gd name="T26" fmla="*/ 118 w 120"/>
              <a:gd name="T27" fmla="*/ 42 h 103"/>
              <a:gd name="T28" fmla="*/ 98 w 120"/>
              <a:gd name="T29" fmla="*/ 76 h 103"/>
              <a:gd name="T30" fmla="*/ 81 w 120"/>
              <a:gd name="T31" fmla="*/ 89 h 103"/>
              <a:gd name="T32" fmla="*/ 64 w 120"/>
              <a:gd name="T33" fmla="*/ 103 h 103"/>
              <a:gd name="T34" fmla="*/ 57 w 120"/>
              <a:gd name="T35" fmla="*/ 103 h 103"/>
              <a:gd name="T36" fmla="*/ 18 w 120"/>
              <a:gd name="T37" fmla="*/ 54 h 103"/>
              <a:gd name="T38" fmla="*/ 29 w 120"/>
              <a:gd name="T39" fmla="*/ 69 h 103"/>
              <a:gd name="T40" fmla="*/ 46 w 120"/>
              <a:gd name="T41" fmla="*/ 81 h 103"/>
              <a:gd name="T42" fmla="*/ 60 w 120"/>
              <a:gd name="T43" fmla="*/ 92 h 103"/>
              <a:gd name="T44" fmla="*/ 75 w 120"/>
              <a:gd name="T45" fmla="*/ 81 h 103"/>
              <a:gd name="T46" fmla="*/ 91 w 120"/>
              <a:gd name="T47" fmla="*/ 69 h 103"/>
              <a:gd name="T48" fmla="*/ 104 w 120"/>
              <a:gd name="T49" fmla="*/ 52 h 103"/>
              <a:gd name="T50" fmla="*/ 97 w 120"/>
              <a:gd name="T51" fmla="*/ 46 h 103"/>
              <a:gd name="T52" fmla="*/ 86 w 120"/>
              <a:gd name="T53" fmla="*/ 67 h 103"/>
              <a:gd name="T54" fmla="*/ 77 w 120"/>
              <a:gd name="T55" fmla="*/ 44 h 103"/>
              <a:gd name="T56" fmla="*/ 63 w 120"/>
              <a:gd name="T57" fmla="*/ 54 h 103"/>
              <a:gd name="T58" fmla="*/ 51 w 120"/>
              <a:gd name="T59" fmla="*/ 41 h 103"/>
              <a:gd name="T60" fmla="*/ 40 w 120"/>
              <a:gd name="T61" fmla="*/ 59 h 103"/>
              <a:gd name="T62" fmla="*/ 28 w 120"/>
              <a:gd name="T63" fmla="*/ 49 h 103"/>
              <a:gd name="T64" fmla="*/ 18 w 120"/>
              <a:gd name="T65" fmla="*/ 54 h 103"/>
              <a:gd name="T66" fmla="*/ 30 w 120"/>
              <a:gd name="T67" fmla="*/ 11 h 103"/>
              <a:gd name="T68" fmla="*/ 25 w 120"/>
              <a:gd name="T69" fmla="*/ 12 h 103"/>
              <a:gd name="T70" fmla="*/ 17 w 120"/>
              <a:gd name="T71" fmla="*/ 45 h 103"/>
              <a:gd name="T72" fmla="*/ 30 w 120"/>
              <a:gd name="T73" fmla="*/ 11 h 103"/>
              <a:gd name="T74" fmla="*/ 63 w 120"/>
              <a:gd name="T75" fmla="*/ 57 h 103"/>
              <a:gd name="T76" fmla="*/ 59 w 120"/>
              <a:gd name="T77" fmla="*/ 63 h 103"/>
              <a:gd name="T78" fmla="*/ 63 w 120"/>
              <a:gd name="T79" fmla="*/ 69 h 103"/>
              <a:gd name="T80" fmla="*/ 68 w 120"/>
              <a:gd name="T81" fmla="*/ 63 h 103"/>
              <a:gd name="T82" fmla="*/ 63 w 120"/>
              <a:gd name="T83" fmla="*/ 5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0" h="103">
                <a:moveTo>
                  <a:pt x="57" y="103"/>
                </a:moveTo>
                <a:cubicBezTo>
                  <a:pt x="52" y="98"/>
                  <a:pt x="46" y="94"/>
                  <a:pt x="40" y="89"/>
                </a:cubicBezTo>
                <a:cubicBezTo>
                  <a:pt x="34" y="85"/>
                  <a:pt x="28" y="81"/>
                  <a:pt x="23" y="76"/>
                </a:cubicBezTo>
                <a:cubicBezTo>
                  <a:pt x="14" y="68"/>
                  <a:pt x="6" y="55"/>
                  <a:pt x="3" y="42"/>
                </a:cubicBezTo>
                <a:cubicBezTo>
                  <a:pt x="0" y="31"/>
                  <a:pt x="2" y="20"/>
                  <a:pt x="10" y="11"/>
                </a:cubicBezTo>
                <a:cubicBezTo>
                  <a:pt x="11" y="10"/>
                  <a:pt x="12" y="9"/>
                  <a:pt x="13" y="8"/>
                </a:cubicBezTo>
                <a:cubicBezTo>
                  <a:pt x="19" y="3"/>
                  <a:pt x="27" y="0"/>
                  <a:pt x="35" y="0"/>
                </a:cubicBezTo>
                <a:cubicBezTo>
                  <a:pt x="43" y="0"/>
                  <a:pt x="51" y="4"/>
                  <a:pt x="59" y="11"/>
                </a:cubicBezTo>
                <a:cubicBezTo>
                  <a:pt x="60" y="11"/>
                  <a:pt x="60" y="11"/>
                  <a:pt x="60" y="12"/>
                </a:cubicBezTo>
                <a:cubicBezTo>
                  <a:pt x="61" y="11"/>
                  <a:pt x="61" y="11"/>
                  <a:pt x="62" y="11"/>
                </a:cubicBezTo>
                <a:cubicBezTo>
                  <a:pt x="69" y="4"/>
                  <a:pt x="78" y="0"/>
                  <a:pt x="86" y="0"/>
                </a:cubicBezTo>
                <a:cubicBezTo>
                  <a:pt x="94" y="0"/>
                  <a:pt x="102" y="3"/>
                  <a:pt x="108" y="8"/>
                </a:cubicBezTo>
                <a:cubicBezTo>
                  <a:pt x="109" y="9"/>
                  <a:pt x="110" y="10"/>
                  <a:pt x="111" y="11"/>
                </a:cubicBezTo>
                <a:cubicBezTo>
                  <a:pt x="119" y="20"/>
                  <a:pt x="120" y="31"/>
                  <a:pt x="118" y="42"/>
                </a:cubicBezTo>
                <a:cubicBezTo>
                  <a:pt x="115" y="55"/>
                  <a:pt x="107" y="68"/>
                  <a:pt x="98" y="76"/>
                </a:cubicBezTo>
                <a:cubicBezTo>
                  <a:pt x="93" y="81"/>
                  <a:pt x="87" y="85"/>
                  <a:pt x="81" y="89"/>
                </a:cubicBezTo>
                <a:cubicBezTo>
                  <a:pt x="75" y="94"/>
                  <a:pt x="69" y="98"/>
                  <a:pt x="64" y="103"/>
                </a:cubicBezTo>
                <a:cubicBezTo>
                  <a:pt x="57" y="103"/>
                  <a:pt x="57" y="103"/>
                  <a:pt x="57" y="103"/>
                </a:cubicBezTo>
                <a:close/>
                <a:moveTo>
                  <a:pt x="18" y="54"/>
                </a:moveTo>
                <a:cubicBezTo>
                  <a:pt x="21" y="60"/>
                  <a:pt x="25" y="65"/>
                  <a:pt x="29" y="69"/>
                </a:cubicBezTo>
                <a:cubicBezTo>
                  <a:pt x="34" y="73"/>
                  <a:pt x="40" y="77"/>
                  <a:pt x="46" y="81"/>
                </a:cubicBezTo>
                <a:cubicBezTo>
                  <a:pt x="51" y="84"/>
                  <a:pt x="56" y="88"/>
                  <a:pt x="60" y="92"/>
                </a:cubicBezTo>
                <a:cubicBezTo>
                  <a:pt x="65" y="88"/>
                  <a:pt x="70" y="84"/>
                  <a:pt x="75" y="81"/>
                </a:cubicBezTo>
                <a:cubicBezTo>
                  <a:pt x="81" y="77"/>
                  <a:pt x="86" y="73"/>
                  <a:pt x="91" y="69"/>
                </a:cubicBezTo>
                <a:cubicBezTo>
                  <a:pt x="96" y="64"/>
                  <a:pt x="101" y="58"/>
                  <a:pt x="104" y="52"/>
                </a:cubicBezTo>
                <a:cubicBezTo>
                  <a:pt x="103" y="49"/>
                  <a:pt x="101" y="45"/>
                  <a:pt x="97" y="46"/>
                </a:cubicBezTo>
                <a:cubicBezTo>
                  <a:pt x="90" y="46"/>
                  <a:pt x="92" y="67"/>
                  <a:pt x="86" y="67"/>
                </a:cubicBezTo>
                <a:cubicBezTo>
                  <a:pt x="79" y="66"/>
                  <a:pt x="81" y="49"/>
                  <a:pt x="77" y="44"/>
                </a:cubicBezTo>
                <a:cubicBezTo>
                  <a:pt x="73" y="40"/>
                  <a:pt x="72" y="55"/>
                  <a:pt x="63" y="54"/>
                </a:cubicBezTo>
                <a:cubicBezTo>
                  <a:pt x="55" y="54"/>
                  <a:pt x="57" y="44"/>
                  <a:pt x="51" y="41"/>
                </a:cubicBezTo>
                <a:cubicBezTo>
                  <a:pt x="46" y="39"/>
                  <a:pt x="46" y="57"/>
                  <a:pt x="40" y="59"/>
                </a:cubicBezTo>
                <a:cubicBezTo>
                  <a:pt x="34" y="61"/>
                  <a:pt x="31" y="51"/>
                  <a:pt x="28" y="49"/>
                </a:cubicBezTo>
                <a:cubicBezTo>
                  <a:pt x="25" y="46"/>
                  <a:pt x="22" y="53"/>
                  <a:pt x="18" y="54"/>
                </a:cubicBezTo>
                <a:close/>
                <a:moveTo>
                  <a:pt x="30" y="11"/>
                </a:moveTo>
                <a:cubicBezTo>
                  <a:pt x="28" y="11"/>
                  <a:pt x="27" y="11"/>
                  <a:pt x="25" y="12"/>
                </a:cubicBezTo>
                <a:cubicBezTo>
                  <a:pt x="14" y="18"/>
                  <a:pt x="12" y="33"/>
                  <a:pt x="17" y="45"/>
                </a:cubicBezTo>
                <a:cubicBezTo>
                  <a:pt x="18" y="31"/>
                  <a:pt x="22" y="20"/>
                  <a:pt x="30" y="11"/>
                </a:cubicBezTo>
                <a:close/>
                <a:moveTo>
                  <a:pt x="63" y="57"/>
                </a:moveTo>
                <a:cubicBezTo>
                  <a:pt x="61" y="57"/>
                  <a:pt x="59" y="60"/>
                  <a:pt x="59" y="63"/>
                </a:cubicBezTo>
                <a:cubicBezTo>
                  <a:pt x="59" y="67"/>
                  <a:pt x="61" y="69"/>
                  <a:pt x="63" y="69"/>
                </a:cubicBezTo>
                <a:cubicBezTo>
                  <a:pt x="66" y="69"/>
                  <a:pt x="68" y="67"/>
                  <a:pt x="68" y="63"/>
                </a:cubicBezTo>
                <a:cubicBezTo>
                  <a:pt x="68" y="60"/>
                  <a:pt x="66" y="57"/>
                  <a:pt x="63" y="5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172"/>
          <p:cNvSpPr>
            <a:spLocks noEditPoints="1"/>
          </p:cNvSpPr>
          <p:nvPr/>
        </p:nvSpPr>
        <p:spPr bwMode="auto">
          <a:xfrm>
            <a:off x="3565526" y="4665662"/>
            <a:ext cx="412750" cy="585788"/>
          </a:xfrm>
          <a:custGeom>
            <a:avLst/>
            <a:gdLst>
              <a:gd name="T0" fmla="*/ 45 w 83"/>
              <a:gd name="T1" fmla="*/ 17 h 119"/>
              <a:gd name="T2" fmla="*/ 70 w 83"/>
              <a:gd name="T3" fmla="*/ 31 h 119"/>
              <a:gd name="T4" fmla="*/ 73 w 83"/>
              <a:gd name="T5" fmla="*/ 27 h 119"/>
              <a:gd name="T6" fmla="*/ 73 w 83"/>
              <a:gd name="T7" fmla="*/ 24 h 119"/>
              <a:gd name="T8" fmla="*/ 72 w 83"/>
              <a:gd name="T9" fmla="*/ 21 h 119"/>
              <a:gd name="T10" fmla="*/ 53 w 83"/>
              <a:gd name="T11" fmla="*/ 11 h 119"/>
              <a:gd name="T12" fmla="*/ 50 w 83"/>
              <a:gd name="T13" fmla="*/ 10 h 119"/>
              <a:gd name="T14" fmla="*/ 48 w 83"/>
              <a:gd name="T15" fmla="*/ 12 h 119"/>
              <a:gd name="T16" fmla="*/ 45 w 83"/>
              <a:gd name="T17" fmla="*/ 17 h 119"/>
              <a:gd name="T18" fmla="*/ 40 w 83"/>
              <a:gd name="T19" fmla="*/ 26 h 119"/>
              <a:gd name="T20" fmla="*/ 45 w 83"/>
              <a:gd name="T21" fmla="*/ 29 h 119"/>
              <a:gd name="T22" fmla="*/ 24 w 83"/>
              <a:gd name="T23" fmla="*/ 66 h 119"/>
              <a:gd name="T24" fmla="*/ 18 w 83"/>
              <a:gd name="T25" fmla="*/ 63 h 119"/>
              <a:gd name="T26" fmla="*/ 40 w 83"/>
              <a:gd name="T27" fmla="*/ 26 h 119"/>
              <a:gd name="T28" fmla="*/ 13 w 83"/>
              <a:gd name="T29" fmla="*/ 72 h 119"/>
              <a:gd name="T30" fmla="*/ 11 w 83"/>
              <a:gd name="T31" fmla="*/ 93 h 119"/>
              <a:gd name="T32" fmla="*/ 22 w 83"/>
              <a:gd name="T33" fmla="*/ 98 h 119"/>
              <a:gd name="T34" fmla="*/ 39 w 83"/>
              <a:gd name="T35" fmla="*/ 87 h 119"/>
              <a:gd name="T36" fmla="*/ 24 w 83"/>
              <a:gd name="T37" fmla="*/ 82 h 119"/>
              <a:gd name="T38" fmla="*/ 13 w 83"/>
              <a:gd name="T39" fmla="*/ 72 h 119"/>
              <a:gd name="T40" fmla="*/ 45 w 83"/>
              <a:gd name="T41" fmla="*/ 94 h 119"/>
              <a:gd name="T42" fmla="*/ 8 w 83"/>
              <a:gd name="T43" fmla="*/ 119 h 119"/>
              <a:gd name="T44" fmla="*/ 0 w 83"/>
              <a:gd name="T45" fmla="*/ 115 h 119"/>
              <a:gd name="T46" fmla="*/ 3 w 83"/>
              <a:gd name="T47" fmla="*/ 70 h 119"/>
              <a:gd name="T48" fmla="*/ 6 w 83"/>
              <a:gd name="T49" fmla="*/ 66 h 119"/>
              <a:gd name="T50" fmla="*/ 28 w 83"/>
              <a:gd name="T51" fmla="*/ 27 h 119"/>
              <a:gd name="T52" fmla="*/ 37 w 83"/>
              <a:gd name="T53" fmla="*/ 12 h 119"/>
              <a:gd name="T54" fmla="*/ 40 w 83"/>
              <a:gd name="T55" fmla="*/ 7 h 119"/>
              <a:gd name="T56" fmla="*/ 48 w 83"/>
              <a:gd name="T57" fmla="*/ 1 h 119"/>
              <a:gd name="T58" fmla="*/ 58 w 83"/>
              <a:gd name="T59" fmla="*/ 2 h 119"/>
              <a:gd name="T60" fmla="*/ 76 w 83"/>
              <a:gd name="T61" fmla="*/ 13 h 119"/>
              <a:gd name="T62" fmla="*/ 83 w 83"/>
              <a:gd name="T63" fmla="*/ 21 h 119"/>
              <a:gd name="T64" fmla="*/ 81 w 83"/>
              <a:gd name="T65" fmla="*/ 31 h 119"/>
              <a:gd name="T66" fmla="*/ 45 w 83"/>
              <a:gd name="T67" fmla="*/ 9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119">
                <a:moveTo>
                  <a:pt x="45" y="17"/>
                </a:moveTo>
                <a:cubicBezTo>
                  <a:pt x="70" y="31"/>
                  <a:pt x="70" y="31"/>
                  <a:pt x="70" y="31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6"/>
                  <a:pt x="74" y="25"/>
                  <a:pt x="73" y="24"/>
                </a:cubicBezTo>
                <a:cubicBezTo>
                  <a:pt x="73" y="23"/>
                  <a:pt x="73" y="22"/>
                  <a:pt x="72" y="21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0"/>
                  <a:pt x="51" y="10"/>
                  <a:pt x="50" y="10"/>
                </a:cubicBezTo>
                <a:cubicBezTo>
                  <a:pt x="49" y="10"/>
                  <a:pt x="48" y="11"/>
                  <a:pt x="48" y="12"/>
                </a:cubicBezTo>
                <a:cubicBezTo>
                  <a:pt x="45" y="17"/>
                  <a:pt x="45" y="17"/>
                  <a:pt x="45" y="17"/>
                </a:cubicBezTo>
                <a:close/>
                <a:moveTo>
                  <a:pt x="40" y="26"/>
                </a:moveTo>
                <a:cubicBezTo>
                  <a:pt x="45" y="29"/>
                  <a:pt x="45" y="29"/>
                  <a:pt x="45" y="29"/>
                </a:cubicBezTo>
                <a:cubicBezTo>
                  <a:pt x="24" y="66"/>
                  <a:pt x="24" y="66"/>
                  <a:pt x="24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3" y="72"/>
                </a:moveTo>
                <a:cubicBezTo>
                  <a:pt x="11" y="93"/>
                  <a:pt x="11" y="93"/>
                  <a:pt x="11" y="93"/>
                </a:cubicBezTo>
                <a:cubicBezTo>
                  <a:pt x="22" y="98"/>
                  <a:pt x="22" y="98"/>
                  <a:pt x="22" y="98"/>
                </a:cubicBezTo>
                <a:cubicBezTo>
                  <a:pt x="39" y="87"/>
                  <a:pt x="39" y="87"/>
                  <a:pt x="39" y="87"/>
                </a:cubicBezTo>
                <a:cubicBezTo>
                  <a:pt x="35" y="83"/>
                  <a:pt x="30" y="82"/>
                  <a:pt x="24" y="82"/>
                </a:cubicBezTo>
                <a:cubicBezTo>
                  <a:pt x="20" y="77"/>
                  <a:pt x="17" y="74"/>
                  <a:pt x="13" y="72"/>
                </a:cubicBezTo>
                <a:close/>
                <a:moveTo>
                  <a:pt x="45" y="94"/>
                </a:moveTo>
                <a:cubicBezTo>
                  <a:pt x="8" y="119"/>
                  <a:pt x="8" y="119"/>
                  <a:pt x="8" y="119"/>
                </a:cubicBezTo>
                <a:cubicBezTo>
                  <a:pt x="0" y="115"/>
                  <a:pt x="0" y="115"/>
                  <a:pt x="0" y="115"/>
                </a:cubicBezTo>
                <a:cubicBezTo>
                  <a:pt x="3" y="70"/>
                  <a:pt x="3" y="70"/>
                  <a:pt x="3" y="70"/>
                </a:cubicBezTo>
                <a:cubicBezTo>
                  <a:pt x="6" y="66"/>
                  <a:pt x="6" y="66"/>
                  <a:pt x="6" y="66"/>
                </a:cubicBezTo>
                <a:cubicBezTo>
                  <a:pt x="28" y="27"/>
                  <a:pt x="28" y="27"/>
                  <a:pt x="28" y="27"/>
                </a:cubicBezTo>
                <a:cubicBezTo>
                  <a:pt x="37" y="12"/>
                  <a:pt x="37" y="12"/>
                  <a:pt x="37" y="12"/>
                </a:cubicBezTo>
                <a:cubicBezTo>
                  <a:pt x="40" y="7"/>
                  <a:pt x="40" y="7"/>
                  <a:pt x="40" y="7"/>
                </a:cubicBezTo>
                <a:cubicBezTo>
                  <a:pt x="42" y="4"/>
                  <a:pt x="44" y="2"/>
                  <a:pt x="48" y="1"/>
                </a:cubicBezTo>
                <a:cubicBezTo>
                  <a:pt x="51" y="0"/>
                  <a:pt x="55" y="0"/>
                  <a:pt x="58" y="2"/>
                </a:cubicBezTo>
                <a:cubicBezTo>
                  <a:pt x="76" y="13"/>
                  <a:pt x="76" y="13"/>
                  <a:pt x="76" y="13"/>
                </a:cubicBezTo>
                <a:cubicBezTo>
                  <a:pt x="80" y="15"/>
                  <a:pt x="82" y="18"/>
                  <a:pt x="83" y="21"/>
                </a:cubicBezTo>
                <a:cubicBezTo>
                  <a:pt x="83" y="24"/>
                  <a:pt x="83" y="28"/>
                  <a:pt x="81" y="31"/>
                </a:cubicBezTo>
                <a:cubicBezTo>
                  <a:pt x="69" y="52"/>
                  <a:pt x="57" y="73"/>
                  <a:pt x="45" y="9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3541456" y="39502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接下来，我们继续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3464510" y="1231407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5695892" y="2538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正经的，</a:t>
            </a:r>
          </a:p>
        </p:txBody>
      </p:sp>
      <p:sp>
        <p:nvSpPr>
          <p:cNvPr id="176" name="文本框 175"/>
          <p:cNvSpPr txBox="1"/>
          <p:nvPr/>
        </p:nvSpPr>
        <p:spPr>
          <a:xfrm>
            <a:off x="597402" y="4735431"/>
            <a:ext cx="286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大家好，我就是传说中的演员，作者说，我是来占位的，目的就是为了好看点儿。把我替换成你需要的内容就好了。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324373" y="4374537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你好，我是帅标题</a:t>
            </a:r>
          </a:p>
        </p:txBody>
      </p:sp>
      <p:sp>
        <p:nvSpPr>
          <p:cNvPr id="178" name="文本框 177"/>
          <p:cNvSpPr txBox="1"/>
          <p:nvPr/>
        </p:nvSpPr>
        <p:spPr>
          <a:xfrm>
            <a:off x="634724" y="3326130"/>
            <a:ext cx="286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361695" y="2965236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你好，我是帅标题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597402" y="2009856"/>
            <a:ext cx="286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1324373" y="1648962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你好，我是帅标题</a:t>
            </a:r>
          </a:p>
        </p:txBody>
      </p:sp>
      <p:sp>
        <p:nvSpPr>
          <p:cNvPr id="182" name="文本框 181"/>
          <p:cNvSpPr txBox="1"/>
          <p:nvPr/>
        </p:nvSpPr>
        <p:spPr>
          <a:xfrm>
            <a:off x="8794267" y="4717617"/>
            <a:ext cx="286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大家好，我就是传说中的演员，作者说，我是来占位的，目的就是为了好看点儿。把我替换成你需要的内容就好了。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831589" y="4356723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你好，我是帅标题</a:t>
            </a:r>
          </a:p>
        </p:txBody>
      </p:sp>
      <p:sp>
        <p:nvSpPr>
          <p:cNvPr id="184" name="文本框 183"/>
          <p:cNvSpPr txBox="1"/>
          <p:nvPr/>
        </p:nvSpPr>
        <p:spPr>
          <a:xfrm>
            <a:off x="8831589" y="3308316"/>
            <a:ext cx="286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8793579" y="2947422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你好，我是帅标题</a:t>
            </a:r>
          </a:p>
        </p:txBody>
      </p:sp>
      <p:sp>
        <p:nvSpPr>
          <p:cNvPr id="186" name="文本框 185"/>
          <p:cNvSpPr txBox="1"/>
          <p:nvPr/>
        </p:nvSpPr>
        <p:spPr>
          <a:xfrm>
            <a:off x="8794267" y="1992042"/>
            <a:ext cx="286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794267" y="1631148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你好，我是帅标题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4618673" y="4948798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替换掉的图片，换成你的图片就可以了。</a:t>
            </a:r>
            <a:endParaRPr lang="zh-CN" altLang="en-US" sz="12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4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00720" y="1443388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接下来，我们继续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5156" y="130219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正经的，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23775" y="2229597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9744" y="4044513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C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  <a:r>
              <a:rPr lang="en-US" altLang="zh-C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endParaRPr lang="zh-CN" alt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4804" y="5106342"/>
            <a:ext cx="203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44804" y="367518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我是标题我自豪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21125" y="4044513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C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  <a:r>
              <a:rPr lang="en-US" altLang="zh-C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endParaRPr lang="zh-CN" alt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76185" y="5106342"/>
            <a:ext cx="203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76185" y="367518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我是标题我自豪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745147" y="4044513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</a:t>
            </a:r>
            <a:r>
              <a:rPr lang="en-US" altLang="zh-CN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30</a:t>
            </a:r>
            <a:r>
              <a:rPr lang="en-US" altLang="zh-C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%</a:t>
            </a:r>
            <a:endParaRPr lang="zh-CN" alt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00207" y="5106342"/>
            <a:ext cx="203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500207" y="367518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我是标题我自豪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" y="456739"/>
            <a:ext cx="5525947" cy="552594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439786" y="5106342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替换掉的图片，换成你的图片就可以了。</a:t>
            </a:r>
            <a:endParaRPr lang="zh-CN" altLang="en-US" sz="1200" dirty="0">
              <a:solidFill>
                <a:srgbClr val="FF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3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1409846" y="1502596"/>
            <a:ext cx="3914775" cy="90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2319435" y="1502597"/>
            <a:ext cx="3914775" cy="90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3229024" y="1502596"/>
            <a:ext cx="3914775" cy="909588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5400000">
            <a:off x="4138613" y="1502597"/>
            <a:ext cx="3914775" cy="909588"/>
          </a:xfrm>
          <a:prstGeom prst="rect">
            <a:avLst/>
          </a:prstGeom>
          <a:solidFill>
            <a:srgbClr val="AB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6867379" y="1502595"/>
            <a:ext cx="3914775" cy="90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5957790" y="1502598"/>
            <a:ext cx="3914775" cy="909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5048201" y="1502597"/>
            <a:ext cx="3914775" cy="909588"/>
          </a:xfrm>
          <a:prstGeom prst="rect">
            <a:avLst/>
          </a:prstGeom>
          <a:solidFill>
            <a:srgbClr val="CA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464785" y="4224077"/>
            <a:ext cx="326243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开始之前，在这里写下</a:t>
            </a:r>
          </a:p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你的，公司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10622" y="5270517"/>
            <a:ext cx="557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23855" y="5579816"/>
            <a:ext cx="2544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11170" y="603995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嘿，你的逼格掉了！</a:t>
            </a:r>
            <a:endParaRPr lang="en-US" altLang="zh-CN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3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3548" y="15053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最后的最后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9752" y="1935654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sz="20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9887" y="193565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博主想说：各种求包养，求留言，求分享，求告诉你的朋友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9854" y="4626745"/>
            <a:ext cx="48484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200" dirty="0" smtClean="0"/>
              <a:t>www.tretars.com</a:t>
            </a:r>
            <a:endParaRPr lang="zh-CN" altLang="en-US" sz="5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14" y="2485868"/>
            <a:ext cx="3033429" cy="30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五边形 28"/>
          <p:cNvSpPr/>
          <p:nvPr/>
        </p:nvSpPr>
        <p:spPr>
          <a:xfrm>
            <a:off x="2676293" y="1472096"/>
            <a:ext cx="12404589" cy="8834478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57008" y="395027"/>
            <a:ext cx="387798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好吧，你可能还没说完</a:t>
            </a:r>
          </a:p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所以，接着说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8399" y="1441467"/>
            <a:ext cx="4955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我猜，像你一样英俊潇洒、风流倜傥的人，情人可能还真不止一个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33" y="2349000"/>
            <a:ext cx="743200" cy="743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00" y="2349000"/>
            <a:ext cx="743200" cy="743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67" y="2393200"/>
            <a:ext cx="743200" cy="743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33" y="4590800"/>
            <a:ext cx="743200" cy="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00" y="4590800"/>
            <a:ext cx="743200" cy="7432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67" y="4590800"/>
            <a:ext cx="743200" cy="7432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652704" y="3485214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我猜，这个图标肯定满足不了你的兽欲，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，自己换吧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23371" y="3487968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我猜，这个图标肯定满足不了你的兽欲，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，自己换吧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94038" y="3487968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我猜，这个图标肯定满足不了你的兽欲，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，自己换吧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52704" y="5812733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我猜，这个图标肯定满足不了你的兽欲，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，自己换吧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23371" y="5815487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我猜，这个图标肯定满足不了你的兽欲，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，自己换吧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94038" y="5815487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我猜，这个图标肯定满足不了你的兽欲，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so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，自己换吧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25087" y="312432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我是帅气的标题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5426585" y="3113128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你哪里帅了</a:t>
            </a:r>
          </a:p>
        </p:txBody>
      </p:sp>
      <p:sp>
        <p:nvSpPr>
          <p:cNvPr id="25" name="矩形 24"/>
          <p:cNvSpPr/>
          <p:nvPr/>
        </p:nvSpPr>
        <p:spPr>
          <a:xfrm>
            <a:off x="7797253" y="312432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就是，就是</a:t>
            </a:r>
          </a:p>
        </p:txBody>
      </p:sp>
      <p:sp>
        <p:nvSpPr>
          <p:cNvPr id="26" name="矩形 25"/>
          <p:cNvSpPr/>
          <p:nvPr/>
        </p:nvSpPr>
        <p:spPr>
          <a:xfrm>
            <a:off x="3171336" y="5345192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他是衰哥</a:t>
            </a:r>
          </a:p>
        </p:txBody>
      </p:sp>
      <p:sp>
        <p:nvSpPr>
          <p:cNvPr id="27" name="矩形 26"/>
          <p:cNvSpPr/>
          <p:nvPr/>
        </p:nvSpPr>
        <p:spPr>
          <a:xfrm>
            <a:off x="4849506" y="5334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为什么你们要这么说他</a:t>
            </a:r>
          </a:p>
        </p:txBody>
      </p:sp>
      <p:sp>
        <p:nvSpPr>
          <p:cNvPr id="28" name="矩形 27"/>
          <p:cNvSpPr/>
          <p:nvPr/>
        </p:nvSpPr>
        <p:spPr>
          <a:xfrm>
            <a:off x="7797253" y="5345192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就是，就是</a:t>
            </a:r>
          </a:p>
        </p:txBody>
      </p:sp>
    </p:spTree>
    <p:extLst>
      <p:ext uri="{BB962C8B-B14F-4D97-AF65-F5344CB8AC3E}">
        <p14:creationId xmlns:p14="http://schemas.microsoft.com/office/powerpoint/2010/main" val="40930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 rot="273085">
            <a:off x="5512184" y="2467993"/>
            <a:ext cx="3228032" cy="3229164"/>
            <a:chOff x="4003675" y="1222375"/>
            <a:chExt cx="4527550" cy="4529138"/>
          </a:xfrm>
          <a:solidFill>
            <a:srgbClr val="F4B183"/>
          </a:solidFill>
        </p:grpSpPr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4003675" y="1241425"/>
              <a:ext cx="2003425" cy="2389188"/>
            </a:xfrm>
            <a:custGeom>
              <a:avLst/>
              <a:gdLst>
                <a:gd name="T0" fmla="*/ 2003425 w 414"/>
                <a:gd name="T1" fmla="*/ 726933 h 493"/>
                <a:gd name="T2" fmla="*/ 1809857 w 414"/>
                <a:gd name="T3" fmla="*/ 426468 h 493"/>
                <a:gd name="T4" fmla="*/ 1988907 w 414"/>
                <a:gd name="T5" fmla="*/ 0 h 493"/>
                <a:gd name="T6" fmla="*/ 1001712 w 414"/>
                <a:gd name="T7" fmla="*/ 363467 h 493"/>
                <a:gd name="T8" fmla="*/ 285512 w 414"/>
                <a:gd name="T9" fmla="*/ 736626 h 493"/>
                <a:gd name="T10" fmla="*/ 270995 w 414"/>
                <a:gd name="T11" fmla="*/ 1167940 h 493"/>
                <a:gd name="T12" fmla="*/ 0 w 414"/>
                <a:gd name="T13" fmla="*/ 2219570 h 493"/>
                <a:gd name="T14" fmla="*/ 396814 w 414"/>
                <a:gd name="T15" fmla="*/ 2389188 h 493"/>
                <a:gd name="T16" fmla="*/ 721039 w 414"/>
                <a:gd name="T17" fmla="*/ 2175954 h 493"/>
                <a:gd name="T18" fmla="*/ 861376 w 414"/>
                <a:gd name="T19" fmla="*/ 1599254 h 493"/>
                <a:gd name="T20" fmla="*/ 1442079 w 414"/>
                <a:gd name="T21" fmla="*/ 1216402 h 493"/>
                <a:gd name="T22" fmla="*/ 1485632 w 414"/>
                <a:gd name="T23" fmla="*/ 911090 h 493"/>
                <a:gd name="T24" fmla="*/ 2003425 w 414"/>
                <a:gd name="T25" fmla="*/ 726933 h 49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4"/>
                <a:gd name="T40" fmla="*/ 0 h 493"/>
                <a:gd name="T41" fmla="*/ 414 w 414"/>
                <a:gd name="T42" fmla="*/ 493 h 49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4" h="493">
                  <a:moveTo>
                    <a:pt x="414" y="150"/>
                  </a:moveTo>
                  <a:cubicBezTo>
                    <a:pt x="374" y="88"/>
                    <a:pt x="374" y="88"/>
                    <a:pt x="374" y="88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336" y="9"/>
                    <a:pt x="266" y="35"/>
                    <a:pt x="207" y="75"/>
                  </a:cubicBezTo>
                  <a:cubicBezTo>
                    <a:pt x="147" y="62"/>
                    <a:pt x="84" y="93"/>
                    <a:pt x="59" y="152"/>
                  </a:cubicBezTo>
                  <a:cubicBezTo>
                    <a:pt x="47" y="182"/>
                    <a:pt x="47" y="213"/>
                    <a:pt x="56" y="241"/>
                  </a:cubicBezTo>
                  <a:cubicBezTo>
                    <a:pt x="21" y="306"/>
                    <a:pt x="1" y="380"/>
                    <a:pt x="0" y="458"/>
                  </a:cubicBezTo>
                  <a:cubicBezTo>
                    <a:pt x="82" y="493"/>
                    <a:pt x="82" y="493"/>
                    <a:pt x="82" y="493"/>
                  </a:cubicBezTo>
                  <a:cubicBezTo>
                    <a:pt x="149" y="449"/>
                    <a:pt x="149" y="449"/>
                    <a:pt x="149" y="449"/>
                  </a:cubicBezTo>
                  <a:cubicBezTo>
                    <a:pt x="151" y="407"/>
                    <a:pt x="161" y="367"/>
                    <a:pt x="178" y="330"/>
                  </a:cubicBezTo>
                  <a:cubicBezTo>
                    <a:pt x="229" y="331"/>
                    <a:pt x="277" y="301"/>
                    <a:pt x="298" y="251"/>
                  </a:cubicBezTo>
                  <a:cubicBezTo>
                    <a:pt x="306" y="230"/>
                    <a:pt x="309" y="209"/>
                    <a:pt x="307" y="188"/>
                  </a:cubicBezTo>
                  <a:cubicBezTo>
                    <a:pt x="339" y="169"/>
                    <a:pt x="375" y="156"/>
                    <a:pt x="414" y="1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6089650" y="1222375"/>
              <a:ext cx="2392363" cy="1917700"/>
            </a:xfrm>
            <a:custGeom>
              <a:avLst/>
              <a:gdLst>
                <a:gd name="T0" fmla="*/ 1980722 w 494"/>
                <a:gd name="T1" fmla="*/ 910423 h 396"/>
                <a:gd name="T2" fmla="*/ 1602980 w 494"/>
                <a:gd name="T3" fmla="*/ 237291 h 396"/>
                <a:gd name="T4" fmla="*/ 1152596 w 494"/>
                <a:gd name="T5" fmla="*/ 227606 h 396"/>
                <a:gd name="T6" fmla="*/ 174342 w 494"/>
                <a:gd name="T7" fmla="*/ 0 h 396"/>
                <a:gd name="T8" fmla="*/ 0 w 494"/>
                <a:gd name="T9" fmla="*/ 421313 h 396"/>
                <a:gd name="T10" fmla="*/ 193714 w 494"/>
                <a:gd name="T11" fmla="*/ 721559 h 396"/>
                <a:gd name="T12" fmla="*/ 736112 w 494"/>
                <a:gd name="T13" fmla="*/ 832940 h 396"/>
                <a:gd name="T14" fmla="*/ 1123539 w 494"/>
                <a:gd name="T15" fmla="*/ 1394691 h 396"/>
                <a:gd name="T16" fmla="*/ 1462538 w 494"/>
                <a:gd name="T17" fmla="*/ 1433432 h 396"/>
                <a:gd name="T18" fmla="*/ 1665937 w 494"/>
                <a:gd name="T19" fmla="*/ 1917700 h 396"/>
                <a:gd name="T20" fmla="*/ 2000093 w 494"/>
                <a:gd name="T21" fmla="*/ 1704622 h 396"/>
                <a:gd name="T22" fmla="*/ 2392363 w 494"/>
                <a:gd name="T23" fmla="*/ 1869273 h 396"/>
                <a:gd name="T24" fmla="*/ 1980722 w 494"/>
                <a:gd name="T25" fmla="*/ 910423 h 3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94"/>
                <a:gd name="T40" fmla="*/ 0 h 396"/>
                <a:gd name="T41" fmla="*/ 494 w 494"/>
                <a:gd name="T42" fmla="*/ 396 h 3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94" h="396">
                  <a:moveTo>
                    <a:pt x="409" y="188"/>
                  </a:moveTo>
                  <a:cubicBezTo>
                    <a:pt x="418" y="131"/>
                    <a:pt x="387" y="72"/>
                    <a:pt x="331" y="49"/>
                  </a:cubicBezTo>
                  <a:cubicBezTo>
                    <a:pt x="300" y="36"/>
                    <a:pt x="267" y="36"/>
                    <a:pt x="238" y="47"/>
                  </a:cubicBezTo>
                  <a:cubicBezTo>
                    <a:pt x="177" y="17"/>
                    <a:pt x="108" y="1"/>
                    <a:pt x="36" y="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0" y="149"/>
                    <a:pt x="40" y="149"/>
                    <a:pt x="40" y="149"/>
                  </a:cubicBezTo>
                  <a:cubicBezTo>
                    <a:pt x="80" y="150"/>
                    <a:pt x="117" y="158"/>
                    <a:pt x="152" y="172"/>
                  </a:cubicBezTo>
                  <a:cubicBezTo>
                    <a:pt x="154" y="221"/>
                    <a:pt x="183" y="268"/>
                    <a:pt x="232" y="288"/>
                  </a:cubicBezTo>
                  <a:cubicBezTo>
                    <a:pt x="255" y="297"/>
                    <a:pt x="279" y="300"/>
                    <a:pt x="302" y="296"/>
                  </a:cubicBezTo>
                  <a:cubicBezTo>
                    <a:pt x="322" y="326"/>
                    <a:pt x="336" y="360"/>
                    <a:pt x="344" y="396"/>
                  </a:cubicBezTo>
                  <a:cubicBezTo>
                    <a:pt x="413" y="352"/>
                    <a:pt x="413" y="352"/>
                    <a:pt x="413" y="352"/>
                  </a:cubicBezTo>
                  <a:cubicBezTo>
                    <a:pt x="494" y="386"/>
                    <a:pt x="494" y="386"/>
                    <a:pt x="494" y="386"/>
                  </a:cubicBezTo>
                  <a:cubicBezTo>
                    <a:pt x="481" y="312"/>
                    <a:pt x="451" y="245"/>
                    <a:pt x="409" y="1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6564313" y="3198813"/>
              <a:ext cx="1966912" cy="2508250"/>
            </a:xfrm>
            <a:custGeom>
              <a:avLst/>
              <a:gdLst>
                <a:gd name="T0" fmla="*/ 1792506 w 406"/>
                <a:gd name="T1" fmla="*/ 1597920 h 518"/>
                <a:gd name="T2" fmla="*/ 1792506 w 406"/>
                <a:gd name="T3" fmla="*/ 1118544 h 518"/>
                <a:gd name="T4" fmla="*/ 1947534 w 406"/>
                <a:gd name="T5" fmla="*/ 169476 h 518"/>
                <a:gd name="T6" fmla="*/ 1550275 w 406"/>
                <a:gd name="T7" fmla="*/ 0 h 518"/>
                <a:gd name="T8" fmla="*/ 1230531 w 406"/>
                <a:gd name="T9" fmla="*/ 208214 h 518"/>
                <a:gd name="T10" fmla="*/ 1162707 w 406"/>
                <a:gd name="T11" fmla="*/ 736012 h 518"/>
                <a:gd name="T12" fmla="*/ 639489 w 406"/>
                <a:gd name="T13" fmla="*/ 1118544 h 518"/>
                <a:gd name="T14" fmla="*/ 610421 w 406"/>
                <a:gd name="T15" fmla="*/ 1515603 h 518"/>
                <a:gd name="T16" fmla="*/ 0 w 406"/>
                <a:gd name="T17" fmla="*/ 1786765 h 518"/>
                <a:gd name="T18" fmla="*/ 227697 w 406"/>
                <a:gd name="T19" fmla="*/ 2135402 h 518"/>
                <a:gd name="T20" fmla="*/ 67825 w 406"/>
                <a:gd name="T21" fmla="*/ 2508250 h 518"/>
                <a:gd name="T22" fmla="*/ 1177240 w 406"/>
                <a:gd name="T23" fmla="*/ 1985294 h 518"/>
                <a:gd name="T24" fmla="*/ 1792506 w 406"/>
                <a:gd name="T25" fmla="*/ 1597920 h 5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6"/>
                <a:gd name="T40" fmla="*/ 0 h 518"/>
                <a:gd name="T41" fmla="*/ 406 w 406"/>
                <a:gd name="T42" fmla="*/ 518 h 5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6" h="518">
                  <a:moveTo>
                    <a:pt x="370" y="330"/>
                  </a:moveTo>
                  <a:cubicBezTo>
                    <a:pt x="384" y="297"/>
                    <a:pt x="383" y="261"/>
                    <a:pt x="370" y="231"/>
                  </a:cubicBezTo>
                  <a:cubicBezTo>
                    <a:pt x="394" y="170"/>
                    <a:pt x="406" y="104"/>
                    <a:pt x="402" y="35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254" y="43"/>
                    <a:pt x="254" y="43"/>
                    <a:pt x="254" y="43"/>
                  </a:cubicBezTo>
                  <a:cubicBezTo>
                    <a:pt x="256" y="81"/>
                    <a:pt x="251" y="118"/>
                    <a:pt x="240" y="152"/>
                  </a:cubicBezTo>
                  <a:cubicBezTo>
                    <a:pt x="194" y="156"/>
                    <a:pt x="151" y="185"/>
                    <a:pt x="132" y="231"/>
                  </a:cubicBezTo>
                  <a:cubicBezTo>
                    <a:pt x="121" y="258"/>
                    <a:pt x="120" y="287"/>
                    <a:pt x="126" y="313"/>
                  </a:cubicBezTo>
                  <a:cubicBezTo>
                    <a:pt x="90" y="340"/>
                    <a:pt x="47" y="360"/>
                    <a:pt x="0" y="369"/>
                  </a:cubicBezTo>
                  <a:cubicBezTo>
                    <a:pt x="47" y="441"/>
                    <a:pt x="47" y="441"/>
                    <a:pt x="47" y="441"/>
                  </a:cubicBezTo>
                  <a:cubicBezTo>
                    <a:pt x="14" y="518"/>
                    <a:pt x="14" y="518"/>
                    <a:pt x="14" y="518"/>
                  </a:cubicBezTo>
                  <a:cubicBezTo>
                    <a:pt x="102" y="503"/>
                    <a:pt x="180" y="465"/>
                    <a:pt x="243" y="410"/>
                  </a:cubicBezTo>
                  <a:cubicBezTo>
                    <a:pt x="297" y="413"/>
                    <a:pt x="349" y="382"/>
                    <a:pt x="370" y="3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017963" y="3697288"/>
              <a:ext cx="2498725" cy="2054225"/>
            </a:xfrm>
            <a:custGeom>
              <a:avLst/>
              <a:gdLst>
                <a:gd name="T0" fmla="*/ 2275970 w 516"/>
                <a:gd name="T1" fmla="*/ 1317805 h 424"/>
                <a:gd name="T2" fmla="*/ 1641604 w 516"/>
                <a:gd name="T3" fmla="*/ 1196683 h 424"/>
                <a:gd name="T4" fmla="*/ 1254205 w 516"/>
                <a:gd name="T5" fmla="*/ 658902 h 424"/>
                <a:gd name="T6" fmla="*/ 949128 w 516"/>
                <a:gd name="T7" fmla="*/ 615299 h 424"/>
                <a:gd name="T8" fmla="*/ 721531 w 516"/>
                <a:gd name="T9" fmla="*/ 0 h 424"/>
                <a:gd name="T10" fmla="*/ 406769 w 516"/>
                <a:gd name="T11" fmla="*/ 203485 h 424"/>
                <a:gd name="T12" fmla="*/ 0 w 516"/>
                <a:gd name="T13" fmla="*/ 33914 h 424"/>
                <a:gd name="T14" fmla="*/ 406769 w 516"/>
                <a:gd name="T15" fmla="*/ 1099786 h 424"/>
                <a:gd name="T16" fmla="*/ 779641 w 516"/>
                <a:gd name="T17" fmla="*/ 1811981 h 424"/>
                <a:gd name="T18" fmla="*/ 1254205 w 516"/>
                <a:gd name="T19" fmla="*/ 1811981 h 424"/>
                <a:gd name="T20" fmla="*/ 2338923 w 516"/>
                <a:gd name="T21" fmla="*/ 2039690 h 424"/>
                <a:gd name="T22" fmla="*/ 2498725 w 516"/>
                <a:gd name="T23" fmla="*/ 1661791 h 424"/>
                <a:gd name="T24" fmla="*/ 2275970 w 516"/>
                <a:gd name="T25" fmla="*/ 1317805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16"/>
                <a:gd name="T40" fmla="*/ 0 h 424"/>
                <a:gd name="T41" fmla="*/ 516 w 516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16" h="424">
                  <a:moveTo>
                    <a:pt x="470" y="272"/>
                  </a:moveTo>
                  <a:cubicBezTo>
                    <a:pt x="424" y="273"/>
                    <a:pt x="379" y="264"/>
                    <a:pt x="339" y="247"/>
                  </a:cubicBezTo>
                  <a:cubicBezTo>
                    <a:pt x="336" y="199"/>
                    <a:pt x="306" y="155"/>
                    <a:pt x="259" y="136"/>
                  </a:cubicBezTo>
                  <a:cubicBezTo>
                    <a:pt x="239" y="127"/>
                    <a:pt x="217" y="124"/>
                    <a:pt x="196" y="127"/>
                  </a:cubicBezTo>
                  <a:cubicBezTo>
                    <a:pt x="172" y="89"/>
                    <a:pt x="156" y="46"/>
                    <a:pt x="149" y="0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89"/>
                    <a:pt x="39" y="164"/>
                    <a:pt x="84" y="227"/>
                  </a:cubicBezTo>
                  <a:cubicBezTo>
                    <a:pt x="71" y="287"/>
                    <a:pt x="102" y="350"/>
                    <a:pt x="161" y="374"/>
                  </a:cubicBezTo>
                  <a:cubicBezTo>
                    <a:pt x="194" y="388"/>
                    <a:pt x="229" y="387"/>
                    <a:pt x="259" y="374"/>
                  </a:cubicBezTo>
                  <a:cubicBezTo>
                    <a:pt x="327" y="407"/>
                    <a:pt x="403" y="424"/>
                    <a:pt x="483" y="421"/>
                  </a:cubicBezTo>
                  <a:cubicBezTo>
                    <a:pt x="516" y="343"/>
                    <a:pt x="516" y="343"/>
                    <a:pt x="516" y="343"/>
                  </a:cubicBezTo>
                  <a:lnTo>
                    <a:pt x="470" y="2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3541456" y="39502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接下来，我们继续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64510" y="1231407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695892" y="2538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正经的，</a:t>
            </a:r>
          </a:p>
        </p:txBody>
      </p:sp>
      <p:sp>
        <p:nvSpPr>
          <p:cNvPr id="46" name="矩形 45"/>
          <p:cNvSpPr/>
          <p:nvPr/>
        </p:nvSpPr>
        <p:spPr>
          <a:xfrm>
            <a:off x="378084" y="1518687"/>
            <a:ext cx="2670495" cy="909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rot="10800000">
            <a:off x="386401" y="2428274"/>
            <a:ext cx="585787" cy="328669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/>
          <p:nvPr/>
        </p:nvCxnSpPr>
        <p:spPr>
          <a:xfrm>
            <a:off x="387039" y="2961238"/>
            <a:ext cx="0" cy="611823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86401" y="4628111"/>
            <a:ext cx="0" cy="611823"/>
          </a:xfrm>
          <a:prstGeom prst="line">
            <a:avLst/>
          </a:prstGeom>
          <a:ln w="762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86401" y="3805932"/>
            <a:ext cx="0" cy="611823"/>
          </a:xfrm>
          <a:prstGeom prst="line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86401" y="5435195"/>
            <a:ext cx="0" cy="611823"/>
          </a:xfrm>
          <a:prstGeom prst="line">
            <a:avLst/>
          </a:prstGeom>
          <a:ln w="76200">
            <a:solidFill>
              <a:srgbClr val="AB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46809" y="3203528"/>
            <a:ext cx="238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0907" y="287485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我是标题我自豪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40907" y="4019444"/>
            <a:ext cx="234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5005" y="369077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我是标题我自豪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36971" y="4899417"/>
            <a:ext cx="22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1069" y="45707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我是标题我自豪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446806" y="5689751"/>
            <a:ext cx="227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40904" y="536108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我是标题我自豪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12838" y="1883341"/>
            <a:ext cx="203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06936" y="155467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我是标题我自豪</a:t>
            </a:r>
          </a:p>
        </p:txBody>
      </p:sp>
      <p:sp>
        <p:nvSpPr>
          <p:cNvPr id="79" name="文本框 19"/>
          <p:cNvSpPr>
            <a:spLocks noChangeArrowheads="1"/>
          </p:cNvSpPr>
          <p:nvPr/>
        </p:nvSpPr>
        <p:spPr bwMode="auto">
          <a:xfrm>
            <a:off x="3133334" y="2802756"/>
            <a:ext cx="2473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输入你的标题</a:t>
            </a:r>
            <a:endParaRPr lang="en-US" altLang="zh-CN" sz="1600" b="1" dirty="0">
              <a:latin typeface="华文细黑" panose="02010600040101010101" pitchFamily="2" charset="-122"/>
              <a:ea typeface="华文细黑" panose="02010600040101010101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0" name="文本框 99"/>
          <p:cNvSpPr>
            <a:spLocks noChangeArrowheads="1"/>
          </p:cNvSpPr>
          <p:nvPr/>
        </p:nvSpPr>
        <p:spPr bwMode="auto">
          <a:xfrm>
            <a:off x="6427918" y="3242202"/>
            <a:ext cx="15283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输入标题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062410" y="3318059"/>
            <a:ext cx="237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83" name="文本框 2"/>
          <p:cNvSpPr>
            <a:spLocks noChangeArrowheads="1"/>
          </p:cNvSpPr>
          <p:nvPr/>
        </p:nvSpPr>
        <p:spPr bwMode="auto">
          <a:xfrm>
            <a:off x="3728810" y="2026980"/>
            <a:ext cx="2015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  <a:sym typeface="方正姚体" panose="02010601030101010101" pitchFamily="2" charset="-122"/>
              </a:rPr>
              <a:t>21%</a:t>
            </a:r>
            <a:endParaRPr lang="zh-CN" altLang="en-US" sz="6600" dirty="0">
              <a:latin typeface="华文细黑" panose="02010600040101010101" pitchFamily="2" charset="-122"/>
              <a:ea typeface="华文细黑" panose="02010600040101010101" pitchFamily="2" charset="-122"/>
              <a:cs typeface="Segoe UI" panose="020B0502040204020203" pitchFamily="34" charset="0"/>
              <a:sym typeface="方正姚体" panose="02010601030101010101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6027412" y="2916505"/>
            <a:ext cx="362880" cy="398911"/>
            <a:chOff x="7016751" y="4257675"/>
            <a:chExt cx="447675" cy="492125"/>
          </a:xfrm>
          <a:solidFill>
            <a:schemeClr val="bg1">
              <a:lumMod val="95000"/>
            </a:schemeClr>
          </a:solidFill>
        </p:grpSpPr>
        <p:sp>
          <p:nvSpPr>
            <p:cNvPr id="94" name="Oval 116"/>
            <p:cNvSpPr>
              <a:spLocks noChangeArrowheads="1"/>
            </p:cNvSpPr>
            <p:nvPr/>
          </p:nvSpPr>
          <p:spPr bwMode="auto">
            <a:xfrm>
              <a:off x="7070726" y="4257675"/>
              <a:ext cx="106363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117"/>
            <p:cNvSpPr>
              <a:spLocks noChangeArrowheads="1"/>
            </p:cNvSpPr>
            <p:nvPr/>
          </p:nvSpPr>
          <p:spPr bwMode="auto">
            <a:xfrm>
              <a:off x="7245351" y="4257675"/>
              <a:ext cx="104775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8"/>
            <p:cNvSpPr>
              <a:spLocks/>
            </p:cNvSpPr>
            <p:nvPr/>
          </p:nvSpPr>
          <p:spPr bwMode="auto">
            <a:xfrm>
              <a:off x="7331076" y="4683125"/>
              <a:ext cx="55563" cy="66675"/>
            </a:xfrm>
            <a:custGeom>
              <a:avLst/>
              <a:gdLst>
                <a:gd name="T0" fmla="*/ 0 w 26"/>
                <a:gd name="T1" fmla="*/ 0 h 31"/>
                <a:gd name="T2" fmla="*/ 0 w 26"/>
                <a:gd name="T3" fmla="*/ 18 h 31"/>
                <a:gd name="T4" fmla="*/ 13 w 26"/>
                <a:gd name="T5" fmla="*/ 31 h 31"/>
                <a:gd name="T6" fmla="*/ 13 w 26"/>
                <a:gd name="T7" fmla="*/ 31 h 31"/>
                <a:gd name="T8" fmla="*/ 26 w 26"/>
                <a:gd name="T9" fmla="*/ 18 h 31"/>
                <a:gd name="T10" fmla="*/ 26 w 26"/>
                <a:gd name="T11" fmla="*/ 0 h 31"/>
                <a:gd name="T12" fmla="*/ 0 w 2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5"/>
                    <a:pt x="6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21" y="31"/>
                    <a:pt x="26" y="25"/>
                    <a:pt x="26" y="1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9"/>
            <p:cNvSpPr>
              <a:spLocks noEditPoints="1"/>
            </p:cNvSpPr>
            <p:nvPr/>
          </p:nvSpPr>
          <p:spPr bwMode="auto">
            <a:xfrm>
              <a:off x="7016751" y="4360862"/>
              <a:ext cx="447675" cy="388938"/>
            </a:xfrm>
            <a:custGeom>
              <a:avLst/>
              <a:gdLst>
                <a:gd name="T0" fmla="*/ 191 w 209"/>
                <a:gd name="T1" fmla="*/ 93 h 182"/>
                <a:gd name="T2" fmla="*/ 182 w 209"/>
                <a:gd name="T3" fmla="*/ 83 h 182"/>
                <a:gd name="T4" fmla="*/ 182 w 209"/>
                <a:gd name="T5" fmla="*/ 80 h 182"/>
                <a:gd name="T6" fmla="*/ 166 w 209"/>
                <a:gd name="T7" fmla="*/ 15 h 182"/>
                <a:gd name="T8" fmla="*/ 148 w 209"/>
                <a:gd name="T9" fmla="*/ 0 h 182"/>
                <a:gd name="T10" fmla="*/ 148 w 209"/>
                <a:gd name="T11" fmla="*/ 0 h 182"/>
                <a:gd name="T12" fmla="*/ 142 w 209"/>
                <a:gd name="T13" fmla="*/ 1 h 182"/>
                <a:gd name="T14" fmla="*/ 137 w 209"/>
                <a:gd name="T15" fmla="*/ 3 h 182"/>
                <a:gd name="T16" fmla="*/ 124 w 209"/>
                <a:gd name="T17" fmla="*/ 20 h 182"/>
                <a:gd name="T18" fmla="*/ 124 w 209"/>
                <a:gd name="T19" fmla="*/ 21 h 182"/>
                <a:gd name="T20" fmla="*/ 117 w 209"/>
                <a:gd name="T21" fmla="*/ 43 h 182"/>
                <a:gd name="T22" fmla="*/ 90 w 209"/>
                <a:gd name="T23" fmla="*/ 48 h 182"/>
                <a:gd name="T24" fmla="*/ 82 w 209"/>
                <a:gd name="T25" fmla="*/ 53 h 182"/>
                <a:gd name="T26" fmla="*/ 65 w 209"/>
                <a:gd name="T27" fmla="*/ 45 h 182"/>
                <a:gd name="T28" fmla="*/ 58 w 209"/>
                <a:gd name="T29" fmla="*/ 21 h 182"/>
                <a:gd name="T30" fmla="*/ 58 w 209"/>
                <a:gd name="T31" fmla="*/ 20 h 182"/>
                <a:gd name="T32" fmla="*/ 44 w 209"/>
                <a:gd name="T33" fmla="*/ 3 h 182"/>
                <a:gd name="T34" fmla="*/ 39 w 209"/>
                <a:gd name="T35" fmla="*/ 1 h 182"/>
                <a:gd name="T36" fmla="*/ 34 w 209"/>
                <a:gd name="T37" fmla="*/ 0 h 182"/>
                <a:gd name="T38" fmla="*/ 34 w 209"/>
                <a:gd name="T39" fmla="*/ 0 h 182"/>
                <a:gd name="T40" fmla="*/ 13 w 209"/>
                <a:gd name="T41" fmla="*/ 15 h 182"/>
                <a:gd name="T42" fmla="*/ 1 w 209"/>
                <a:gd name="T43" fmla="*/ 69 h 182"/>
                <a:gd name="T44" fmla="*/ 8 w 209"/>
                <a:gd name="T45" fmla="*/ 86 h 182"/>
                <a:gd name="T46" fmla="*/ 8 w 209"/>
                <a:gd name="T47" fmla="*/ 169 h 182"/>
                <a:gd name="T48" fmla="*/ 21 w 209"/>
                <a:gd name="T49" fmla="*/ 182 h 182"/>
                <a:gd name="T50" fmla="*/ 34 w 209"/>
                <a:gd name="T51" fmla="*/ 169 h 182"/>
                <a:gd name="T52" fmla="*/ 34 w 209"/>
                <a:gd name="T53" fmla="*/ 91 h 182"/>
                <a:gd name="T54" fmla="*/ 46 w 209"/>
                <a:gd name="T55" fmla="*/ 78 h 182"/>
                <a:gd name="T56" fmla="*/ 50 w 209"/>
                <a:gd name="T57" fmla="*/ 58 h 182"/>
                <a:gd name="T58" fmla="*/ 89 w 209"/>
                <a:gd name="T59" fmla="*/ 73 h 182"/>
                <a:gd name="T60" fmla="*/ 90 w 209"/>
                <a:gd name="T61" fmla="*/ 73 h 182"/>
                <a:gd name="T62" fmla="*/ 99 w 209"/>
                <a:gd name="T63" fmla="*/ 67 h 182"/>
                <a:gd name="T64" fmla="*/ 131 w 209"/>
                <a:gd name="T65" fmla="*/ 56 h 182"/>
                <a:gd name="T66" fmla="*/ 136 w 209"/>
                <a:gd name="T67" fmla="*/ 78 h 182"/>
                <a:gd name="T68" fmla="*/ 145 w 209"/>
                <a:gd name="T69" fmla="*/ 90 h 182"/>
                <a:gd name="T70" fmla="*/ 151 w 209"/>
                <a:gd name="T71" fmla="*/ 90 h 182"/>
                <a:gd name="T72" fmla="*/ 159 w 209"/>
                <a:gd name="T73" fmla="*/ 81 h 182"/>
                <a:gd name="T74" fmla="*/ 147 w 209"/>
                <a:gd name="T75" fmla="*/ 41 h 182"/>
                <a:gd name="T76" fmla="*/ 150 w 209"/>
                <a:gd name="T77" fmla="*/ 40 h 182"/>
                <a:gd name="T78" fmla="*/ 163 w 209"/>
                <a:gd name="T79" fmla="*/ 83 h 182"/>
                <a:gd name="T80" fmla="*/ 154 w 209"/>
                <a:gd name="T81" fmla="*/ 93 h 182"/>
                <a:gd name="T82" fmla="*/ 135 w 209"/>
                <a:gd name="T83" fmla="*/ 93 h 182"/>
                <a:gd name="T84" fmla="*/ 135 w 209"/>
                <a:gd name="T85" fmla="*/ 147 h 182"/>
                <a:gd name="T86" fmla="*/ 209 w 209"/>
                <a:gd name="T87" fmla="*/ 147 h 182"/>
                <a:gd name="T88" fmla="*/ 209 w 209"/>
                <a:gd name="T89" fmla="*/ 93 h 182"/>
                <a:gd name="T90" fmla="*/ 191 w 209"/>
                <a:gd name="T91" fmla="*/ 93 h 182"/>
                <a:gd name="T92" fmla="*/ 160 w 209"/>
                <a:gd name="T93" fmla="*/ 93 h 182"/>
                <a:gd name="T94" fmla="*/ 165 w 209"/>
                <a:gd name="T95" fmla="*/ 89 h 182"/>
                <a:gd name="T96" fmla="*/ 172 w 209"/>
                <a:gd name="T97" fmla="*/ 92 h 182"/>
                <a:gd name="T98" fmla="*/ 174 w 209"/>
                <a:gd name="T99" fmla="*/ 92 h 182"/>
                <a:gd name="T100" fmla="*/ 179 w 209"/>
                <a:gd name="T101" fmla="*/ 89 h 182"/>
                <a:gd name="T102" fmla="*/ 184 w 209"/>
                <a:gd name="T103" fmla="*/ 93 h 182"/>
                <a:gd name="T104" fmla="*/ 160 w 209"/>
                <a:gd name="T105" fmla="*/ 9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182">
                  <a:moveTo>
                    <a:pt x="191" y="93"/>
                  </a:moveTo>
                  <a:cubicBezTo>
                    <a:pt x="190" y="88"/>
                    <a:pt x="186" y="84"/>
                    <a:pt x="182" y="83"/>
                  </a:cubicBezTo>
                  <a:cubicBezTo>
                    <a:pt x="182" y="82"/>
                    <a:pt x="182" y="81"/>
                    <a:pt x="182" y="80"/>
                  </a:cubicBezTo>
                  <a:cubicBezTo>
                    <a:pt x="181" y="74"/>
                    <a:pt x="166" y="15"/>
                    <a:pt x="166" y="15"/>
                  </a:cubicBezTo>
                  <a:cubicBezTo>
                    <a:pt x="163" y="5"/>
                    <a:pt x="157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5" y="0"/>
                    <a:pt x="142" y="1"/>
                  </a:cubicBezTo>
                  <a:cubicBezTo>
                    <a:pt x="140" y="1"/>
                    <a:pt x="137" y="3"/>
                    <a:pt x="137" y="3"/>
                  </a:cubicBezTo>
                  <a:cubicBezTo>
                    <a:pt x="131" y="6"/>
                    <a:pt x="125" y="12"/>
                    <a:pt x="124" y="20"/>
                  </a:cubicBezTo>
                  <a:cubicBezTo>
                    <a:pt x="124" y="20"/>
                    <a:pt x="124" y="20"/>
                    <a:pt x="124" y="21"/>
                  </a:cubicBezTo>
                  <a:cubicBezTo>
                    <a:pt x="122" y="32"/>
                    <a:pt x="120" y="40"/>
                    <a:pt x="117" y="43"/>
                  </a:cubicBezTo>
                  <a:cubicBezTo>
                    <a:pt x="113" y="47"/>
                    <a:pt x="105" y="48"/>
                    <a:pt x="90" y="48"/>
                  </a:cubicBezTo>
                  <a:cubicBezTo>
                    <a:pt x="86" y="48"/>
                    <a:pt x="83" y="50"/>
                    <a:pt x="82" y="53"/>
                  </a:cubicBezTo>
                  <a:cubicBezTo>
                    <a:pt x="73" y="51"/>
                    <a:pt x="67" y="48"/>
                    <a:pt x="65" y="45"/>
                  </a:cubicBezTo>
                  <a:cubicBezTo>
                    <a:pt x="61" y="41"/>
                    <a:pt x="60" y="33"/>
                    <a:pt x="58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7" y="12"/>
                    <a:pt x="51" y="6"/>
                    <a:pt x="44" y="3"/>
                  </a:cubicBezTo>
                  <a:cubicBezTo>
                    <a:pt x="44" y="3"/>
                    <a:pt x="42" y="1"/>
                    <a:pt x="39" y="1"/>
                  </a:cubicBezTo>
                  <a:cubicBezTo>
                    <a:pt x="37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5" y="0"/>
                    <a:pt x="15" y="5"/>
                    <a:pt x="13" y="15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6"/>
                    <a:pt x="3" y="82"/>
                    <a:pt x="8" y="86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76"/>
                    <a:pt x="14" y="182"/>
                    <a:pt x="21" y="182"/>
                  </a:cubicBezTo>
                  <a:cubicBezTo>
                    <a:pt x="29" y="182"/>
                    <a:pt x="34" y="176"/>
                    <a:pt x="34" y="169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40" y="89"/>
                    <a:pt x="44" y="85"/>
                    <a:pt x="46" y="7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7" y="66"/>
                    <a:pt x="68" y="70"/>
                    <a:pt x="89" y="73"/>
                  </a:cubicBezTo>
                  <a:cubicBezTo>
                    <a:pt x="89" y="73"/>
                    <a:pt x="90" y="73"/>
                    <a:pt x="90" y="73"/>
                  </a:cubicBezTo>
                  <a:cubicBezTo>
                    <a:pt x="94" y="73"/>
                    <a:pt x="98" y="71"/>
                    <a:pt x="99" y="67"/>
                  </a:cubicBezTo>
                  <a:cubicBezTo>
                    <a:pt x="115" y="66"/>
                    <a:pt x="125" y="63"/>
                    <a:pt x="131" y="56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37" y="84"/>
                    <a:pt x="141" y="88"/>
                    <a:pt x="145" y="90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53" y="86"/>
                    <a:pt x="155" y="83"/>
                    <a:pt x="159" y="81"/>
                  </a:cubicBezTo>
                  <a:cubicBezTo>
                    <a:pt x="156" y="66"/>
                    <a:pt x="151" y="50"/>
                    <a:pt x="147" y="41"/>
                  </a:cubicBezTo>
                  <a:cubicBezTo>
                    <a:pt x="145" y="36"/>
                    <a:pt x="148" y="35"/>
                    <a:pt x="150" y="40"/>
                  </a:cubicBezTo>
                  <a:cubicBezTo>
                    <a:pt x="152" y="45"/>
                    <a:pt x="160" y="68"/>
                    <a:pt x="163" y="83"/>
                  </a:cubicBezTo>
                  <a:cubicBezTo>
                    <a:pt x="158" y="84"/>
                    <a:pt x="155" y="88"/>
                    <a:pt x="154" y="93"/>
                  </a:cubicBezTo>
                  <a:cubicBezTo>
                    <a:pt x="135" y="93"/>
                    <a:pt x="135" y="93"/>
                    <a:pt x="135" y="93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09" y="93"/>
                    <a:pt x="209" y="93"/>
                    <a:pt x="209" y="93"/>
                  </a:cubicBezTo>
                  <a:lnTo>
                    <a:pt x="191" y="93"/>
                  </a:lnTo>
                  <a:close/>
                  <a:moveTo>
                    <a:pt x="160" y="93"/>
                  </a:moveTo>
                  <a:cubicBezTo>
                    <a:pt x="161" y="91"/>
                    <a:pt x="163" y="89"/>
                    <a:pt x="165" y="89"/>
                  </a:cubicBezTo>
                  <a:cubicBezTo>
                    <a:pt x="167" y="91"/>
                    <a:pt x="170" y="92"/>
                    <a:pt x="172" y="92"/>
                  </a:cubicBezTo>
                  <a:cubicBezTo>
                    <a:pt x="173" y="92"/>
                    <a:pt x="174" y="92"/>
                    <a:pt x="174" y="92"/>
                  </a:cubicBezTo>
                  <a:cubicBezTo>
                    <a:pt x="176" y="91"/>
                    <a:pt x="178" y="90"/>
                    <a:pt x="179" y="89"/>
                  </a:cubicBezTo>
                  <a:cubicBezTo>
                    <a:pt x="182" y="89"/>
                    <a:pt x="183" y="91"/>
                    <a:pt x="184" y="93"/>
                  </a:cubicBezTo>
                  <a:lnTo>
                    <a:pt x="16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98" name="Freeform 77"/>
          <p:cNvSpPr>
            <a:spLocks noEditPoints="1"/>
          </p:cNvSpPr>
          <p:nvPr/>
        </p:nvSpPr>
        <p:spPr bwMode="auto">
          <a:xfrm>
            <a:off x="6015842" y="4822102"/>
            <a:ext cx="434640" cy="420192"/>
          </a:xfrm>
          <a:custGeom>
            <a:avLst/>
            <a:gdLst>
              <a:gd name="T0" fmla="*/ 169 w 268"/>
              <a:gd name="T1" fmla="*/ 102 h 258"/>
              <a:gd name="T2" fmla="*/ 176 w 268"/>
              <a:gd name="T3" fmla="*/ 30 h 258"/>
              <a:gd name="T4" fmla="*/ 170 w 268"/>
              <a:gd name="T5" fmla="*/ 33 h 258"/>
              <a:gd name="T6" fmla="*/ 143 w 268"/>
              <a:gd name="T7" fmla="*/ 111 h 258"/>
              <a:gd name="T8" fmla="*/ 162 w 268"/>
              <a:gd name="T9" fmla="*/ 125 h 258"/>
              <a:gd name="T10" fmla="*/ 209 w 268"/>
              <a:gd name="T11" fmla="*/ 144 h 258"/>
              <a:gd name="T12" fmla="*/ 208 w 268"/>
              <a:gd name="T13" fmla="*/ 137 h 258"/>
              <a:gd name="T14" fmla="*/ 150 w 268"/>
              <a:gd name="T15" fmla="*/ 111 h 258"/>
              <a:gd name="T16" fmla="*/ 165 w 268"/>
              <a:gd name="T17" fmla="*/ 111 h 258"/>
              <a:gd name="T18" fmla="*/ 150 w 268"/>
              <a:gd name="T19" fmla="*/ 111 h 258"/>
              <a:gd name="T20" fmla="*/ 191 w 268"/>
              <a:gd name="T21" fmla="*/ 216 h 258"/>
              <a:gd name="T22" fmla="*/ 253 w 268"/>
              <a:gd name="T23" fmla="*/ 111 h 258"/>
              <a:gd name="T24" fmla="*/ 61 w 268"/>
              <a:gd name="T25" fmla="*/ 111 h 258"/>
              <a:gd name="T26" fmla="*/ 47 w 268"/>
              <a:gd name="T27" fmla="*/ 126 h 258"/>
              <a:gd name="T28" fmla="*/ 157 w 268"/>
              <a:gd name="T29" fmla="*/ 0 h 258"/>
              <a:gd name="T30" fmla="*/ 177 w 268"/>
              <a:gd name="T31" fmla="*/ 190 h 258"/>
              <a:gd name="T32" fmla="*/ 134 w 268"/>
              <a:gd name="T33" fmla="*/ 152 h 258"/>
              <a:gd name="T34" fmla="*/ 117 w 268"/>
              <a:gd name="T35" fmla="*/ 146 h 258"/>
              <a:gd name="T36" fmla="*/ 9 w 268"/>
              <a:gd name="T37" fmla="*/ 137 h 258"/>
              <a:gd name="T38" fmla="*/ 0 w 268"/>
              <a:gd name="T39" fmla="*/ 204 h 258"/>
              <a:gd name="T40" fmla="*/ 180 w 268"/>
              <a:gd name="T41" fmla="*/ 198 h 258"/>
              <a:gd name="T42" fmla="*/ 162 w 268"/>
              <a:gd name="T43" fmla="*/ 191 h 258"/>
              <a:gd name="T44" fmla="*/ 127 w 268"/>
              <a:gd name="T45" fmla="*/ 189 h 258"/>
              <a:gd name="T46" fmla="*/ 129 w 268"/>
              <a:gd name="T47" fmla="*/ 162 h 258"/>
              <a:gd name="T48" fmla="*/ 136 w 268"/>
              <a:gd name="T49" fmla="*/ 163 h 258"/>
              <a:gd name="T50" fmla="*/ 162 w 268"/>
              <a:gd name="T51" fmla="*/ 191 h 258"/>
              <a:gd name="T52" fmla="*/ 180 w 268"/>
              <a:gd name="T53" fmla="*/ 228 h 258"/>
              <a:gd name="T54" fmla="*/ 162 w 268"/>
              <a:gd name="T55" fmla="*/ 237 h 258"/>
              <a:gd name="T56" fmla="*/ 115 w 268"/>
              <a:gd name="T57" fmla="*/ 237 h 258"/>
              <a:gd name="T58" fmla="*/ 44 w 268"/>
              <a:gd name="T59" fmla="*/ 216 h 258"/>
              <a:gd name="T60" fmla="*/ 9 w 268"/>
              <a:gd name="T61" fmla="*/ 237 h 258"/>
              <a:gd name="T62" fmla="*/ 0 w 268"/>
              <a:gd name="T63" fmla="*/ 209 h 258"/>
              <a:gd name="T64" fmla="*/ 138 w 268"/>
              <a:gd name="T65" fmla="*/ 222 h 258"/>
              <a:gd name="T66" fmla="*/ 138 w 268"/>
              <a:gd name="T67" fmla="*/ 258 h 258"/>
              <a:gd name="T68" fmla="*/ 138 w 268"/>
              <a:gd name="T69" fmla="*/ 222 h 258"/>
              <a:gd name="T70" fmla="*/ 129 w 268"/>
              <a:gd name="T71" fmla="*/ 240 h 258"/>
              <a:gd name="T72" fmla="*/ 147 w 268"/>
              <a:gd name="T73" fmla="*/ 240 h 258"/>
              <a:gd name="T74" fmla="*/ 44 w 268"/>
              <a:gd name="T75" fmla="*/ 222 h 258"/>
              <a:gd name="T76" fmla="*/ 44 w 268"/>
              <a:gd name="T77" fmla="*/ 258 h 258"/>
              <a:gd name="T78" fmla="*/ 44 w 268"/>
              <a:gd name="T79" fmla="*/ 222 h 258"/>
              <a:gd name="T80" fmla="*/ 35 w 268"/>
              <a:gd name="T81" fmla="*/ 240 h 258"/>
              <a:gd name="T82" fmla="*/ 53 w 268"/>
              <a:gd name="T83" fmla="*/ 24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68" h="258">
                <a:moveTo>
                  <a:pt x="172" y="109"/>
                </a:moveTo>
                <a:cubicBezTo>
                  <a:pt x="171" y="106"/>
                  <a:pt x="170" y="104"/>
                  <a:pt x="169" y="102"/>
                </a:cubicBezTo>
                <a:cubicBezTo>
                  <a:pt x="180" y="35"/>
                  <a:pt x="180" y="35"/>
                  <a:pt x="180" y="35"/>
                </a:cubicBezTo>
                <a:cubicBezTo>
                  <a:pt x="180" y="33"/>
                  <a:pt x="178" y="30"/>
                  <a:pt x="176" y="30"/>
                </a:cubicBezTo>
                <a:cubicBezTo>
                  <a:pt x="176" y="30"/>
                  <a:pt x="176" y="30"/>
                  <a:pt x="176" y="30"/>
                </a:cubicBezTo>
                <a:cubicBezTo>
                  <a:pt x="173" y="29"/>
                  <a:pt x="171" y="30"/>
                  <a:pt x="170" y="33"/>
                </a:cubicBezTo>
                <a:cubicBezTo>
                  <a:pt x="151" y="97"/>
                  <a:pt x="151" y="97"/>
                  <a:pt x="151" y="97"/>
                </a:cubicBezTo>
                <a:cubicBezTo>
                  <a:pt x="146" y="100"/>
                  <a:pt x="143" y="105"/>
                  <a:pt x="143" y="111"/>
                </a:cubicBezTo>
                <a:cubicBezTo>
                  <a:pt x="143" y="119"/>
                  <a:pt x="149" y="125"/>
                  <a:pt x="157" y="125"/>
                </a:cubicBezTo>
                <a:cubicBezTo>
                  <a:pt x="159" y="125"/>
                  <a:pt x="160" y="125"/>
                  <a:pt x="162" y="125"/>
                </a:cubicBezTo>
                <a:cubicBezTo>
                  <a:pt x="202" y="146"/>
                  <a:pt x="202" y="146"/>
                  <a:pt x="202" y="146"/>
                </a:cubicBezTo>
                <a:cubicBezTo>
                  <a:pt x="205" y="147"/>
                  <a:pt x="207" y="146"/>
                  <a:pt x="209" y="144"/>
                </a:cubicBezTo>
                <a:cubicBezTo>
                  <a:pt x="209" y="144"/>
                  <a:pt x="209" y="144"/>
                  <a:pt x="209" y="144"/>
                </a:cubicBezTo>
                <a:cubicBezTo>
                  <a:pt x="210" y="142"/>
                  <a:pt x="210" y="139"/>
                  <a:pt x="208" y="137"/>
                </a:cubicBezTo>
                <a:cubicBezTo>
                  <a:pt x="172" y="109"/>
                  <a:pt x="172" y="109"/>
                  <a:pt x="172" y="109"/>
                </a:cubicBezTo>
                <a:moveTo>
                  <a:pt x="150" y="111"/>
                </a:moveTo>
                <a:cubicBezTo>
                  <a:pt x="150" y="107"/>
                  <a:pt x="153" y="103"/>
                  <a:pt x="157" y="103"/>
                </a:cubicBezTo>
                <a:cubicBezTo>
                  <a:pt x="161" y="103"/>
                  <a:pt x="165" y="107"/>
                  <a:pt x="165" y="111"/>
                </a:cubicBezTo>
                <a:cubicBezTo>
                  <a:pt x="165" y="115"/>
                  <a:pt x="161" y="118"/>
                  <a:pt x="157" y="118"/>
                </a:cubicBezTo>
                <a:cubicBezTo>
                  <a:pt x="153" y="118"/>
                  <a:pt x="150" y="115"/>
                  <a:pt x="150" y="111"/>
                </a:cubicBezTo>
                <a:moveTo>
                  <a:pt x="268" y="111"/>
                </a:moveTo>
                <a:cubicBezTo>
                  <a:pt x="268" y="160"/>
                  <a:pt x="236" y="202"/>
                  <a:pt x="191" y="216"/>
                </a:cubicBezTo>
                <a:cubicBezTo>
                  <a:pt x="191" y="200"/>
                  <a:pt x="191" y="200"/>
                  <a:pt x="191" y="200"/>
                </a:cubicBezTo>
                <a:cubicBezTo>
                  <a:pt x="227" y="187"/>
                  <a:pt x="253" y="151"/>
                  <a:pt x="253" y="111"/>
                </a:cubicBezTo>
                <a:cubicBezTo>
                  <a:pt x="253" y="58"/>
                  <a:pt x="210" y="15"/>
                  <a:pt x="157" y="15"/>
                </a:cubicBezTo>
                <a:cubicBezTo>
                  <a:pt x="104" y="15"/>
                  <a:pt x="61" y="58"/>
                  <a:pt x="61" y="111"/>
                </a:cubicBezTo>
                <a:cubicBezTo>
                  <a:pt x="61" y="116"/>
                  <a:pt x="62" y="121"/>
                  <a:pt x="63" y="126"/>
                </a:cubicBezTo>
                <a:cubicBezTo>
                  <a:pt x="47" y="126"/>
                  <a:pt x="47" y="126"/>
                  <a:pt x="47" y="126"/>
                </a:cubicBezTo>
                <a:cubicBezTo>
                  <a:pt x="47" y="121"/>
                  <a:pt x="46" y="116"/>
                  <a:pt x="46" y="111"/>
                </a:cubicBezTo>
                <a:cubicBezTo>
                  <a:pt x="46" y="49"/>
                  <a:pt x="96" y="0"/>
                  <a:pt x="157" y="0"/>
                </a:cubicBezTo>
                <a:cubicBezTo>
                  <a:pt x="218" y="0"/>
                  <a:pt x="268" y="49"/>
                  <a:pt x="268" y="111"/>
                </a:cubicBezTo>
                <a:moveTo>
                  <a:pt x="177" y="190"/>
                </a:moveTo>
                <a:cubicBezTo>
                  <a:pt x="142" y="156"/>
                  <a:pt x="142" y="156"/>
                  <a:pt x="142" y="156"/>
                </a:cubicBezTo>
                <a:cubicBezTo>
                  <a:pt x="140" y="154"/>
                  <a:pt x="137" y="152"/>
                  <a:pt x="134" y="152"/>
                </a:cubicBezTo>
                <a:cubicBezTo>
                  <a:pt x="117" y="152"/>
                  <a:pt x="117" y="152"/>
                  <a:pt x="117" y="152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17" y="141"/>
                  <a:pt x="113" y="137"/>
                  <a:pt x="108" y="137"/>
                </a:cubicBezTo>
                <a:cubicBezTo>
                  <a:pt x="9" y="137"/>
                  <a:pt x="9" y="137"/>
                  <a:pt x="9" y="137"/>
                </a:cubicBezTo>
                <a:cubicBezTo>
                  <a:pt x="4" y="137"/>
                  <a:pt x="0" y="141"/>
                  <a:pt x="0" y="146"/>
                </a:cubicBezTo>
                <a:cubicBezTo>
                  <a:pt x="0" y="204"/>
                  <a:pt x="0" y="204"/>
                  <a:pt x="0" y="204"/>
                </a:cubicBezTo>
                <a:cubicBezTo>
                  <a:pt x="180" y="204"/>
                  <a:pt x="180" y="204"/>
                  <a:pt x="180" y="204"/>
                </a:cubicBezTo>
                <a:cubicBezTo>
                  <a:pt x="180" y="198"/>
                  <a:pt x="180" y="198"/>
                  <a:pt x="180" y="198"/>
                </a:cubicBezTo>
                <a:cubicBezTo>
                  <a:pt x="180" y="195"/>
                  <a:pt x="179" y="192"/>
                  <a:pt x="177" y="190"/>
                </a:cubicBezTo>
                <a:moveTo>
                  <a:pt x="162" y="191"/>
                </a:moveTo>
                <a:cubicBezTo>
                  <a:pt x="129" y="191"/>
                  <a:pt x="129" y="191"/>
                  <a:pt x="129" y="191"/>
                </a:cubicBezTo>
                <a:cubicBezTo>
                  <a:pt x="128" y="191"/>
                  <a:pt x="127" y="190"/>
                  <a:pt x="127" y="189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27" y="163"/>
                  <a:pt x="128" y="162"/>
                  <a:pt x="129" y="162"/>
                </a:cubicBezTo>
                <a:cubicBezTo>
                  <a:pt x="135" y="162"/>
                  <a:pt x="135" y="162"/>
                  <a:pt x="135" y="162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63" y="188"/>
                  <a:pt x="163" y="188"/>
                  <a:pt x="163" y="188"/>
                </a:cubicBezTo>
                <a:cubicBezTo>
                  <a:pt x="164" y="189"/>
                  <a:pt x="163" y="191"/>
                  <a:pt x="162" y="191"/>
                </a:cubicBezTo>
                <a:moveTo>
                  <a:pt x="180" y="209"/>
                </a:moveTo>
                <a:cubicBezTo>
                  <a:pt x="180" y="228"/>
                  <a:pt x="180" y="228"/>
                  <a:pt x="180" y="228"/>
                </a:cubicBezTo>
                <a:cubicBezTo>
                  <a:pt x="180" y="233"/>
                  <a:pt x="176" y="237"/>
                  <a:pt x="171" y="237"/>
                </a:cubicBezTo>
                <a:cubicBezTo>
                  <a:pt x="162" y="237"/>
                  <a:pt x="162" y="237"/>
                  <a:pt x="162" y="237"/>
                </a:cubicBezTo>
                <a:cubicBezTo>
                  <a:pt x="160" y="225"/>
                  <a:pt x="150" y="216"/>
                  <a:pt x="138" y="216"/>
                </a:cubicBezTo>
                <a:cubicBezTo>
                  <a:pt x="126" y="216"/>
                  <a:pt x="117" y="225"/>
                  <a:pt x="115" y="237"/>
                </a:cubicBezTo>
                <a:cubicBezTo>
                  <a:pt x="68" y="237"/>
                  <a:pt x="68" y="237"/>
                  <a:pt x="68" y="237"/>
                </a:cubicBezTo>
                <a:cubicBezTo>
                  <a:pt x="66" y="225"/>
                  <a:pt x="56" y="216"/>
                  <a:pt x="44" y="216"/>
                </a:cubicBezTo>
                <a:cubicBezTo>
                  <a:pt x="32" y="216"/>
                  <a:pt x="22" y="225"/>
                  <a:pt x="21" y="237"/>
                </a:cubicBezTo>
                <a:cubicBezTo>
                  <a:pt x="9" y="237"/>
                  <a:pt x="9" y="237"/>
                  <a:pt x="9" y="237"/>
                </a:cubicBezTo>
                <a:cubicBezTo>
                  <a:pt x="4" y="237"/>
                  <a:pt x="0" y="233"/>
                  <a:pt x="0" y="228"/>
                </a:cubicBezTo>
                <a:cubicBezTo>
                  <a:pt x="0" y="209"/>
                  <a:pt x="0" y="209"/>
                  <a:pt x="0" y="209"/>
                </a:cubicBezTo>
                <a:cubicBezTo>
                  <a:pt x="180" y="209"/>
                  <a:pt x="180" y="209"/>
                  <a:pt x="180" y="209"/>
                </a:cubicBezTo>
                <a:moveTo>
                  <a:pt x="138" y="222"/>
                </a:moveTo>
                <a:cubicBezTo>
                  <a:pt x="129" y="222"/>
                  <a:pt x="120" y="230"/>
                  <a:pt x="120" y="240"/>
                </a:cubicBezTo>
                <a:cubicBezTo>
                  <a:pt x="120" y="250"/>
                  <a:pt x="129" y="258"/>
                  <a:pt x="138" y="258"/>
                </a:cubicBezTo>
                <a:cubicBezTo>
                  <a:pt x="148" y="258"/>
                  <a:pt x="156" y="250"/>
                  <a:pt x="156" y="240"/>
                </a:cubicBezTo>
                <a:cubicBezTo>
                  <a:pt x="156" y="230"/>
                  <a:pt x="148" y="222"/>
                  <a:pt x="138" y="222"/>
                </a:cubicBezTo>
                <a:moveTo>
                  <a:pt x="138" y="249"/>
                </a:moveTo>
                <a:cubicBezTo>
                  <a:pt x="133" y="249"/>
                  <a:pt x="129" y="245"/>
                  <a:pt x="129" y="240"/>
                </a:cubicBezTo>
                <a:cubicBezTo>
                  <a:pt x="129" y="235"/>
                  <a:pt x="133" y="231"/>
                  <a:pt x="138" y="231"/>
                </a:cubicBezTo>
                <a:cubicBezTo>
                  <a:pt x="143" y="231"/>
                  <a:pt x="147" y="235"/>
                  <a:pt x="147" y="240"/>
                </a:cubicBezTo>
                <a:cubicBezTo>
                  <a:pt x="147" y="245"/>
                  <a:pt x="143" y="249"/>
                  <a:pt x="138" y="249"/>
                </a:cubicBezTo>
                <a:moveTo>
                  <a:pt x="44" y="222"/>
                </a:moveTo>
                <a:cubicBezTo>
                  <a:pt x="34" y="222"/>
                  <a:pt x="26" y="230"/>
                  <a:pt x="26" y="240"/>
                </a:cubicBezTo>
                <a:cubicBezTo>
                  <a:pt x="26" y="250"/>
                  <a:pt x="34" y="258"/>
                  <a:pt x="44" y="258"/>
                </a:cubicBezTo>
                <a:cubicBezTo>
                  <a:pt x="54" y="258"/>
                  <a:pt x="62" y="250"/>
                  <a:pt x="62" y="240"/>
                </a:cubicBezTo>
                <a:cubicBezTo>
                  <a:pt x="62" y="230"/>
                  <a:pt x="54" y="222"/>
                  <a:pt x="44" y="222"/>
                </a:cubicBezTo>
                <a:moveTo>
                  <a:pt x="44" y="249"/>
                </a:moveTo>
                <a:cubicBezTo>
                  <a:pt x="39" y="249"/>
                  <a:pt x="35" y="245"/>
                  <a:pt x="35" y="240"/>
                </a:cubicBezTo>
                <a:cubicBezTo>
                  <a:pt x="35" y="235"/>
                  <a:pt x="39" y="231"/>
                  <a:pt x="44" y="231"/>
                </a:cubicBezTo>
                <a:cubicBezTo>
                  <a:pt x="49" y="231"/>
                  <a:pt x="53" y="235"/>
                  <a:pt x="53" y="240"/>
                </a:cubicBezTo>
                <a:cubicBezTo>
                  <a:pt x="53" y="245"/>
                  <a:pt x="49" y="249"/>
                  <a:pt x="44" y="24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7944119" y="4678271"/>
            <a:ext cx="421301" cy="424005"/>
            <a:chOff x="4554542" y="4102100"/>
            <a:chExt cx="495296" cy="498474"/>
          </a:xfrm>
          <a:solidFill>
            <a:schemeClr val="bg1">
              <a:lumMod val="95000"/>
            </a:schemeClr>
          </a:solidFill>
        </p:grpSpPr>
        <p:sp>
          <p:nvSpPr>
            <p:cNvPr id="100" name="Freeform 90"/>
            <p:cNvSpPr>
              <a:spLocks/>
            </p:cNvSpPr>
            <p:nvPr/>
          </p:nvSpPr>
          <p:spPr bwMode="auto">
            <a:xfrm>
              <a:off x="4554542" y="4154486"/>
              <a:ext cx="446088" cy="446088"/>
            </a:xfrm>
            <a:custGeom>
              <a:avLst/>
              <a:gdLst>
                <a:gd name="T0" fmla="*/ 104 w 208"/>
                <a:gd name="T1" fmla="*/ 208 h 208"/>
                <a:gd name="T2" fmla="*/ 208 w 208"/>
                <a:gd name="T3" fmla="*/ 104 h 208"/>
                <a:gd name="T4" fmla="*/ 196 w 208"/>
                <a:gd name="T5" fmla="*/ 55 h 208"/>
                <a:gd name="T6" fmla="*/ 194 w 208"/>
                <a:gd name="T7" fmla="*/ 55 h 208"/>
                <a:gd name="T8" fmla="*/ 192 w 208"/>
                <a:gd name="T9" fmla="*/ 55 h 208"/>
                <a:gd name="T10" fmla="*/ 179 w 208"/>
                <a:gd name="T11" fmla="*/ 54 h 208"/>
                <a:gd name="T12" fmla="*/ 169 w 208"/>
                <a:gd name="T13" fmla="*/ 63 h 208"/>
                <a:gd name="T14" fmla="*/ 181 w 208"/>
                <a:gd name="T15" fmla="*/ 104 h 208"/>
                <a:gd name="T16" fmla="*/ 104 w 208"/>
                <a:gd name="T17" fmla="*/ 180 h 208"/>
                <a:gd name="T18" fmla="*/ 28 w 208"/>
                <a:gd name="T19" fmla="*/ 104 h 208"/>
                <a:gd name="T20" fmla="*/ 104 w 208"/>
                <a:gd name="T21" fmla="*/ 27 h 208"/>
                <a:gd name="T22" fmla="*/ 145 w 208"/>
                <a:gd name="T23" fmla="*/ 39 h 208"/>
                <a:gd name="T24" fmla="*/ 153 w 208"/>
                <a:gd name="T25" fmla="*/ 30 h 208"/>
                <a:gd name="T26" fmla="*/ 152 w 208"/>
                <a:gd name="T27" fmla="*/ 15 h 208"/>
                <a:gd name="T28" fmla="*/ 152 w 208"/>
                <a:gd name="T29" fmla="*/ 11 h 208"/>
                <a:gd name="T30" fmla="*/ 104 w 208"/>
                <a:gd name="T31" fmla="*/ 0 h 208"/>
                <a:gd name="T32" fmla="*/ 0 w 208"/>
                <a:gd name="T33" fmla="*/ 104 h 208"/>
                <a:gd name="T34" fmla="*/ 104 w 208"/>
                <a:gd name="T3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8" h="208">
                  <a:moveTo>
                    <a:pt x="104" y="208"/>
                  </a:moveTo>
                  <a:cubicBezTo>
                    <a:pt x="162" y="208"/>
                    <a:pt x="208" y="161"/>
                    <a:pt x="208" y="104"/>
                  </a:cubicBezTo>
                  <a:cubicBezTo>
                    <a:pt x="208" y="86"/>
                    <a:pt x="204" y="69"/>
                    <a:pt x="196" y="55"/>
                  </a:cubicBezTo>
                  <a:cubicBezTo>
                    <a:pt x="195" y="55"/>
                    <a:pt x="194" y="55"/>
                    <a:pt x="194" y="55"/>
                  </a:cubicBezTo>
                  <a:cubicBezTo>
                    <a:pt x="193" y="55"/>
                    <a:pt x="193" y="55"/>
                    <a:pt x="192" y="55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69" y="63"/>
                    <a:pt x="169" y="63"/>
                    <a:pt x="169" y="63"/>
                  </a:cubicBezTo>
                  <a:cubicBezTo>
                    <a:pt x="177" y="75"/>
                    <a:pt x="181" y="89"/>
                    <a:pt x="181" y="104"/>
                  </a:cubicBezTo>
                  <a:cubicBezTo>
                    <a:pt x="181" y="146"/>
                    <a:pt x="147" y="180"/>
                    <a:pt x="104" y="180"/>
                  </a:cubicBezTo>
                  <a:cubicBezTo>
                    <a:pt x="62" y="180"/>
                    <a:pt x="28" y="146"/>
                    <a:pt x="28" y="104"/>
                  </a:cubicBezTo>
                  <a:cubicBezTo>
                    <a:pt x="28" y="61"/>
                    <a:pt x="62" y="27"/>
                    <a:pt x="104" y="27"/>
                  </a:cubicBezTo>
                  <a:cubicBezTo>
                    <a:pt x="119" y="27"/>
                    <a:pt x="133" y="31"/>
                    <a:pt x="145" y="39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4"/>
                    <a:pt x="152" y="12"/>
                    <a:pt x="152" y="11"/>
                  </a:cubicBezTo>
                  <a:cubicBezTo>
                    <a:pt x="138" y="4"/>
                    <a:pt x="121" y="0"/>
                    <a:pt x="104" y="0"/>
                  </a:cubicBez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1"/>
            <p:cNvSpPr>
              <a:spLocks/>
            </p:cNvSpPr>
            <p:nvPr/>
          </p:nvSpPr>
          <p:spPr bwMode="auto">
            <a:xfrm>
              <a:off x="4668838" y="4265612"/>
              <a:ext cx="217488" cy="220663"/>
            </a:xfrm>
            <a:custGeom>
              <a:avLst/>
              <a:gdLst>
                <a:gd name="T0" fmla="*/ 51 w 102"/>
                <a:gd name="T1" fmla="*/ 25 h 103"/>
                <a:gd name="T2" fmla="*/ 53 w 102"/>
                <a:gd name="T3" fmla="*/ 25 h 103"/>
                <a:gd name="T4" fmla="*/ 73 w 102"/>
                <a:gd name="T5" fmla="*/ 6 h 103"/>
                <a:gd name="T6" fmla="*/ 73 w 102"/>
                <a:gd name="T7" fmla="*/ 5 h 103"/>
                <a:gd name="T8" fmla="*/ 51 w 102"/>
                <a:gd name="T9" fmla="*/ 0 h 103"/>
                <a:gd name="T10" fmla="*/ 0 w 102"/>
                <a:gd name="T11" fmla="*/ 52 h 103"/>
                <a:gd name="T12" fmla="*/ 51 w 102"/>
                <a:gd name="T13" fmla="*/ 103 h 103"/>
                <a:gd name="T14" fmla="*/ 102 w 102"/>
                <a:gd name="T15" fmla="*/ 52 h 103"/>
                <a:gd name="T16" fmla="*/ 98 w 102"/>
                <a:gd name="T17" fmla="*/ 30 h 103"/>
                <a:gd name="T18" fmla="*/ 97 w 102"/>
                <a:gd name="T19" fmla="*/ 30 h 103"/>
                <a:gd name="T20" fmla="*/ 78 w 102"/>
                <a:gd name="T21" fmla="*/ 50 h 103"/>
                <a:gd name="T22" fmla="*/ 78 w 102"/>
                <a:gd name="T23" fmla="*/ 52 h 103"/>
                <a:gd name="T24" fmla="*/ 51 w 102"/>
                <a:gd name="T25" fmla="*/ 79 h 103"/>
                <a:gd name="T26" fmla="*/ 24 w 102"/>
                <a:gd name="T27" fmla="*/ 52 h 103"/>
                <a:gd name="T28" fmla="*/ 51 w 102"/>
                <a:gd name="T29" fmla="*/ 2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103">
                  <a:moveTo>
                    <a:pt x="51" y="25"/>
                  </a:moveTo>
                  <a:cubicBezTo>
                    <a:pt x="52" y="25"/>
                    <a:pt x="53" y="25"/>
                    <a:pt x="53" y="2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9" y="0"/>
                    <a:pt x="51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cubicBezTo>
                    <a:pt x="80" y="103"/>
                    <a:pt x="102" y="80"/>
                    <a:pt x="102" y="52"/>
                  </a:cubicBezTo>
                  <a:cubicBezTo>
                    <a:pt x="102" y="44"/>
                    <a:pt x="101" y="37"/>
                    <a:pt x="98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0"/>
                    <a:pt x="78" y="51"/>
                    <a:pt x="78" y="52"/>
                  </a:cubicBezTo>
                  <a:cubicBezTo>
                    <a:pt x="78" y="67"/>
                    <a:pt x="66" y="79"/>
                    <a:pt x="51" y="79"/>
                  </a:cubicBezTo>
                  <a:cubicBezTo>
                    <a:pt x="36" y="79"/>
                    <a:pt x="24" y="67"/>
                    <a:pt x="24" y="52"/>
                  </a:cubicBezTo>
                  <a:cubicBezTo>
                    <a:pt x="24" y="37"/>
                    <a:pt x="36" y="25"/>
                    <a:pt x="5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2"/>
            <p:cNvSpPr>
              <a:spLocks/>
            </p:cNvSpPr>
            <p:nvPr/>
          </p:nvSpPr>
          <p:spPr bwMode="auto">
            <a:xfrm>
              <a:off x="4776788" y="4102100"/>
              <a:ext cx="273050" cy="273050"/>
            </a:xfrm>
            <a:custGeom>
              <a:avLst/>
              <a:gdLst>
                <a:gd name="T0" fmla="*/ 107 w 127"/>
                <a:gd name="T1" fmla="*/ 35 h 127"/>
                <a:gd name="T2" fmla="*/ 114 w 127"/>
                <a:gd name="T3" fmla="*/ 29 h 127"/>
                <a:gd name="T4" fmla="*/ 114 w 127"/>
                <a:gd name="T5" fmla="*/ 19 h 127"/>
                <a:gd name="T6" fmla="*/ 109 w 127"/>
                <a:gd name="T7" fmla="*/ 14 h 127"/>
                <a:gd name="T8" fmla="*/ 104 w 127"/>
                <a:gd name="T9" fmla="*/ 12 h 127"/>
                <a:gd name="T10" fmla="*/ 99 w 127"/>
                <a:gd name="T11" fmla="*/ 14 h 127"/>
                <a:gd name="T12" fmla="*/ 92 w 127"/>
                <a:gd name="T13" fmla="*/ 21 h 127"/>
                <a:gd name="T14" fmla="*/ 91 w 127"/>
                <a:gd name="T15" fmla="*/ 3 h 127"/>
                <a:gd name="T16" fmla="*/ 88 w 127"/>
                <a:gd name="T17" fmla="*/ 0 h 127"/>
                <a:gd name="T18" fmla="*/ 87 w 127"/>
                <a:gd name="T19" fmla="*/ 1 h 127"/>
                <a:gd name="T20" fmla="*/ 59 w 127"/>
                <a:gd name="T21" fmla="*/ 29 h 127"/>
                <a:gd name="T22" fmla="*/ 55 w 127"/>
                <a:gd name="T23" fmla="*/ 38 h 127"/>
                <a:gd name="T24" fmla="*/ 55 w 127"/>
                <a:gd name="T25" fmla="*/ 39 h 127"/>
                <a:gd name="T26" fmla="*/ 57 w 127"/>
                <a:gd name="T27" fmla="*/ 57 h 127"/>
                <a:gd name="T28" fmla="*/ 47 w 127"/>
                <a:gd name="T29" fmla="*/ 67 h 127"/>
                <a:gd name="T30" fmla="*/ 29 w 127"/>
                <a:gd name="T31" fmla="*/ 85 h 127"/>
                <a:gd name="T32" fmla="*/ 28 w 127"/>
                <a:gd name="T33" fmla="*/ 85 h 127"/>
                <a:gd name="T34" fmla="*/ 11 w 127"/>
                <a:gd name="T35" fmla="*/ 103 h 127"/>
                <a:gd name="T36" fmla="*/ 3 w 127"/>
                <a:gd name="T37" fmla="*/ 111 h 127"/>
                <a:gd name="T38" fmla="*/ 1 w 127"/>
                <a:gd name="T39" fmla="*/ 114 h 127"/>
                <a:gd name="T40" fmla="*/ 1 w 127"/>
                <a:gd name="T41" fmla="*/ 121 h 127"/>
                <a:gd name="T42" fmla="*/ 7 w 127"/>
                <a:gd name="T43" fmla="*/ 127 h 127"/>
                <a:gd name="T44" fmla="*/ 7 w 127"/>
                <a:gd name="T45" fmla="*/ 127 h 127"/>
                <a:gd name="T46" fmla="*/ 13 w 127"/>
                <a:gd name="T47" fmla="*/ 127 h 127"/>
                <a:gd name="T48" fmla="*/ 17 w 127"/>
                <a:gd name="T49" fmla="*/ 125 h 127"/>
                <a:gd name="T50" fmla="*/ 72 w 127"/>
                <a:gd name="T51" fmla="*/ 70 h 127"/>
                <a:gd name="T52" fmla="*/ 88 w 127"/>
                <a:gd name="T53" fmla="*/ 72 h 127"/>
                <a:gd name="T54" fmla="*/ 89 w 127"/>
                <a:gd name="T55" fmla="*/ 72 h 127"/>
                <a:gd name="T56" fmla="*/ 90 w 127"/>
                <a:gd name="T57" fmla="*/ 72 h 127"/>
                <a:gd name="T58" fmla="*/ 98 w 127"/>
                <a:gd name="T59" fmla="*/ 68 h 127"/>
                <a:gd name="T60" fmla="*/ 126 w 127"/>
                <a:gd name="T61" fmla="*/ 40 h 127"/>
                <a:gd name="T62" fmla="*/ 124 w 127"/>
                <a:gd name="T63" fmla="*/ 36 h 127"/>
                <a:gd name="T64" fmla="*/ 107 w 127"/>
                <a:gd name="T65" fmla="*/ 3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7">
                  <a:moveTo>
                    <a:pt x="107" y="3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6" y="26"/>
                    <a:pt x="116" y="21"/>
                    <a:pt x="114" y="19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8" y="13"/>
                    <a:pt x="106" y="12"/>
                    <a:pt x="104" y="12"/>
                  </a:cubicBezTo>
                  <a:cubicBezTo>
                    <a:pt x="102" y="12"/>
                    <a:pt x="101" y="13"/>
                    <a:pt x="99" y="14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ubicBezTo>
                    <a:pt x="88" y="0"/>
                    <a:pt x="87" y="1"/>
                    <a:pt x="87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6" y="31"/>
                    <a:pt x="55" y="35"/>
                    <a:pt x="55" y="38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2" y="112"/>
                    <a:pt x="1" y="113"/>
                    <a:pt x="1" y="114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0" y="124"/>
                    <a:pt x="3" y="127"/>
                    <a:pt x="7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5" y="127"/>
                    <a:pt x="16" y="126"/>
                    <a:pt x="17" y="12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93" y="72"/>
                    <a:pt x="96" y="70"/>
                    <a:pt x="98" y="68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7" y="39"/>
                    <a:pt x="126" y="36"/>
                    <a:pt x="124" y="36"/>
                  </a:cubicBezTo>
                  <a:lnTo>
                    <a:pt x="107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" name="Group 46"/>
          <p:cNvGrpSpPr>
            <a:grpSpLocks/>
          </p:cNvGrpSpPr>
          <p:nvPr/>
        </p:nvGrpSpPr>
        <p:grpSpPr bwMode="auto">
          <a:xfrm>
            <a:off x="7837551" y="2921020"/>
            <a:ext cx="422791" cy="480939"/>
            <a:chOff x="0" y="0"/>
            <a:chExt cx="361887" cy="411804"/>
          </a:xfrm>
          <a:solidFill>
            <a:schemeClr val="bg1">
              <a:lumMod val="95000"/>
            </a:schemeClr>
          </a:solidFill>
        </p:grpSpPr>
        <p:sp>
          <p:nvSpPr>
            <p:cNvPr id="104" name="Freeform 68"/>
            <p:cNvSpPr>
              <a:spLocks noEditPoints="1" noChangeArrowheads="1"/>
            </p:cNvSpPr>
            <p:nvPr/>
          </p:nvSpPr>
          <p:spPr bwMode="auto">
            <a:xfrm>
              <a:off x="0" y="0"/>
              <a:ext cx="164722" cy="299494"/>
            </a:xfrm>
            <a:custGeom>
              <a:avLst/>
              <a:gdLst>
                <a:gd name="T0" fmla="*/ 164722 w 50"/>
                <a:gd name="T1" fmla="*/ 276200 h 90"/>
                <a:gd name="T2" fmla="*/ 164722 w 50"/>
                <a:gd name="T3" fmla="*/ 23294 h 90"/>
                <a:gd name="T4" fmla="*/ 144955 w 50"/>
                <a:gd name="T5" fmla="*/ 0 h 90"/>
                <a:gd name="T6" fmla="*/ 19767 w 50"/>
                <a:gd name="T7" fmla="*/ 0 h 90"/>
                <a:gd name="T8" fmla="*/ 0 w 50"/>
                <a:gd name="T9" fmla="*/ 23294 h 90"/>
                <a:gd name="T10" fmla="*/ 0 w 50"/>
                <a:gd name="T11" fmla="*/ 276200 h 90"/>
                <a:gd name="T12" fmla="*/ 19767 w 50"/>
                <a:gd name="T13" fmla="*/ 299494 h 90"/>
                <a:gd name="T14" fmla="*/ 144955 w 50"/>
                <a:gd name="T15" fmla="*/ 299494 h 90"/>
                <a:gd name="T16" fmla="*/ 164722 w 50"/>
                <a:gd name="T17" fmla="*/ 276200 h 90"/>
                <a:gd name="T18" fmla="*/ 128483 w 50"/>
                <a:gd name="T19" fmla="*/ 16639 h 90"/>
                <a:gd name="T20" fmla="*/ 135072 w 50"/>
                <a:gd name="T21" fmla="*/ 19966 h 90"/>
                <a:gd name="T22" fmla="*/ 128483 w 50"/>
                <a:gd name="T23" fmla="*/ 26622 h 90"/>
                <a:gd name="T24" fmla="*/ 125189 w 50"/>
                <a:gd name="T25" fmla="*/ 19966 h 90"/>
                <a:gd name="T26" fmla="*/ 128483 w 50"/>
                <a:gd name="T27" fmla="*/ 16639 h 90"/>
                <a:gd name="T28" fmla="*/ 52711 w 50"/>
                <a:gd name="T29" fmla="*/ 16639 h 90"/>
                <a:gd name="T30" fmla="*/ 112011 w 50"/>
                <a:gd name="T31" fmla="*/ 16639 h 90"/>
                <a:gd name="T32" fmla="*/ 112011 w 50"/>
                <a:gd name="T33" fmla="*/ 23294 h 90"/>
                <a:gd name="T34" fmla="*/ 52711 w 50"/>
                <a:gd name="T35" fmla="*/ 23294 h 90"/>
                <a:gd name="T36" fmla="*/ 52711 w 50"/>
                <a:gd name="T37" fmla="*/ 16639 h 90"/>
                <a:gd name="T38" fmla="*/ 16472 w 50"/>
                <a:gd name="T39" fmla="*/ 229612 h 90"/>
                <a:gd name="T40" fmla="*/ 16472 w 50"/>
                <a:gd name="T41" fmla="*/ 36605 h 90"/>
                <a:gd name="T42" fmla="*/ 148250 w 50"/>
                <a:gd name="T43" fmla="*/ 36605 h 90"/>
                <a:gd name="T44" fmla="*/ 148250 w 50"/>
                <a:gd name="T45" fmla="*/ 229612 h 90"/>
                <a:gd name="T46" fmla="*/ 16472 w 50"/>
                <a:gd name="T47" fmla="*/ 229612 h 90"/>
                <a:gd name="T48" fmla="*/ 82361 w 50"/>
                <a:gd name="T49" fmla="*/ 276200 h 90"/>
                <a:gd name="T50" fmla="*/ 69183 w 50"/>
                <a:gd name="T51" fmla="*/ 262889 h 90"/>
                <a:gd name="T52" fmla="*/ 82361 w 50"/>
                <a:gd name="T53" fmla="*/ 249578 h 90"/>
                <a:gd name="T54" fmla="*/ 95539 w 50"/>
                <a:gd name="T55" fmla="*/ 262889 h 90"/>
                <a:gd name="T56" fmla="*/ 82361 w 50"/>
                <a:gd name="T57" fmla="*/ 276200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"/>
                <a:gd name="T88" fmla="*/ 0 h 90"/>
                <a:gd name="T89" fmla="*/ 50 w 50"/>
                <a:gd name="T90" fmla="*/ 90 h 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69"/>
            <p:cNvSpPr>
              <a:spLocks noEditPoints="1" noChangeArrowheads="1"/>
            </p:cNvSpPr>
            <p:nvPr/>
          </p:nvSpPr>
          <p:spPr bwMode="auto">
            <a:xfrm>
              <a:off x="192174" y="112310"/>
              <a:ext cx="169713" cy="299494"/>
            </a:xfrm>
            <a:custGeom>
              <a:avLst/>
              <a:gdLst>
                <a:gd name="T0" fmla="*/ 146419 w 51"/>
                <a:gd name="T1" fmla="*/ 0 h 90"/>
                <a:gd name="T2" fmla="*/ 23294 w 51"/>
                <a:gd name="T3" fmla="*/ 0 h 90"/>
                <a:gd name="T4" fmla="*/ 0 w 51"/>
                <a:gd name="T5" fmla="*/ 23294 h 90"/>
                <a:gd name="T6" fmla="*/ 0 w 51"/>
                <a:gd name="T7" fmla="*/ 276200 h 90"/>
                <a:gd name="T8" fmla="*/ 23294 w 51"/>
                <a:gd name="T9" fmla="*/ 299494 h 90"/>
                <a:gd name="T10" fmla="*/ 146419 w 51"/>
                <a:gd name="T11" fmla="*/ 299494 h 90"/>
                <a:gd name="T12" fmla="*/ 169713 w 51"/>
                <a:gd name="T13" fmla="*/ 276200 h 90"/>
                <a:gd name="T14" fmla="*/ 169713 w 51"/>
                <a:gd name="T15" fmla="*/ 23294 h 90"/>
                <a:gd name="T16" fmla="*/ 146419 w 51"/>
                <a:gd name="T17" fmla="*/ 0 h 90"/>
                <a:gd name="T18" fmla="*/ 133108 w 51"/>
                <a:gd name="T19" fmla="*/ 16639 h 90"/>
                <a:gd name="T20" fmla="*/ 139764 w 51"/>
                <a:gd name="T21" fmla="*/ 19966 h 90"/>
                <a:gd name="T22" fmla="*/ 133108 w 51"/>
                <a:gd name="T23" fmla="*/ 26622 h 90"/>
                <a:gd name="T24" fmla="*/ 126453 w 51"/>
                <a:gd name="T25" fmla="*/ 19966 h 90"/>
                <a:gd name="T26" fmla="*/ 133108 w 51"/>
                <a:gd name="T27" fmla="*/ 16639 h 90"/>
                <a:gd name="T28" fmla="*/ 56571 w 51"/>
                <a:gd name="T29" fmla="*/ 16639 h 90"/>
                <a:gd name="T30" fmla="*/ 113142 w 51"/>
                <a:gd name="T31" fmla="*/ 16639 h 90"/>
                <a:gd name="T32" fmla="*/ 113142 w 51"/>
                <a:gd name="T33" fmla="*/ 23294 h 90"/>
                <a:gd name="T34" fmla="*/ 56571 w 51"/>
                <a:gd name="T35" fmla="*/ 23294 h 90"/>
                <a:gd name="T36" fmla="*/ 56571 w 51"/>
                <a:gd name="T37" fmla="*/ 16639 h 90"/>
                <a:gd name="T38" fmla="*/ 86520 w 51"/>
                <a:gd name="T39" fmla="*/ 276200 h 90"/>
                <a:gd name="T40" fmla="*/ 69882 w 51"/>
                <a:gd name="T41" fmla="*/ 262889 h 90"/>
                <a:gd name="T42" fmla="*/ 86520 w 51"/>
                <a:gd name="T43" fmla="*/ 249578 h 90"/>
                <a:gd name="T44" fmla="*/ 99831 w 51"/>
                <a:gd name="T45" fmla="*/ 262889 h 90"/>
                <a:gd name="T46" fmla="*/ 86520 w 51"/>
                <a:gd name="T47" fmla="*/ 276200 h 90"/>
                <a:gd name="T48" fmla="*/ 153074 w 51"/>
                <a:gd name="T49" fmla="*/ 229612 h 90"/>
                <a:gd name="T50" fmla="*/ 16639 w 51"/>
                <a:gd name="T51" fmla="*/ 229612 h 90"/>
                <a:gd name="T52" fmla="*/ 16639 w 51"/>
                <a:gd name="T53" fmla="*/ 36605 h 90"/>
                <a:gd name="T54" fmla="*/ 153074 w 51"/>
                <a:gd name="T55" fmla="*/ 36605 h 90"/>
                <a:gd name="T56" fmla="*/ 153074 w 51"/>
                <a:gd name="T57" fmla="*/ 229612 h 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1"/>
                <a:gd name="T88" fmla="*/ 0 h 90"/>
                <a:gd name="T89" fmla="*/ 51 w 51"/>
                <a:gd name="T90" fmla="*/ 90 h 9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70"/>
            <p:cNvSpPr>
              <a:spLocks noChangeArrowheads="1"/>
            </p:cNvSpPr>
            <p:nvPr/>
          </p:nvSpPr>
          <p:spPr bwMode="auto">
            <a:xfrm>
              <a:off x="179696" y="17470"/>
              <a:ext cx="99831" cy="82362"/>
            </a:xfrm>
            <a:custGeom>
              <a:avLst/>
              <a:gdLst>
                <a:gd name="T0" fmla="*/ 79865 w 40"/>
                <a:gd name="T1" fmla="*/ 82362 h 33"/>
                <a:gd name="T2" fmla="*/ 99831 w 40"/>
                <a:gd name="T3" fmla="*/ 82362 h 33"/>
                <a:gd name="T4" fmla="*/ 99831 w 40"/>
                <a:gd name="T5" fmla="*/ 19967 h 33"/>
                <a:gd name="T6" fmla="*/ 99831 w 40"/>
                <a:gd name="T7" fmla="*/ 0 h 33"/>
                <a:gd name="T8" fmla="*/ 79865 w 40"/>
                <a:gd name="T9" fmla="*/ 0 h 33"/>
                <a:gd name="T10" fmla="*/ 0 w 40"/>
                <a:gd name="T11" fmla="*/ 0 h 33"/>
                <a:gd name="T12" fmla="*/ 0 w 40"/>
                <a:gd name="T13" fmla="*/ 19967 h 33"/>
                <a:gd name="T14" fmla="*/ 79865 w 40"/>
                <a:gd name="T15" fmla="*/ 19967 h 33"/>
                <a:gd name="T16" fmla="*/ 79865 w 40"/>
                <a:gd name="T17" fmla="*/ 82362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3"/>
                <a:gd name="T29" fmla="*/ 40 w 4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71"/>
            <p:cNvSpPr>
              <a:spLocks noChangeArrowheads="1"/>
            </p:cNvSpPr>
            <p:nvPr/>
          </p:nvSpPr>
          <p:spPr bwMode="auto">
            <a:xfrm>
              <a:off x="89848" y="316964"/>
              <a:ext cx="82362" cy="82362"/>
            </a:xfrm>
            <a:custGeom>
              <a:avLst/>
              <a:gdLst>
                <a:gd name="T0" fmla="*/ 19967 w 33"/>
                <a:gd name="T1" fmla="*/ 0 h 33"/>
                <a:gd name="T2" fmla="*/ 0 w 33"/>
                <a:gd name="T3" fmla="*/ 0 h 33"/>
                <a:gd name="T4" fmla="*/ 0 w 33"/>
                <a:gd name="T5" fmla="*/ 62395 h 33"/>
                <a:gd name="T6" fmla="*/ 0 w 33"/>
                <a:gd name="T7" fmla="*/ 82362 h 33"/>
                <a:gd name="T8" fmla="*/ 19967 w 33"/>
                <a:gd name="T9" fmla="*/ 82362 h 33"/>
                <a:gd name="T10" fmla="*/ 82362 w 33"/>
                <a:gd name="T11" fmla="*/ 82362 h 33"/>
                <a:gd name="T12" fmla="*/ 82362 w 33"/>
                <a:gd name="T13" fmla="*/ 62395 h 33"/>
                <a:gd name="T14" fmla="*/ 19967 w 33"/>
                <a:gd name="T15" fmla="*/ 62395 h 33"/>
                <a:gd name="T16" fmla="*/ 19967 w 33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33"/>
                <a:gd name="T29" fmla="*/ 33 w 3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 cmpd="sng">
              <a:noFill/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文本框 19"/>
          <p:cNvSpPr>
            <a:spLocks noChangeArrowheads="1"/>
          </p:cNvSpPr>
          <p:nvPr/>
        </p:nvSpPr>
        <p:spPr bwMode="auto">
          <a:xfrm>
            <a:off x="3065053" y="5098344"/>
            <a:ext cx="2473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输入你的标题</a:t>
            </a:r>
            <a:endParaRPr lang="en-US" altLang="zh-CN" sz="1600" b="1" dirty="0">
              <a:latin typeface="华文细黑" panose="02010600040101010101" pitchFamily="2" charset="-122"/>
              <a:ea typeface="华文细黑" panose="02010600040101010101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94129" y="5613647"/>
            <a:ext cx="237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10" name="文本框 2"/>
          <p:cNvSpPr>
            <a:spLocks noChangeArrowheads="1"/>
          </p:cNvSpPr>
          <p:nvPr/>
        </p:nvSpPr>
        <p:spPr bwMode="auto">
          <a:xfrm>
            <a:off x="3660529" y="4322568"/>
            <a:ext cx="2015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  <a:sym typeface="方正姚体" panose="02010601030101010101" pitchFamily="2" charset="-122"/>
              </a:rPr>
              <a:t>21%</a:t>
            </a:r>
            <a:endParaRPr lang="zh-CN" altLang="en-US" sz="6600" dirty="0">
              <a:latin typeface="华文细黑" panose="02010600040101010101" pitchFamily="2" charset="-122"/>
              <a:ea typeface="华文细黑" panose="02010600040101010101" pitchFamily="2" charset="-122"/>
              <a:cs typeface="Segoe UI" panose="020B0502040204020203" pitchFamily="34" charset="0"/>
              <a:sym typeface="方正姚体" panose="02010601030101010101" pitchFamily="2" charset="-122"/>
            </a:endParaRPr>
          </a:p>
        </p:txBody>
      </p:sp>
      <p:sp>
        <p:nvSpPr>
          <p:cNvPr id="111" name="文本框 2"/>
          <p:cNvSpPr>
            <a:spLocks noChangeArrowheads="1"/>
          </p:cNvSpPr>
          <p:nvPr/>
        </p:nvSpPr>
        <p:spPr bwMode="auto">
          <a:xfrm>
            <a:off x="8750413" y="2025101"/>
            <a:ext cx="2015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  <a:sym typeface="方正姚体" panose="02010601030101010101" pitchFamily="2" charset="-122"/>
              </a:rPr>
              <a:t>21%</a:t>
            </a:r>
            <a:endParaRPr lang="zh-CN" altLang="en-US" sz="6600" dirty="0">
              <a:latin typeface="华文细黑" panose="02010600040101010101" pitchFamily="2" charset="-122"/>
              <a:ea typeface="华文细黑" panose="02010600040101010101" pitchFamily="2" charset="-122"/>
              <a:cs typeface="Segoe UI" panose="020B0502040204020203" pitchFamily="34" charset="0"/>
              <a:sym typeface="方正姚体" panose="02010601030101010101" pitchFamily="2" charset="-122"/>
            </a:endParaRPr>
          </a:p>
        </p:txBody>
      </p:sp>
      <p:sp>
        <p:nvSpPr>
          <p:cNvPr id="112" name="文本框 19"/>
          <p:cNvSpPr>
            <a:spLocks noChangeArrowheads="1"/>
          </p:cNvSpPr>
          <p:nvPr/>
        </p:nvSpPr>
        <p:spPr bwMode="auto">
          <a:xfrm>
            <a:off x="8759161" y="2896171"/>
            <a:ext cx="2473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输入你的标题</a:t>
            </a:r>
            <a:endParaRPr lang="en-US" altLang="zh-CN" sz="1600" b="1" dirty="0">
              <a:latin typeface="华文细黑" panose="02010600040101010101" pitchFamily="2" charset="-122"/>
              <a:ea typeface="华文细黑" panose="02010600040101010101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776342" y="3376037"/>
            <a:ext cx="237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14" name="文本框 2"/>
          <p:cNvSpPr>
            <a:spLocks noChangeArrowheads="1"/>
          </p:cNvSpPr>
          <p:nvPr/>
        </p:nvSpPr>
        <p:spPr bwMode="auto">
          <a:xfrm>
            <a:off x="8833066" y="4284201"/>
            <a:ext cx="2015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Segoe UI" panose="020B0502040204020203" pitchFamily="34" charset="0"/>
                <a:sym typeface="方正姚体" panose="02010601030101010101" pitchFamily="2" charset="-122"/>
              </a:rPr>
              <a:t>21%</a:t>
            </a:r>
            <a:endParaRPr lang="zh-CN" altLang="en-US" sz="6600" dirty="0">
              <a:latin typeface="华文细黑" panose="02010600040101010101" pitchFamily="2" charset="-122"/>
              <a:ea typeface="华文细黑" panose="02010600040101010101" pitchFamily="2" charset="-122"/>
              <a:cs typeface="Segoe UI" panose="020B0502040204020203" pitchFamily="34" charset="0"/>
              <a:sym typeface="方正姚体" panose="02010601030101010101" pitchFamily="2" charset="-122"/>
            </a:endParaRPr>
          </a:p>
        </p:txBody>
      </p:sp>
      <p:sp>
        <p:nvSpPr>
          <p:cNvPr id="115" name="文本框 19"/>
          <p:cNvSpPr>
            <a:spLocks noChangeArrowheads="1"/>
          </p:cNvSpPr>
          <p:nvPr/>
        </p:nvSpPr>
        <p:spPr bwMode="auto">
          <a:xfrm>
            <a:off x="8841814" y="5155271"/>
            <a:ext cx="2473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输入你的标题</a:t>
            </a:r>
            <a:endParaRPr lang="en-US" altLang="zh-CN" sz="1600" b="1" dirty="0">
              <a:latin typeface="华文细黑" panose="02010600040101010101" pitchFamily="2" charset="-122"/>
              <a:ea typeface="华文细黑" panose="02010600040101010101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858995" y="5635137"/>
            <a:ext cx="237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</p:spTree>
    <p:extLst>
      <p:ext uri="{BB962C8B-B14F-4D97-AF65-F5344CB8AC3E}">
        <p14:creationId xmlns:p14="http://schemas.microsoft.com/office/powerpoint/2010/main" val="42663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41455" y="39502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再换个花哨的马甲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72287" y="1231407"/>
            <a:ext cx="4647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我就说嘛，像你一样英俊潇洒、风流倜傥的人，马甲肯定很多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2586" y="1765312"/>
            <a:ext cx="11185224" cy="3968798"/>
            <a:chOff x="642586" y="505838"/>
            <a:chExt cx="11185224" cy="3968798"/>
          </a:xfrm>
        </p:grpSpPr>
        <p:sp>
          <p:nvSpPr>
            <p:cNvPr id="41" name="梯形 4"/>
            <p:cNvSpPr/>
            <p:nvPr/>
          </p:nvSpPr>
          <p:spPr>
            <a:xfrm>
              <a:off x="642586" y="1965036"/>
              <a:ext cx="2997783" cy="2509600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F4B18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梯形 4"/>
            <p:cNvSpPr/>
            <p:nvPr/>
          </p:nvSpPr>
          <p:spPr>
            <a:xfrm>
              <a:off x="1923394" y="1128409"/>
              <a:ext cx="2997783" cy="334622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CACAC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梯形 4"/>
            <p:cNvSpPr/>
            <p:nvPr/>
          </p:nvSpPr>
          <p:spPr>
            <a:xfrm>
              <a:off x="3204202" y="505838"/>
              <a:ext cx="2997783" cy="396879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梯形 4"/>
            <p:cNvSpPr/>
            <p:nvPr/>
          </p:nvSpPr>
          <p:spPr>
            <a:xfrm>
              <a:off x="4329367" y="1731523"/>
              <a:ext cx="2997783" cy="2743111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CACAC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梯形 4"/>
            <p:cNvSpPr/>
            <p:nvPr/>
          </p:nvSpPr>
          <p:spPr>
            <a:xfrm>
              <a:off x="5454532" y="1128406"/>
              <a:ext cx="2997783" cy="334622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梯形 4"/>
            <p:cNvSpPr/>
            <p:nvPr/>
          </p:nvSpPr>
          <p:spPr>
            <a:xfrm>
              <a:off x="6579697" y="2840477"/>
              <a:ext cx="2997783" cy="1634155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CACAC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梯形 4"/>
            <p:cNvSpPr/>
            <p:nvPr/>
          </p:nvSpPr>
          <p:spPr>
            <a:xfrm>
              <a:off x="7704862" y="1965036"/>
              <a:ext cx="2997783" cy="2509597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梯形 4"/>
            <p:cNvSpPr/>
            <p:nvPr/>
          </p:nvSpPr>
          <p:spPr>
            <a:xfrm>
              <a:off x="8830027" y="2334638"/>
              <a:ext cx="2997783" cy="2139994"/>
            </a:xfrm>
            <a:custGeom>
              <a:avLst/>
              <a:gdLst>
                <a:gd name="connsiteX0" fmla="*/ 0 w 2965269"/>
                <a:gd name="connsiteY0" fmla="*/ 2724558 h 2724558"/>
                <a:gd name="connsiteX1" fmla="*/ 681140 w 2965269"/>
                <a:gd name="connsiteY1" fmla="*/ 0 h 2724558"/>
                <a:gd name="connsiteX2" fmla="*/ 2284130 w 2965269"/>
                <a:gd name="connsiteY2" fmla="*/ 0 h 2724558"/>
                <a:gd name="connsiteX3" fmla="*/ 2965269 w 2965269"/>
                <a:gd name="connsiteY3" fmla="*/ 2724558 h 2724558"/>
                <a:gd name="connsiteX4" fmla="*/ 0 w 2965269"/>
                <a:gd name="connsiteY4" fmla="*/ 2724558 h 2724558"/>
                <a:gd name="connsiteX0" fmla="*/ 0 w 2965269"/>
                <a:gd name="connsiteY0" fmla="*/ 3003232 h 3003232"/>
                <a:gd name="connsiteX1" fmla="*/ 681140 w 2965269"/>
                <a:gd name="connsiteY1" fmla="*/ 278674 h 3003232"/>
                <a:gd name="connsiteX2" fmla="*/ 2284130 w 2965269"/>
                <a:gd name="connsiteY2" fmla="*/ 278674 h 3003232"/>
                <a:gd name="connsiteX3" fmla="*/ 2965269 w 2965269"/>
                <a:gd name="connsiteY3" fmla="*/ 3003232 h 3003232"/>
                <a:gd name="connsiteX4" fmla="*/ 0 w 2965269"/>
                <a:gd name="connsiteY4" fmla="*/ 3003232 h 3003232"/>
                <a:gd name="connsiteX0" fmla="*/ 0 w 2965269"/>
                <a:gd name="connsiteY0" fmla="*/ 3244956 h 3244956"/>
                <a:gd name="connsiteX1" fmla="*/ 681140 w 2965269"/>
                <a:gd name="connsiteY1" fmla="*/ 520398 h 3244956"/>
                <a:gd name="connsiteX2" fmla="*/ 2284130 w 2965269"/>
                <a:gd name="connsiteY2" fmla="*/ 520398 h 3244956"/>
                <a:gd name="connsiteX3" fmla="*/ 2965269 w 2965269"/>
                <a:gd name="connsiteY3" fmla="*/ 3244956 h 3244956"/>
                <a:gd name="connsiteX4" fmla="*/ 0 w 2965269"/>
                <a:gd name="connsiteY4" fmla="*/ 3244956 h 3244956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3182652 h 3182652"/>
                <a:gd name="connsiteX1" fmla="*/ 681140 w 2965269"/>
                <a:gd name="connsiteY1" fmla="*/ 458094 h 3182652"/>
                <a:gd name="connsiteX2" fmla="*/ 2284130 w 2965269"/>
                <a:gd name="connsiteY2" fmla="*/ 458094 h 3182652"/>
                <a:gd name="connsiteX3" fmla="*/ 2965269 w 2965269"/>
                <a:gd name="connsiteY3" fmla="*/ 3182652 h 3182652"/>
                <a:gd name="connsiteX4" fmla="*/ 0 w 2965269"/>
                <a:gd name="connsiteY4" fmla="*/ 3182652 h 3182652"/>
                <a:gd name="connsiteX0" fmla="*/ 0 w 2965269"/>
                <a:gd name="connsiteY0" fmla="*/ 2845302 h 2845302"/>
                <a:gd name="connsiteX1" fmla="*/ 681140 w 2965269"/>
                <a:gd name="connsiteY1" fmla="*/ 120744 h 2845302"/>
                <a:gd name="connsiteX2" fmla="*/ 2965269 w 2965269"/>
                <a:gd name="connsiteY2" fmla="*/ 2845302 h 2845302"/>
                <a:gd name="connsiteX3" fmla="*/ 2965269 w 2965269"/>
                <a:gd name="connsiteY3" fmla="*/ 2845302 h 2845302"/>
                <a:gd name="connsiteX4" fmla="*/ 0 w 2965269"/>
                <a:gd name="connsiteY4" fmla="*/ 2845302 h 2845302"/>
                <a:gd name="connsiteX0" fmla="*/ 0 w 2965269"/>
                <a:gd name="connsiteY0" fmla="*/ 3006412 h 3006412"/>
                <a:gd name="connsiteX1" fmla="*/ 1188720 w 2965269"/>
                <a:gd name="connsiteY1" fmla="*/ 115391 h 3006412"/>
                <a:gd name="connsiteX2" fmla="*/ 2965269 w 2965269"/>
                <a:gd name="connsiteY2" fmla="*/ 3006412 h 3006412"/>
                <a:gd name="connsiteX3" fmla="*/ 2965269 w 2965269"/>
                <a:gd name="connsiteY3" fmla="*/ 3006412 h 3006412"/>
                <a:gd name="connsiteX4" fmla="*/ 0 w 2965269"/>
                <a:gd name="connsiteY4" fmla="*/ 3006412 h 3006412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993753 h 2993753"/>
                <a:gd name="connsiteX1" fmla="*/ 1280160 w 2965269"/>
                <a:gd name="connsiteY1" fmla="*/ 115795 h 2993753"/>
                <a:gd name="connsiteX2" fmla="*/ 2965269 w 2965269"/>
                <a:gd name="connsiteY2" fmla="*/ 2993753 h 2993753"/>
                <a:gd name="connsiteX3" fmla="*/ 2965269 w 2965269"/>
                <a:gd name="connsiteY3" fmla="*/ 2993753 h 2993753"/>
                <a:gd name="connsiteX4" fmla="*/ 0 w 2965269"/>
                <a:gd name="connsiteY4" fmla="*/ 2993753 h 2993753"/>
                <a:gd name="connsiteX0" fmla="*/ 0 w 2965269"/>
                <a:gd name="connsiteY0" fmla="*/ 2879811 h 2879811"/>
                <a:gd name="connsiteX1" fmla="*/ 1280160 w 2965269"/>
                <a:gd name="connsiteY1" fmla="*/ 1853 h 2879811"/>
                <a:gd name="connsiteX2" fmla="*/ 2756263 w 2965269"/>
                <a:gd name="connsiteY2" fmla="*/ 2448736 h 2879811"/>
                <a:gd name="connsiteX3" fmla="*/ 2965269 w 2965269"/>
                <a:gd name="connsiteY3" fmla="*/ 2879811 h 2879811"/>
                <a:gd name="connsiteX4" fmla="*/ 2965269 w 2965269"/>
                <a:gd name="connsiteY4" fmla="*/ 2879811 h 2879811"/>
                <a:gd name="connsiteX5" fmla="*/ 0 w 2965269"/>
                <a:gd name="connsiteY5" fmla="*/ 2879811 h 2879811"/>
                <a:gd name="connsiteX0" fmla="*/ 0 w 2965269"/>
                <a:gd name="connsiteY0" fmla="*/ 2879777 h 2879777"/>
                <a:gd name="connsiteX1" fmla="*/ 1280160 w 2965269"/>
                <a:gd name="connsiteY1" fmla="*/ 1819 h 2879777"/>
                <a:gd name="connsiteX2" fmla="*/ 2495006 w 2965269"/>
                <a:gd name="connsiteY2" fmla="*/ 2487891 h 2879777"/>
                <a:gd name="connsiteX3" fmla="*/ 2965269 w 2965269"/>
                <a:gd name="connsiteY3" fmla="*/ 2879777 h 2879777"/>
                <a:gd name="connsiteX4" fmla="*/ 2965269 w 2965269"/>
                <a:gd name="connsiteY4" fmla="*/ 2879777 h 2879777"/>
                <a:gd name="connsiteX5" fmla="*/ 0 w 2965269"/>
                <a:gd name="connsiteY5" fmla="*/ 2879777 h 2879777"/>
                <a:gd name="connsiteX0" fmla="*/ 206249 w 3171518"/>
                <a:gd name="connsiteY0" fmla="*/ 2879777 h 2879777"/>
                <a:gd name="connsiteX1" fmla="*/ 389129 w 3171518"/>
                <a:gd name="connsiteY1" fmla="*/ 2278885 h 2879777"/>
                <a:gd name="connsiteX2" fmla="*/ 1486409 w 3171518"/>
                <a:gd name="connsiteY2" fmla="*/ 1819 h 2879777"/>
                <a:gd name="connsiteX3" fmla="*/ 2701255 w 3171518"/>
                <a:gd name="connsiteY3" fmla="*/ 2487891 h 2879777"/>
                <a:gd name="connsiteX4" fmla="*/ 3171518 w 3171518"/>
                <a:gd name="connsiteY4" fmla="*/ 2879777 h 2879777"/>
                <a:gd name="connsiteX5" fmla="*/ 3171518 w 3171518"/>
                <a:gd name="connsiteY5" fmla="*/ 2879777 h 2879777"/>
                <a:gd name="connsiteX6" fmla="*/ 206249 w 3171518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152665 w 3117934"/>
                <a:gd name="connsiteY0" fmla="*/ 2879777 h 2879777"/>
                <a:gd name="connsiteX1" fmla="*/ 622928 w 3117934"/>
                <a:gd name="connsiteY1" fmla="*/ 2213571 h 2879777"/>
                <a:gd name="connsiteX2" fmla="*/ 1432825 w 3117934"/>
                <a:gd name="connsiteY2" fmla="*/ 1819 h 2879777"/>
                <a:gd name="connsiteX3" fmla="*/ 2647671 w 3117934"/>
                <a:gd name="connsiteY3" fmla="*/ 2487891 h 2879777"/>
                <a:gd name="connsiteX4" fmla="*/ 3117934 w 3117934"/>
                <a:gd name="connsiteY4" fmla="*/ 2879777 h 2879777"/>
                <a:gd name="connsiteX5" fmla="*/ 3117934 w 3117934"/>
                <a:gd name="connsiteY5" fmla="*/ 2879777 h 2879777"/>
                <a:gd name="connsiteX6" fmla="*/ 152665 w 3117934"/>
                <a:gd name="connsiteY6" fmla="*/ 2879777 h 2879777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31267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79777 h 2880801"/>
                <a:gd name="connsiteX1" fmla="*/ 502777 w 2997783"/>
                <a:gd name="connsiteY1" fmla="*/ 2213571 h 2880801"/>
                <a:gd name="connsiteX2" fmla="*/ 1586994 w 2997783"/>
                <a:gd name="connsiteY2" fmla="*/ 1819 h 2880801"/>
                <a:gd name="connsiteX3" fmla="*/ 2527520 w 2997783"/>
                <a:gd name="connsiteY3" fmla="*/ 2487891 h 2880801"/>
                <a:gd name="connsiteX4" fmla="*/ 2997783 w 2997783"/>
                <a:gd name="connsiteY4" fmla="*/ 2879777 h 2880801"/>
                <a:gd name="connsiteX5" fmla="*/ 2997783 w 2997783"/>
                <a:gd name="connsiteY5" fmla="*/ 2879777 h 2880801"/>
                <a:gd name="connsiteX6" fmla="*/ 32514 w 2997783"/>
                <a:gd name="connsiteY6" fmla="*/ 2879777 h 2880801"/>
                <a:gd name="connsiteX0" fmla="*/ 32514 w 2997783"/>
                <a:gd name="connsiteY0" fmla="*/ 2892828 h 2893852"/>
                <a:gd name="connsiteX1" fmla="*/ 502777 w 2997783"/>
                <a:gd name="connsiteY1" fmla="*/ 2226622 h 2893852"/>
                <a:gd name="connsiteX2" fmla="*/ 1534742 w 2997783"/>
                <a:gd name="connsiteY2" fmla="*/ 1807 h 2893852"/>
                <a:gd name="connsiteX3" fmla="*/ 2527520 w 2997783"/>
                <a:gd name="connsiteY3" fmla="*/ 2500942 h 2893852"/>
                <a:gd name="connsiteX4" fmla="*/ 2997783 w 2997783"/>
                <a:gd name="connsiteY4" fmla="*/ 2892828 h 2893852"/>
                <a:gd name="connsiteX5" fmla="*/ 2997783 w 2997783"/>
                <a:gd name="connsiteY5" fmla="*/ 2892828 h 2893852"/>
                <a:gd name="connsiteX6" fmla="*/ 32514 w 2997783"/>
                <a:gd name="connsiteY6" fmla="*/ 2892828 h 289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7783" h="2893852">
                  <a:moveTo>
                    <a:pt x="32514" y="2892828"/>
                  </a:moveTo>
                  <a:cubicBezTo>
                    <a:pt x="-117708" y="2910245"/>
                    <a:pt x="289417" y="2706282"/>
                    <a:pt x="502777" y="2226622"/>
                  </a:cubicBezTo>
                  <a:cubicBezTo>
                    <a:pt x="716137" y="1746962"/>
                    <a:pt x="1149388" y="-33027"/>
                    <a:pt x="1534742" y="1807"/>
                  </a:cubicBezTo>
                  <a:cubicBezTo>
                    <a:pt x="1994119" y="-70039"/>
                    <a:pt x="2246669" y="2021282"/>
                    <a:pt x="2527520" y="2500942"/>
                  </a:cubicBezTo>
                  <a:cubicBezTo>
                    <a:pt x="2808371" y="2980602"/>
                    <a:pt x="2962949" y="2820982"/>
                    <a:pt x="2997783" y="2892828"/>
                  </a:cubicBezTo>
                  <a:lnTo>
                    <a:pt x="2997783" y="2892828"/>
                  </a:lnTo>
                  <a:lnTo>
                    <a:pt x="32514" y="2892828"/>
                  </a:lnTo>
                  <a:close/>
                </a:path>
              </a:pathLst>
            </a:custGeom>
            <a:solidFill>
              <a:srgbClr val="CACAC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>
            <a:off x="338667" y="5734110"/>
            <a:ext cx="115316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27150" y="5920381"/>
            <a:ext cx="1057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4635" y="277291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50%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3064655" y="195239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75%</a:t>
            </a:r>
            <a:endParaRPr lang="zh-CN" altLang="en-US" sz="24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45463" y="137758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90%</a:t>
            </a:r>
            <a:endParaRPr lang="zh-CN" altLang="en-US" sz="2400" dirty="0"/>
          </a:p>
        </p:txBody>
      </p:sp>
      <p:sp>
        <p:nvSpPr>
          <p:cNvPr id="64" name="文本框 63"/>
          <p:cNvSpPr txBox="1"/>
          <p:nvPr/>
        </p:nvSpPr>
        <p:spPr>
          <a:xfrm>
            <a:off x="5545484" y="251171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60%</a:t>
            </a:r>
            <a:endParaRPr lang="zh-CN" altLang="en-US" sz="24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631072" y="1924264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80%</a:t>
            </a:r>
            <a:endParaRPr lang="zh-CN" altLang="en-US" sz="2400" dirty="0"/>
          </a:p>
        </p:txBody>
      </p:sp>
      <p:sp>
        <p:nvSpPr>
          <p:cNvPr id="66" name="文本框 65"/>
          <p:cNvSpPr txBox="1"/>
          <p:nvPr/>
        </p:nvSpPr>
        <p:spPr>
          <a:xfrm>
            <a:off x="7737055" y="364095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40%</a:t>
            </a:r>
            <a:endParaRPr lang="zh-CN" altLang="en-US" sz="2400" dirty="0"/>
          </a:p>
        </p:txBody>
      </p:sp>
      <p:sp>
        <p:nvSpPr>
          <p:cNvPr id="67" name="文本框 66"/>
          <p:cNvSpPr txBox="1"/>
          <p:nvPr/>
        </p:nvSpPr>
        <p:spPr>
          <a:xfrm>
            <a:off x="8883448" y="276284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52%</a:t>
            </a:r>
            <a:endParaRPr lang="zh-CN" altLang="en-US" sz="2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0070786" y="3132443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47%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28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27012" y="363968"/>
            <a:ext cx="173797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zh-CN" altLang="en-US" sz="239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49232" y="3673223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接下来，写标题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58597" y="3532032"/>
            <a:ext cx="474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NO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zh-CN" altLang="en-US" sz="12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4511" y="4459432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97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49231" y="395027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我就说点正经的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7221" y="1231407"/>
            <a:ext cx="5357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我猜，像你一样英俊潇洒、风流倜傥的人，肯定是用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泡办公室妹纸的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88115" y="253836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终于，马甲穿完了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475571" y="2899317"/>
            <a:ext cx="0" cy="284356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281961" y="2486722"/>
            <a:ext cx="0" cy="202580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7887630" y="3717072"/>
            <a:ext cx="0" cy="202580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9980342" y="2787430"/>
            <a:ext cx="0" cy="281026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30074" y="3545648"/>
            <a:ext cx="203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67574" y="2899317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你好，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我叫标题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30073" y="2899317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+30%</a:t>
            </a:r>
            <a:endParaRPr lang="zh-CN" alt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95422" y="3127928"/>
            <a:ext cx="203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32922" y="2481597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你好，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我叫标题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95421" y="2481597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+30%</a:t>
            </a:r>
            <a:endParaRPr lang="zh-CN" alt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87630" y="4359252"/>
            <a:ext cx="203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说吧，说你打算写些什么来骗你的老板和客户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25130" y="3712921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你好，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我叫标题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887629" y="3712921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+30%</a:t>
            </a:r>
            <a:endParaRPr lang="zh-CN" alt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80342" y="3429000"/>
            <a:ext cx="2038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17842" y="2782669"/>
            <a:ext cx="1107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你好，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我叫标题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980341" y="2782669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+30%</a:t>
            </a:r>
            <a:endParaRPr lang="zh-CN" altLang="en-US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67" y="2123970"/>
            <a:ext cx="508007" cy="50800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21" y="1737530"/>
            <a:ext cx="507600" cy="507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29" y="2938185"/>
            <a:ext cx="507600" cy="507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541" y="2085763"/>
            <a:ext cx="507600" cy="507600"/>
          </a:xfrm>
          <a:prstGeom prst="rect">
            <a:avLst/>
          </a:prstGeom>
        </p:spPr>
      </p:pic>
      <p:sp>
        <p:nvSpPr>
          <p:cNvPr id="33" name="AutoShape 3"/>
          <p:cNvSpPr>
            <a:spLocks noChangeAspect="1" noChangeArrowheads="1" noTextEdit="1"/>
          </p:cNvSpPr>
          <p:nvPr/>
        </p:nvSpPr>
        <p:spPr bwMode="auto">
          <a:xfrm>
            <a:off x="-42863" y="4386263"/>
            <a:ext cx="12301538" cy="2486025"/>
          </a:xfrm>
          <a:prstGeom prst="rect">
            <a:avLst/>
          </a:prstGeom>
          <a:solidFill>
            <a:srgbClr val="FFFFFF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7778750" y="5160963"/>
            <a:ext cx="4475163" cy="1711325"/>
          </a:xfrm>
          <a:custGeom>
            <a:avLst/>
            <a:gdLst>
              <a:gd name="T0" fmla="*/ 806 w 825"/>
              <a:gd name="T1" fmla="*/ 237 h 318"/>
              <a:gd name="T2" fmla="*/ 807 w 825"/>
              <a:gd name="T3" fmla="*/ 199 h 318"/>
              <a:gd name="T4" fmla="*/ 803 w 825"/>
              <a:gd name="T5" fmla="*/ 98 h 318"/>
              <a:gd name="T6" fmla="*/ 770 w 825"/>
              <a:gd name="T7" fmla="*/ 84 h 318"/>
              <a:gd name="T8" fmla="*/ 758 w 825"/>
              <a:gd name="T9" fmla="*/ 105 h 318"/>
              <a:gd name="T10" fmla="*/ 748 w 825"/>
              <a:gd name="T11" fmla="*/ 117 h 318"/>
              <a:gd name="T12" fmla="*/ 748 w 825"/>
              <a:gd name="T13" fmla="*/ 158 h 318"/>
              <a:gd name="T14" fmla="*/ 749 w 825"/>
              <a:gd name="T15" fmla="*/ 217 h 318"/>
              <a:gd name="T16" fmla="*/ 739 w 825"/>
              <a:gd name="T17" fmla="*/ 235 h 318"/>
              <a:gd name="T18" fmla="*/ 676 w 825"/>
              <a:gd name="T19" fmla="*/ 231 h 318"/>
              <a:gd name="T20" fmla="*/ 665 w 825"/>
              <a:gd name="T21" fmla="*/ 213 h 318"/>
              <a:gd name="T22" fmla="*/ 639 w 825"/>
              <a:gd name="T23" fmla="*/ 57 h 318"/>
              <a:gd name="T24" fmla="*/ 604 w 825"/>
              <a:gd name="T25" fmla="*/ 231 h 318"/>
              <a:gd name="T26" fmla="*/ 596 w 825"/>
              <a:gd name="T27" fmla="*/ 246 h 318"/>
              <a:gd name="T28" fmla="*/ 555 w 825"/>
              <a:gd name="T29" fmla="*/ 248 h 318"/>
              <a:gd name="T30" fmla="*/ 520 w 825"/>
              <a:gd name="T31" fmla="*/ 248 h 318"/>
              <a:gd name="T32" fmla="*/ 516 w 825"/>
              <a:gd name="T33" fmla="*/ 237 h 318"/>
              <a:gd name="T34" fmla="*/ 513 w 825"/>
              <a:gd name="T35" fmla="*/ 187 h 318"/>
              <a:gd name="T36" fmla="*/ 468 w 825"/>
              <a:gd name="T37" fmla="*/ 197 h 318"/>
              <a:gd name="T38" fmla="*/ 459 w 825"/>
              <a:gd name="T39" fmla="*/ 243 h 318"/>
              <a:gd name="T40" fmla="*/ 438 w 825"/>
              <a:gd name="T41" fmla="*/ 207 h 318"/>
              <a:gd name="T42" fmla="*/ 437 w 825"/>
              <a:gd name="T43" fmla="*/ 159 h 318"/>
              <a:gd name="T44" fmla="*/ 410 w 825"/>
              <a:gd name="T45" fmla="*/ 84 h 318"/>
              <a:gd name="T46" fmla="*/ 397 w 825"/>
              <a:gd name="T47" fmla="*/ 88 h 318"/>
              <a:gd name="T48" fmla="*/ 358 w 825"/>
              <a:gd name="T49" fmla="*/ 104 h 318"/>
              <a:gd name="T50" fmla="*/ 338 w 825"/>
              <a:gd name="T51" fmla="*/ 116 h 318"/>
              <a:gd name="T52" fmla="*/ 338 w 825"/>
              <a:gd name="T53" fmla="*/ 189 h 318"/>
              <a:gd name="T54" fmla="*/ 337 w 825"/>
              <a:gd name="T55" fmla="*/ 224 h 318"/>
              <a:gd name="T56" fmla="*/ 318 w 825"/>
              <a:gd name="T57" fmla="*/ 225 h 318"/>
              <a:gd name="T58" fmla="*/ 317 w 825"/>
              <a:gd name="T59" fmla="*/ 213 h 318"/>
              <a:gd name="T60" fmla="*/ 315 w 825"/>
              <a:gd name="T61" fmla="*/ 178 h 318"/>
              <a:gd name="T62" fmla="*/ 288 w 825"/>
              <a:gd name="T63" fmla="*/ 165 h 318"/>
              <a:gd name="T64" fmla="*/ 284 w 825"/>
              <a:gd name="T65" fmla="*/ 210 h 318"/>
              <a:gd name="T66" fmla="*/ 269 w 825"/>
              <a:gd name="T67" fmla="*/ 92 h 318"/>
              <a:gd name="T68" fmla="*/ 265 w 825"/>
              <a:gd name="T69" fmla="*/ 10 h 318"/>
              <a:gd name="T70" fmla="*/ 228 w 825"/>
              <a:gd name="T71" fmla="*/ 9 h 318"/>
              <a:gd name="T72" fmla="*/ 224 w 825"/>
              <a:gd name="T73" fmla="*/ 70 h 318"/>
              <a:gd name="T74" fmla="*/ 223 w 825"/>
              <a:gd name="T75" fmla="*/ 179 h 318"/>
              <a:gd name="T76" fmla="*/ 223 w 825"/>
              <a:gd name="T77" fmla="*/ 216 h 318"/>
              <a:gd name="T78" fmla="*/ 194 w 825"/>
              <a:gd name="T79" fmla="*/ 247 h 318"/>
              <a:gd name="T80" fmla="*/ 157 w 825"/>
              <a:gd name="T81" fmla="*/ 243 h 318"/>
              <a:gd name="T82" fmla="*/ 156 w 825"/>
              <a:gd name="T83" fmla="*/ 204 h 318"/>
              <a:gd name="T84" fmla="*/ 154 w 825"/>
              <a:gd name="T85" fmla="*/ 108 h 318"/>
              <a:gd name="T86" fmla="*/ 154 w 825"/>
              <a:gd name="T87" fmla="*/ 59 h 318"/>
              <a:gd name="T88" fmla="*/ 136 w 825"/>
              <a:gd name="T89" fmla="*/ 31 h 318"/>
              <a:gd name="T90" fmla="*/ 118 w 825"/>
              <a:gd name="T91" fmla="*/ 50 h 318"/>
              <a:gd name="T92" fmla="*/ 112 w 825"/>
              <a:gd name="T93" fmla="*/ 58 h 318"/>
              <a:gd name="T94" fmla="*/ 98 w 825"/>
              <a:gd name="T95" fmla="*/ 179 h 318"/>
              <a:gd name="T96" fmla="*/ 56 w 825"/>
              <a:gd name="T97" fmla="*/ 212 h 318"/>
              <a:gd name="T98" fmla="*/ 49 w 825"/>
              <a:gd name="T99" fmla="*/ 176 h 318"/>
              <a:gd name="T100" fmla="*/ 45 w 825"/>
              <a:gd name="T101" fmla="*/ 141 h 318"/>
              <a:gd name="T102" fmla="*/ 40 w 825"/>
              <a:gd name="T103" fmla="*/ 132 h 318"/>
              <a:gd name="T104" fmla="*/ 29 w 825"/>
              <a:gd name="T105" fmla="*/ 125 h 318"/>
              <a:gd name="T106" fmla="*/ 21 w 825"/>
              <a:gd name="T107" fmla="*/ 95 h 318"/>
              <a:gd name="T108" fmla="*/ 12 w 825"/>
              <a:gd name="T109" fmla="*/ 131 h 318"/>
              <a:gd name="T110" fmla="*/ 7 w 825"/>
              <a:gd name="T111" fmla="*/ 253 h 318"/>
              <a:gd name="T112" fmla="*/ 5 w 825"/>
              <a:gd name="T113" fmla="*/ 318 h 318"/>
              <a:gd name="T114" fmla="*/ 825 w 825"/>
              <a:gd name="T115" fmla="*/ 23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5" h="318">
                <a:moveTo>
                  <a:pt x="824" y="237"/>
                </a:moveTo>
                <a:cubicBezTo>
                  <a:pt x="818" y="237"/>
                  <a:pt x="812" y="237"/>
                  <a:pt x="806" y="237"/>
                </a:cubicBezTo>
                <a:cubicBezTo>
                  <a:pt x="806" y="228"/>
                  <a:pt x="804" y="220"/>
                  <a:pt x="806" y="212"/>
                </a:cubicBezTo>
                <a:cubicBezTo>
                  <a:pt x="807" y="207"/>
                  <a:pt x="807" y="204"/>
                  <a:pt x="807" y="199"/>
                </a:cubicBezTo>
                <a:cubicBezTo>
                  <a:pt x="807" y="197"/>
                  <a:pt x="803" y="190"/>
                  <a:pt x="803" y="189"/>
                </a:cubicBezTo>
                <a:cubicBezTo>
                  <a:pt x="807" y="161"/>
                  <a:pt x="802" y="135"/>
                  <a:pt x="803" y="98"/>
                </a:cubicBezTo>
                <a:cubicBezTo>
                  <a:pt x="800" y="93"/>
                  <a:pt x="793" y="92"/>
                  <a:pt x="788" y="90"/>
                </a:cubicBezTo>
                <a:cubicBezTo>
                  <a:pt x="782" y="87"/>
                  <a:pt x="778" y="84"/>
                  <a:pt x="770" y="84"/>
                </a:cubicBezTo>
                <a:cubicBezTo>
                  <a:pt x="766" y="84"/>
                  <a:pt x="762" y="88"/>
                  <a:pt x="760" y="92"/>
                </a:cubicBezTo>
                <a:cubicBezTo>
                  <a:pt x="758" y="96"/>
                  <a:pt x="761" y="101"/>
                  <a:pt x="758" y="105"/>
                </a:cubicBezTo>
                <a:cubicBezTo>
                  <a:pt x="757" y="107"/>
                  <a:pt x="754" y="108"/>
                  <a:pt x="751" y="109"/>
                </a:cubicBezTo>
                <a:cubicBezTo>
                  <a:pt x="748" y="111"/>
                  <a:pt x="748" y="114"/>
                  <a:pt x="748" y="117"/>
                </a:cubicBezTo>
                <a:cubicBezTo>
                  <a:pt x="748" y="122"/>
                  <a:pt x="748" y="126"/>
                  <a:pt x="748" y="131"/>
                </a:cubicBezTo>
                <a:cubicBezTo>
                  <a:pt x="748" y="140"/>
                  <a:pt x="748" y="149"/>
                  <a:pt x="748" y="158"/>
                </a:cubicBezTo>
                <a:cubicBezTo>
                  <a:pt x="747" y="170"/>
                  <a:pt x="747" y="181"/>
                  <a:pt x="747" y="192"/>
                </a:cubicBezTo>
                <a:cubicBezTo>
                  <a:pt x="747" y="200"/>
                  <a:pt x="749" y="208"/>
                  <a:pt x="749" y="217"/>
                </a:cubicBezTo>
                <a:cubicBezTo>
                  <a:pt x="749" y="222"/>
                  <a:pt x="752" y="228"/>
                  <a:pt x="749" y="233"/>
                </a:cubicBezTo>
                <a:cubicBezTo>
                  <a:pt x="747" y="237"/>
                  <a:pt x="744" y="235"/>
                  <a:pt x="739" y="235"/>
                </a:cubicBezTo>
                <a:cubicBezTo>
                  <a:pt x="729" y="235"/>
                  <a:pt x="718" y="236"/>
                  <a:pt x="708" y="235"/>
                </a:cubicBezTo>
                <a:cubicBezTo>
                  <a:pt x="697" y="234"/>
                  <a:pt x="686" y="232"/>
                  <a:pt x="676" y="231"/>
                </a:cubicBezTo>
                <a:cubicBezTo>
                  <a:pt x="671" y="231"/>
                  <a:pt x="667" y="233"/>
                  <a:pt x="665" y="228"/>
                </a:cubicBezTo>
                <a:cubicBezTo>
                  <a:pt x="663" y="224"/>
                  <a:pt x="665" y="218"/>
                  <a:pt x="665" y="213"/>
                </a:cubicBezTo>
                <a:cubicBezTo>
                  <a:pt x="665" y="208"/>
                  <a:pt x="663" y="48"/>
                  <a:pt x="650" y="38"/>
                </a:cubicBezTo>
                <a:cubicBezTo>
                  <a:pt x="643" y="41"/>
                  <a:pt x="640" y="48"/>
                  <a:pt x="639" y="57"/>
                </a:cubicBezTo>
                <a:cubicBezTo>
                  <a:pt x="629" y="63"/>
                  <a:pt x="624" y="73"/>
                  <a:pt x="617" y="82"/>
                </a:cubicBezTo>
                <a:cubicBezTo>
                  <a:pt x="602" y="130"/>
                  <a:pt x="604" y="226"/>
                  <a:pt x="604" y="231"/>
                </a:cubicBezTo>
                <a:cubicBezTo>
                  <a:pt x="604" y="234"/>
                  <a:pt x="603" y="240"/>
                  <a:pt x="605" y="242"/>
                </a:cubicBezTo>
                <a:cubicBezTo>
                  <a:pt x="602" y="242"/>
                  <a:pt x="597" y="242"/>
                  <a:pt x="596" y="246"/>
                </a:cubicBezTo>
                <a:cubicBezTo>
                  <a:pt x="589" y="246"/>
                  <a:pt x="583" y="247"/>
                  <a:pt x="576" y="248"/>
                </a:cubicBezTo>
                <a:cubicBezTo>
                  <a:pt x="569" y="248"/>
                  <a:pt x="562" y="248"/>
                  <a:pt x="555" y="248"/>
                </a:cubicBezTo>
                <a:cubicBezTo>
                  <a:pt x="548" y="248"/>
                  <a:pt x="541" y="248"/>
                  <a:pt x="534" y="248"/>
                </a:cubicBezTo>
                <a:cubicBezTo>
                  <a:pt x="530" y="248"/>
                  <a:pt x="524" y="249"/>
                  <a:pt x="520" y="248"/>
                </a:cubicBezTo>
                <a:cubicBezTo>
                  <a:pt x="516" y="246"/>
                  <a:pt x="518" y="247"/>
                  <a:pt x="517" y="243"/>
                </a:cubicBezTo>
                <a:cubicBezTo>
                  <a:pt x="516" y="241"/>
                  <a:pt x="516" y="239"/>
                  <a:pt x="516" y="237"/>
                </a:cubicBezTo>
                <a:cubicBezTo>
                  <a:pt x="515" y="229"/>
                  <a:pt x="514" y="223"/>
                  <a:pt x="515" y="215"/>
                </a:cubicBezTo>
                <a:cubicBezTo>
                  <a:pt x="515" y="212"/>
                  <a:pt x="515" y="188"/>
                  <a:pt x="513" y="187"/>
                </a:cubicBezTo>
                <a:cubicBezTo>
                  <a:pt x="504" y="183"/>
                  <a:pt x="491" y="183"/>
                  <a:pt x="482" y="179"/>
                </a:cubicBezTo>
                <a:cubicBezTo>
                  <a:pt x="476" y="177"/>
                  <a:pt x="469" y="193"/>
                  <a:pt x="468" y="197"/>
                </a:cubicBezTo>
                <a:cubicBezTo>
                  <a:pt x="465" y="205"/>
                  <a:pt x="467" y="214"/>
                  <a:pt x="467" y="223"/>
                </a:cubicBezTo>
                <a:cubicBezTo>
                  <a:pt x="467" y="231"/>
                  <a:pt x="468" y="240"/>
                  <a:pt x="459" y="243"/>
                </a:cubicBezTo>
                <a:cubicBezTo>
                  <a:pt x="452" y="245"/>
                  <a:pt x="442" y="246"/>
                  <a:pt x="441" y="238"/>
                </a:cubicBezTo>
                <a:cubicBezTo>
                  <a:pt x="439" y="228"/>
                  <a:pt x="438" y="217"/>
                  <a:pt x="438" y="207"/>
                </a:cubicBezTo>
                <a:cubicBezTo>
                  <a:pt x="438" y="201"/>
                  <a:pt x="437" y="196"/>
                  <a:pt x="437" y="191"/>
                </a:cubicBezTo>
                <a:cubicBezTo>
                  <a:pt x="437" y="181"/>
                  <a:pt x="437" y="170"/>
                  <a:pt x="437" y="159"/>
                </a:cubicBezTo>
                <a:cubicBezTo>
                  <a:pt x="437" y="138"/>
                  <a:pt x="438" y="117"/>
                  <a:pt x="437" y="96"/>
                </a:cubicBezTo>
                <a:cubicBezTo>
                  <a:pt x="430" y="90"/>
                  <a:pt x="420" y="87"/>
                  <a:pt x="410" y="84"/>
                </a:cubicBezTo>
                <a:cubicBezTo>
                  <a:pt x="409" y="84"/>
                  <a:pt x="405" y="86"/>
                  <a:pt x="404" y="86"/>
                </a:cubicBezTo>
                <a:cubicBezTo>
                  <a:pt x="402" y="87"/>
                  <a:pt x="399" y="88"/>
                  <a:pt x="397" y="88"/>
                </a:cubicBezTo>
                <a:cubicBezTo>
                  <a:pt x="393" y="90"/>
                  <a:pt x="388" y="92"/>
                  <a:pt x="384" y="93"/>
                </a:cubicBezTo>
                <a:cubicBezTo>
                  <a:pt x="375" y="97"/>
                  <a:pt x="366" y="100"/>
                  <a:pt x="358" y="104"/>
                </a:cubicBezTo>
                <a:cubicBezTo>
                  <a:pt x="353" y="106"/>
                  <a:pt x="349" y="107"/>
                  <a:pt x="345" y="109"/>
                </a:cubicBezTo>
                <a:cubicBezTo>
                  <a:pt x="339" y="111"/>
                  <a:pt x="338" y="111"/>
                  <a:pt x="338" y="116"/>
                </a:cubicBezTo>
                <a:cubicBezTo>
                  <a:pt x="338" y="132"/>
                  <a:pt x="338" y="148"/>
                  <a:pt x="338" y="165"/>
                </a:cubicBezTo>
                <a:cubicBezTo>
                  <a:pt x="338" y="173"/>
                  <a:pt x="338" y="181"/>
                  <a:pt x="338" y="189"/>
                </a:cubicBezTo>
                <a:cubicBezTo>
                  <a:pt x="338" y="196"/>
                  <a:pt x="339" y="204"/>
                  <a:pt x="338" y="211"/>
                </a:cubicBezTo>
                <a:cubicBezTo>
                  <a:pt x="337" y="212"/>
                  <a:pt x="338" y="224"/>
                  <a:pt x="337" y="224"/>
                </a:cubicBezTo>
                <a:cubicBezTo>
                  <a:pt x="333" y="226"/>
                  <a:pt x="327" y="225"/>
                  <a:pt x="322" y="225"/>
                </a:cubicBezTo>
                <a:cubicBezTo>
                  <a:pt x="321" y="225"/>
                  <a:pt x="319" y="225"/>
                  <a:pt x="318" y="225"/>
                </a:cubicBezTo>
                <a:cubicBezTo>
                  <a:pt x="317" y="224"/>
                  <a:pt x="318" y="224"/>
                  <a:pt x="318" y="222"/>
                </a:cubicBezTo>
                <a:cubicBezTo>
                  <a:pt x="318" y="219"/>
                  <a:pt x="318" y="216"/>
                  <a:pt x="317" y="213"/>
                </a:cubicBezTo>
                <a:cubicBezTo>
                  <a:pt x="316" y="206"/>
                  <a:pt x="316" y="199"/>
                  <a:pt x="316" y="192"/>
                </a:cubicBezTo>
                <a:cubicBezTo>
                  <a:pt x="316" y="187"/>
                  <a:pt x="315" y="182"/>
                  <a:pt x="315" y="178"/>
                </a:cubicBezTo>
                <a:cubicBezTo>
                  <a:pt x="315" y="176"/>
                  <a:pt x="314" y="163"/>
                  <a:pt x="313" y="163"/>
                </a:cubicBezTo>
                <a:cubicBezTo>
                  <a:pt x="301" y="164"/>
                  <a:pt x="296" y="161"/>
                  <a:pt x="288" y="165"/>
                </a:cubicBezTo>
                <a:cubicBezTo>
                  <a:pt x="285" y="166"/>
                  <a:pt x="287" y="171"/>
                  <a:pt x="284" y="171"/>
                </a:cubicBezTo>
                <a:cubicBezTo>
                  <a:pt x="285" y="185"/>
                  <a:pt x="283" y="202"/>
                  <a:pt x="284" y="210"/>
                </a:cubicBezTo>
                <a:cubicBezTo>
                  <a:pt x="279" y="212"/>
                  <a:pt x="276" y="204"/>
                  <a:pt x="274" y="210"/>
                </a:cubicBezTo>
                <a:cubicBezTo>
                  <a:pt x="267" y="177"/>
                  <a:pt x="269" y="132"/>
                  <a:pt x="269" y="92"/>
                </a:cubicBezTo>
                <a:cubicBezTo>
                  <a:pt x="270" y="87"/>
                  <a:pt x="265" y="88"/>
                  <a:pt x="265" y="84"/>
                </a:cubicBezTo>
                <a:cubicBezTo>
                  <a:pt x="267" y="59"/>
                  <a:pt x="262" y="30"/>
                  <a:pt x="265" y="10"/>
                </a:cubicBezTo>
                <a:cubicBezTo>
                  <a:pt x="263" y="7"/>
                  <a:pt x="259" y="4"/>
                  <a:pt x="255" y="3"/>
                </a:cubicBezTo>
                <a:cubicBezTo>
                  <a:pt x="246" y="0"/>
                  <a:pt x="234" y="6"/>
                  <a:pt x="228" y="9"/>
                </a:cubicBezTo>
                <a:cubicBezTo>
                  <a:pt x="226" y="10"/>
                  <a:pt x="226" y="34"/>
                  <a:pt x="226" y="38"/>
                </a:cubicBezTo>
                <a:cubicBezTo>
                  <a:pt x="225" y="48"/>
                  <a:pt x="224" y="59"/>
                  <a:pt x="224" y="70"/>
                </a:cubicBezTo>
                <a:cubicBezTo>
                  <a:pt x="223" y="91"/>
                  <a:pt x="223" y="112"/>
                  <a:pt x="223" y="134"/>
                </a:cubicBezTo>
                <a:cubicBezTo>
                  <a:pt x="222" y="149"/>
                  <a:pt x="223" y="164"/>
                  <a:pt x="223" y="179"/>
                </a:cubicBezTo>
                <a:cubicBezTo>
                  <a:pt x="223" y="185"/>
                  <a:pt x="223" y="191"/>
                  <a:pt x="223" y="197"/>
                </a:cubicBezTo>
                <a:cubicBezTo>
                  <a:pt x="223" y="203"/>
                  <a:pt x="223" y="210"/>
                  <a:pt x="223" y="216"/>
                </a:cubicBezTo>
                <a:cubicBezTo>
                  <a:pt x="223" y="223"/>
                  <a:pt x="226" y="245"/>
                  <a:pt x="220" y="249"/>
                </a:cubicBezTo>
                <a:cubicBezTo>
                  <a:pt x="216" y="253"/>
                  <a:pt x="200" y="248"/>
                  <a:pt x="194" y="247"/>
                </a:cubicBezTo>
                <a:cubicBezTo>
                  <a:pt x="188" y="247"/>
                  <a:pt x="182" y="246"/>
                  <a:pt x="176" y="245"/>
                </a:cubicBezTo>
                <a:cubicBezTo>
                  <a:pt x="174" y="245"/>
                  <a:pt x="157" y="244"/>
                  <a:pt x="157" y="243"/>
                </a:cubicBezTo>
                <a:cubicBezTo>
                  <a:pt x="154" y="237"/>
                  <a:pt x="154" y="231"/>
                  <a:pt x="155" y="225"/>
                </a:cubicBezTo>
                <a:cubicBezTo>
                  <a:pt x="156" y="218"/>
                  <a:pt x="156" y="211"/>
                  <a:pt x="156" y="204"/>
                </a:cubicBezTo>
                <a:cubicBezTo>
                  <a:pt x="156" y="188"/>
                  <a:pt x="156" y="172"/>
                  <a:pt x="155" y="156"/>
                </a:cubicBezTo>
                <a:cubicBezTo>
                  <a:pt x="155" y="140"/>
                  <a:pt x="154" y="124"/>
                  <a:pt x="154" y="108"/>
                </a:cubicBezTo>
                <a:cubicBezTo>
                  <a:pt x="154" y="100"/>
                  <a:pt x="154" y="91"/>
                  <a:pt x="154" y="83"/>
                </a:cubicBezTo>
                <a:cubicBezTo>
                  <a:pt x="154" y="80"/>
                  <a:pt x="156" y="60"/>
                  <a:pt x="154" y="59"/>
                </a:cubicBezTo>
                <a:cubicBezTo>
                  <a:pt x="150" y="56"/>
                  <a:pt x="144" y="54"/>
                  <a:pt x="137" y="53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6" y="31"/>
                  <a:pt x="135" y="47"/>
                  <a:pt x="135" y="52"/>
                </a:cubicBezTo>
                <a:cubicBezTo>
                  <a:pt x="135" y="53"/>
                  <a:pt x="119" y="51"/>
                  <a:pt x="118" y="50"/>
                </a:cubicBezTo>
                <a:cubicBezTo>
                  <a:pt x="115" y="49"/>
                  <a:pt x="114" y="23"/>
                  <a:pt x="114" y="23"/>
                </a:cubicBezTo>
                <a:cubicBezTo>
                  <a:pt x="114" y="23"/>
                  <a:pt x="114" y="49"/>
                  <a:pt x="112" y="58"/>
                </a:cubicBezTo>
                <a:cubicBezTo>
                  <a:pt x="106" y="60"/>
                  <a:pt x="101" y="67"/>
                  <a:pt x="98" y="72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83" y="178"/>
                  <a:pt x="76" y="179"/>
                  <a:pt x="65" y="177"/>
                </a:cubicBezTo>
                <a:cubicBezTo>
                  <a:pt x="55" y="184"/>
                  <a:pt x="68" y="211"/>
                  <a:pt x="56" y="212"/>
                </a:cubicBezTo>
                <a:cubicBezTo>
                  <a:pt x="51" y="208"/>
                  <a:pt x="52" y="199"/>
                  <a:pt x="52" y="191"/>
                </a:cubicBezTo>
                <a:cubicBezTo>
                  <a:pt x="52" y="186"/>
                  <a:pt x="49" y="180"/>
                  <a:pt x="49" y="176"/>
                </a:cubicBezTo>
                <a:cubicBezTo>
                  <a:pt x="48" y="170"/>
                  <a:pt x="47" y="165"/>
                  <a:pt x="47" y="160"/>
                </a:cubicBezTo>
                <a:cubicBezTo>
                  <a:pt x="46" y="153"/>
                  <a:pt x="46" y="147"/>
                  <a:pt x="45" y="141"/>
                </a:cubicBezTo>
                <a:cubicBezTo>
                  <a:pt x="45" y="139"/>
                  <a:pt x="45" y="135"/>
                  <a:pt x="44" y="133"/>
                </a:cubicBezTo>
                <a:cubicBezTo>
                  <a:pt x="42" y="132"/>
                  <a:pt x="41" y="133"/>
                  <a:pt x="40" y="132"/>
                </a:cubicBezTo>
                <a:cubicBezTo>
                  <a:pt x="40" y="130"/>
                  <a:pt x="39" y="126"/>
                  <a:pt x="41" y="125"/>
                </a:cubicBezTo>
                <a:cubicBezTo>
                  <a:pt x="37" y="125"/>
                  <a:pt x="33" y="125"/>
                  <a:pt x="29" y="125"/>
                </a:cubicBezTo>
                <a:cubicBezTo>
                  <a:pt x="28" y="125"/>
                  <a:pt x="24" y="122"/>
                  <a:pt x="24" y="122"/>
                </a:cubicBezTo>
                <a:cubicBezTo>
                  <a:pt x="21" y="95"/>
                  <a:pt x="21" y="95"/>
                  <a:pt x="21" y="95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20" y="122"/>
                  <a:pt x="14" y="129"/>
                  <a:pt x="12" y="131"/>
                </a:cubicBezTo>
                <a:cubicBezTo>
                  <a:pt x="11" y="151"/>
                  <a:pt x="10" y="171"/>
                  <a:pt x="9" y="191"/>
                </a:cubicBezTo>
                <a:cubicBezTo>
                  <a:pt x="8" y="212"/>
                  <a:pt x="8" y="232"/>
                  <a:pt x="7" y="253"/>
                </a:cubicBezTo>
                <a:cubicBezTo>
                  <a:pt x="5" y="253"/>
                  <a:pt x="3" y="253"/>
                  <a:pt x="0" y="253"/>
                </a:cubicBezTo>
                <a:cubicBezTo>
                  <a:pt x="3" y="275"/>
                  <a:pt x="4" y="297"/>
                  <a:pt x="5" y="318"/>
                </a:cubicBezTo>
                <a:cubicBezTo>
                  <a:pt x="825" y="318"/>
                  <a:pt x="825" y="318"/>
                  <a:pt x="825" y="318"/>
                </a:cubicBezTo>
                <a:cubicBezTo>
                  <a:pt x="825" y="291"/>
                  <a:pt x="825" y="264"/>
                  <a:pt x="825" y="237"/>
                </a:cubicBezTo>
                <a:cubicBezTo>
                  <a:pt x="825" y="237"/>
                  <a:pt x="825" y="237"/>
                  <a:pt x="824" y="23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6"/>
          <p:cNvSpPr>
            <a:spLocks/>
          </p:cNvSpPr>
          <p:nvPr/>
        </p:nvSpPr>
        <p:spPr bwMode="auto">
          <a:xfrm>
            <a:off x="-42863" y="6043613"/>
            <a:ext cx="987425" cy="828675"/>
          </a:xfrm>
          <a:custGeom>
            <a:avLst/>
            <a:gdLst>
              <a:gd name="T0" fmla="*/ 0 w 182"/>
              <a:gd name="T1" fmla="*/ 107 h 154"/>
              <a:gd name="T2" fmla="*/ 8 w 182"/>
              <a:gd name="T3" fmla="*/ 99 h 154"/>
              <a:gd name="T4" fmla="*/ 9 w 182"/>
              <a:gd name="T5" fmla="*/ 88 h 154"/>
              <a:gd name="T6" fmla="*/ 29 w 182"/>
              <a:gd name="T7" fmla="*/ 76 h 154"/>
              <a:gd name="T8" fmla="*/ 88 w 182"/>
              <a:gd name="T9" fmla="*/ 78 h 154"/>
              <a:gd name="T10" fmla="*/ 85 w 182"/>
              <a:gd name="T11" fmla="*/ 74 h 154"/>
              <a:gd name="T12" fmla="*/ 86 w 182"/>
              <a:gd name="T13" fmla="*/ 72 h 154"/>
              <a:gd name="T14" fmla="*/ 93 w 182"/>
              <a:gd name="T15" fmla="*/ 71 h 154"/>
              <a:gd name="T16" fmla="*/ 95 w 182"/>
              <a:gd name="T17" fmla="*/ 15 h 154"/>
              <a:gd name="T18" fmla="*/ 132 w 182"/>
              <a:gd name="T19" fmla="*/ 0 h 154"/>
              <a:gd name="T20" fmla="*/ 166 w 182"/>
              <a:gd name="T21" fmla="*/ 0 h 154"/>
              <a:gd name="T22" fmla="*/ 163 w 182"/>
              <a:gd name="T23" fmla="*/ 87 h 154"/>
              <a:gd name="T24" fmla="*/ 166 w 182"/>
              <a:gd name="T25" fmla="*/ 94 h 154"/>
              <a:gd name="T26" fmla="*/ 182 w 182"/>
              <a:gd name="T27" fmla="*/ 94 h 154"/>
              <a:gd name="T28" fmla="*/ 182 w 182"/>
              <a:gd name="T29" fmla="*/ 154 h 154"/>
              <a:gd name="T30" fmla="*/ 0 w 182"/>
              <a:gd name="T31" fmla="*/ 154 h 154"/>
              <a:gd name="T32" fmla="*/ 0 w 182"/>
              <a:gd name="T33" fmla="*/ 10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2" h="154">
                <a:moveTo>
                  <a:pt x="0" y="107"/>
                </a:moveTo>
                <a:cubicBezTo>
                  <a:pt x="4" y="108"/>
                  <a:pt x="7" y="102"/>
                  <a:pt x="8" y="99"/>
                </a:cubicBezTo>
                <a:cubicBezTo>
                  <a:pt x="9" y="96"/>
                  <a:pt x="8" y="92"/>
                  <a:pt x="9" y="88"/>
                </a:cubicBezTo>
                <a:cubicBezTo>
                  <a:pt x="12" y="81"/>
                  <a:pt x="22" y="76"/>
                  <a:pt x="29" y="76"/>
                </a:cubicBezTo>
                <a:cubicBezTo>
                  <a:pt x="49" y="77"/>
                  <a:pt x="68" y="78"/>
                  <a:pt x="88" y="78"/>
                </a:cubicBezTo>
                <a:cubicBezTo>
                  <a:pt x="87" y="76"/>
                  <a:pt x="87" y="75"/>
                  <a:pt x="85" y="74"/>
                </a:cubicBezTo>
                <a:cubicBezTo>
                  <a:pt x="85" y="73"/>
                  <a:pt x="86" y="73"/>
                  <a:pt x="86" y="72"/>
                </a:cubicBezTo>
                <a:cubicBezTo>
                  <a:pt x="87" y="65"/>
                  <a:pt x="93" y="74"/>
                  <a:pt x="93" y="71"/>
                </a:cubicBezTo>
                <a:cubicBezTo>
                  <a:pt x="92" y="51"/>
                  <a:pt x="95" y="34"/>
                  <a:pt x="95" y="15"/>
                </a:cubicBezTo>
                <a:cubicBezTo>
                  <a:pt x="106" y="8"/>
                  <a:pt x="120" y="5"/>
                  <a:pt x="132" y="0"/>
                </a:cubicBezTo>
                <a:cubicBezTo>
                  <a:pt x="132" y="0"/>
                  <a:pt x="166" y="0"/>
                  <a:pt x="166" y="0"/>
                </a:cubicBezTo>
                <a:cubicBezTo>
                  <a:pt x="167" y="0"/>
                  <a:pt x="163" y="80"/>
                  <a:pt x="163" y="87"/>
                </a:cubicBezTo>
                <a:cubicBezTo>
                  <a:pt x="163" y="91"/>
                  <a:pt x="163" y="93"/>
                  <a:pt x="166" y="94"/>
                </a:cubicBezTo>
                <a:cubicBezTo>
                  <a:pt x="171" y="95"/>
                  <a:pt x="177" y="94"/>
                  <a:pt x="182" y="94"/>
                </a:cubicBezTo>
                <a:cubicBezTo>
                  <a:pt x="182" y="114"/>
                  <a:pt x="182" y="134"/>
                  <a:pt x="182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0" y="122"/>
                  <a:pt x="0" y="10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7"/>
          <p:cNvSpPr>
            <a:spLocks/>
          </p:cNvSpPr>
          <p:nvPr/>
        </p:nvSpPr>
        <p:spPr bwMode="auto">
          <a:xfrm>
            <a:off x="623887" y="5757863"/>
            <a:ext cx="3292475" cy="1114425"/>
          </a:xfrm>
          <a:custGeom>
            <a:avLst/>
            <a:gdLst>
              <a:gd name="T0" fmla="*/ 582 w 607"/>
              <a:gd name="T1" fmla="*/ 139 h 207"/>
              <a:gd name="T2" fmla="*/ 582 w 607"/>
              <a:gd name="T3" fmla="*/ 120 h 207"/>
              <a:gd name="T4" fmla="*/ 583 w 607"/>
              <a:gd name="T5" fmla="*/ 69 h 207"/>
              <a:gd name="T6" fmla="*/ 582 w 607"/>
              <a:gd name="T7" fmla="*/ 40 h 207"/>
              <a:gd name="T8" fmla="*/ 581 w 607"/>
              <a:gd name="T9" fmla="*/ 14 h 207"/>
              <a:gd name="T10" fmla="*/ 565 w 607"/>
              <a:gd name="T11" fmla="*/ 0 h 207"/>
              <a:gd name="T12" fmla="*/ 544 w 607"/>
              <a:gd name="T13" fmla="*/ 14 h 207"/>
              <a:gd name="T14" fmla="*/ 540 w 607"/>
              <a:gd name="T15" fmla="*/ 107 h 207"/>
              <a:gd name="T16" fmla="*/ 523 w 607"/>
              <a:gd name="T17" fmla="*/ 99 h 207"/>
              <a:gd name="T18" fmla="*/ 521 w 607"/>
              <a:gd name="T19" fmla="*/ 87 h 207"/>
              <a:gd name="T20" fmla="*/ 507 w 607"/>
              <a:gd name="T21" fmla="*/ 89 h 207"/>
              <a:gd name="T22" fmla="*/ 457 w 607"/>
              <a:gd name="T23" fmla="*/ 97 h 207"/>
              <a:gd name="T24" fmla="*/ 443 w 607"/>
              <a:gd name="T25" fmla="*/ 99 h 207"/>
              <a:gd name="T26" fmla="*/ 436 w 607"/>
              <a:gd name="T27" fmla="*/ 105 h 207"/>
              <a:gd name="T28" fmla="*/ 430 w 607"/>
              <a:gd name="T29" fmla="*/ 101 h 207"/>
              <a:gd name="T30" fmla="*/ 374 w 607"/>
              <a:gd name="T31" fmla="*/ 123 h 207"/>
              <a:gd name="T32" fmla="*/ 332 w 607"/>
              <a:gd name="T33" fmla="*/ 116 h 207"/>
              <a:gd name="T34" fmla="*/ 299 w 607"/>
              <a:gd name="T35" fmla="*/ 122 h 207"/>
              <a:gd name="T36" fmla="*/ 240 w 607"/>
              <a:gd name="T37" fmla="*/ 98 h 207"/>
              <a:gd name="T38" fmla="*/ 233 w 607"/>
              <a:gd name="T39" fmla="*/ 90 h 207"/>
              <a:gd name="T40" fmla="*/ 213 w 607"/>
              <a:gd name="T41" fmla="*/ 93 h 207"/>
              <a:gd name="T42" fmla="*/ 219 w 607"/>
              <a:gd name="T43" fmla="*/ 78 h 207"/>
              <a:gd name="T44" fmla="*/ 209 w 607"/>
              <a:gd name="T45" fmla="*/ 72 h 207"/>
              <a:gd name="T46" fmla="*/ 215 w 607"/>
              <a:gd name="T47" fmla="*/ 56 h 207"/>
              <a:gd name="T48" fmla="*/ 79 w 607"/>
              <a:gd name="T49" fmla="*/ 20 h 207"/>
              <a:gd name="T50" fmla="*/ 38 w 607"/>
              <a:gd name="T51" fmla="*/ 4 h 207"/>
              <a:gd name="T52" fmla="*/ 37 w 607"/>
              <a:gd name="T53" fmla="*/ 11 h 207"/>
              <a:gd name="T54" fmla="*/ 36 w 607"/>
              <a:gd name="T55" fmla="*/ 14 h 207"/>
              <a:gd name="T56" fmla="*/ 28 w 607"/>
              <a:gd name="T57" fmla="*/ 14 h 207"/>
              <a:gd name="T58" fmla="*/ 18 w 607"/>
              <a:gd name="T59" fmla="*/ 12 h 207"/>
              <a:gd name="T60" fmla="*/ 20 w 607"/>
              <a:gd name="T61" fmla="*/ 28 h 207"/>
              <a:gd name="T62" fmla="*/ 5 w 607"/>
              <a:gd name="T63" fmla="*/ 31 h 207"/>
              <a:gd name="T64" fmla="*/ 7 w 607"/>
              <a:gd name="T65" fmla="*/ 39 h 207"/>
              <a:gd name="T66" fmla="*/ 3 w 607"/>
              <a:gd name="T67" fmla="*/ 46 h 207"/>
              <a:gd name="T68" fmla="*/ 0 w 607"/>
              <a:gd name="T69" fmla="*/ 207 h 207"/>
              <a:gd name="T70" fmla="*/ 607 w 607"/>
              <a:gd name="T71" fmla="*/ 207 h 207"/>
              <a:gd name="T72" fmla="*/ 603 w 607"/>
              <a:gd name="T73" fmla="*/ 142 h 207"/>
              <a:gd name="T74" fmla="*/ 582 w 607"/>
              <a:gd name="T75" fmla="*/ 13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7" h="207">
                <a:moveTo>
                  <a:pt x="582" y="139"/>
                </a:moveTo>
                <a:cubicBezTo>
                  <a:pt x="582" y="133"/>
                  <a:pt x="582" y="126"/>
                  <a:pt x="582" y="120"/>
                </a:cubicBezTo>
                <a:cubicBezTo>
                  <a:pt x="583" y="103"/>
                  <a:pt x="583" y="86"/>
                  <a:pt x="583" y="69"/>
                </a:cubicBezTo>
                <a:cubicBezTo>
                  <a:pt x="583" y="59"/>
                  <a:pt x="582" y="50"/>
                  <a:pt x="582" y="40"/>
                </a:cubicBezTo>
                <a:cubicBezTo>
                  <a:pt x="582" y="32"/>
                  <a:pt x="583" y="22"/>
                  <a:pt x="581" y="14"/>
                </a:cubicBezTo>
                <a:cubicBezTo>
                  <a:pt x="579" y="6"/>
                  <a:pt x="571" y="4"/>
                  <a:pt x="565" y="0"/>
                </a:cubicBezTo>
                <a:cubicBezTo>
                  <a:pt x="556" y="3"/>
                  <a:pt x="551" y="9"/>
                  <a:pt x="544" y="14"/>
                </a:cubicBezTo>
                <a:cubicBezTo>
                  <a:pt x="541" y="43"/>
                  <a:pt x="542" y="76"/>
                  <a:pt x="540" y="107"/>
                </a:cubicBezTo>
                <a:cubicBezTo>
                  <a:pt x="533" y="106"/>
                  <a:pt x="531" y="99"/>
                  <a:pt x="523" y="99"/>
                </a:cubicBezTo>
                <a:cubicBezTo>
                  <a:pt x="523" y="94"/>
                  <a:pt x="523" y="90"/>
                  <a:pt x="521" y="87"/>
                </a:cubicBezTo>
                <a:cubicBezTo>
                  <a:pt x="514" y="91"/>
                  <a:pt x="517" y="90"/>
                  <a:pt x="507" y="89"/>
                </a:cubicBezTo>
                <a:cubicBezTo>
                  <a:pt x="491" y="86"/>
                  <a:pt x="468" y="89"/>
                  <a:pt x="457" y="97"/>
                </a:cubicBezTo>
                <a:cubicBezTo>
                  <a:pt x="453" y="94"/>
                  <a:pt x="447" y="97"/>
                  <a:pt x="443" y="99"/>
                </a:cubicBezTo>
                <a:cubicBezTo>
                  <a:pt x="440" y="101"/>
                  <a:pt x="439" y="105"/>
                  <a:pt x="436" y="105"/>
                </a:cubicBezTo>
                <a:cubicBezTo>
                  <a:pt x="435" y="101"/>
                  <a:pt x="433" y="101"/>
                  <a:pt x="430" y="101"/>
                </a:cubicBezTo>
                <a:cubicBezTo>
                  <a:pt x="415" y="115"/>
                  <a:pt x="395" y="124"/>
                  <a:pt x="374" y="123"/>
                </a:cubicBezTo>
                <a:cubicBezTo>
                  <a:pt x="360" y="122"/>
                  <a:pt x="346" y="120"/>
                  <a:pt x="332" y="116"/>
                </a:cubicBezTo>
                <a:cubicBezTo>
                  <a:pt x="322" y="120"/>
                  <a:pt x="314" y="122"/>
                  <a:pt x="299" y="122"/>
                </a:cubicBezTo>
                <a:cubicBezTo>
                  <a:pt x="278" y="123"/>
                  <a:pt x="255" y="113"/>
                  <a:pt x="240" y="98"/>
                </a:cubicBezTo>
                <a:cubicBezTo>
                  <a:pt x="238" y="95"/>
                  <a:pt x="235" y="92"/>
                  <a:pt x="233" y="90"/>
                </a:cubicBezTo>
                <a:cubicBezTo>
                  <a:pt x="227" y="91"/>
                  <a:pt x="219" y="91"/>
                  <a:pt x="213" y="93"/>
                </a:cubicBezTo>
                <a:cubicBezTo>
                  <a:pt x="211" y="84"/>
                  <a:pt x="216" y="82"/>
                  <a:pt x="219" y="78"/>
                </a:cubicBezTo>
                <a:cubicBezTo>
                  <a:pt x="218" y="73"/>
                  <a:pt x="210" y="76"/>
                  <a:pt x="209" y="72"/>
                </a:cubicBezTo>
                <a:cubicBezTo>
                  <a:pt x="207" y="63"/>
                  <a:pt x="212" y="61"/>
                  <a:pt x="215" y="56"/>
                </a:cubicBezTo>
                <a:cubicBezTo>
                  <a:pt x="168" y="49"/>
                  <a:pt x="124" y="32"/>
                  <a:pt x="79" y="20"/>
                </a:cubicBezTo>
                <a:cubicBezTo>
                  <a:pt x="65" y="16"/>
                  <a:pt x="50" y="15"/>
                  <a:pt x="38" y="4"/>
                </a:cubicBezTo>
                <a:cubicBezTo>
                  <a:pt x="35" y="4"/>
                  <a:pt x="37" y="9"/>
                  <a:pt x="37" y="11"/>
                </a:cubicBezTo>
                <a:cubicBezTo>
                  <a:pt x="37" y="13"/>
                  <a:pt x="37" y="13"/>
                  <a:pt x="36" y="14"/>
                </a:cubicBezTo>
                <a:cubicBezTo>
                  <a:pt x="34" y="15"/>
                  <a:pt x="30" y="14"/>
                  <a:pt x="28" y="14"/>
                </a:cubicBezTo>
                <a:cubicBezTo>
                  <a:pt x="24" y="14"/>
                  <a:pt x="21" y="12"/>
                  <a:pt x="18" y="12"/>
                </a:cubicBezTo>
                <a:cubicBezTo>
                  <a:pt x="16" y="17"/>
                  <a:pt x="23" y="24"/>
                  <a:pt x="20" y="28"/>
                </a:cubicBezTo>
                <a:cubicBezTo>
                  <a:pt x="17" y="33"/>
                  <a:pt x="9" y="31"/>
                  <a:pt x="5" y="31"/>
                </a:cubicBezTo>
                <a:cubicBezTo>
                  <a:pt x="4" y="35"/>
                  <a:pt x="6" y="36"/>
                  <a:pt x="7" y="39"/>
                </a:cubicBezTo>
                <a:cubicBezTo>
                  <a:pt x="8" y="42"/>
                  <a:pt x="5" y="44"/>
                  <a:pt x="3" y="46"/>
                </a:cubicBezTo>
                <a:cubicBezTo>
                  <a:pt x="0" y="207"/>
                  <a:pt x="0" y="207"/>
                  <a:pt x="0" y="207"/>
                </a:cubicBezTo>
                <a:cubicBezTo>
                  <a:pt x="607" y="207"/>
                  <a:pt x="607" y="207"/>
                  <a:pt x="607" y="207"/>
                </a:cubicBezTo>
                <a:cubicBezTo>
                  <a:pt x="607" y="186"/>
                  <a:pt x="605" y="164"/>
                  <a:pt x="603" y="142"/>
                </a:cubicBezTo>
                <a:cubicBezTo>
                  <a:pt x="596" y="142"/>
                  <a:pt x="589" y="140"/>
                  <a:pt x="582" y="13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8"/>
          <p:cNvSpPr>
            <a:spLocks/>
          </p:cNvSpPr>
          <p:nvPr/>
        </p:nvSpPr>
        <p:spPr bwMode="auto">
          <a:xfrm>
            <a:off x="5153025" y="4391026"/>
            <a:ext cx="260350" cy="2195513"/>
          </a:xfrm>
          <a:custGeom>
            <a:avLst/>
            <a:gdLst>
              <a:gd name="T0" fmla="*/ 28 w 48"/>
              <a:gd name="T1" fmla="*/ 0 h 408"/>
              <a:gd name="T2" fmla="*/ 25 w 48"/>
              <a:gd name="T3" fmla="*/ 59 h 408"/>
              <a:gd name="T4" fmla="*/ 6 w 48"/>
              <a:gd name="T5" fmla="*/ 68 h 408"/>
              <a:gd name="T6" fmla="*/ 18 w 48"/>
              <a:gd name="T7" fmla="*/ 213 h 408"/>
              <a:gd name="T8" fmla="*/ 0 w 48"/>
              <a:gd name="T9" fmla="*/ 408 h 408"/>
              <a:gd name="T10" fmla="*/ 48 w 48"/>
              <a:gd name="T11" fmla="*/ 408 h 408"/>
              <a:gd name="T12" fmla="*/ 39 w 48"/>
              <a:gd name="T13" fmla="*/ 213 h 408"/>
              <a:gd name="T14" fmla="*/ 47 w 48"/>
              <a:gd name="T15" fmla="*/ 76 h 408"/>
              <a:gd name="T16" fmla="*/ 33 w 48"/>
              <a:gd name="T17" fmla="*/ 61 h 408"/>
              <a:gd name="T18" fmla="*/ 28 w 48"/>
              <a:gd name="T1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08">
                <a:moveTo>
                  <a:pt x="28" y="0"/>
                </a:moveTo>
                <a:cubicBezTo>
                  <a:pt x="25" y="59"/>
                  <a:pt x="25" y="59"/>
                  <a:pt x="25" y="59"/>
                </a:cubicBezTo>
                <a:cubicBezTo>
                  <a:pt x="6" y="68"/>
                  <a:pt x="6" y="68"/>
                  <a:pt x="6" y="68"/>
                </a:cubicBezTo>
                <a:cubicBezTo>
                  <a:pt x="6" y="68"/>
                  <a:pt x="18" y="137"/>
                  <a:pt x="18" y="213"/>
                </a:cubicBezTo>
                <a:cubicBezTo>
                  <a:pt x="18" y="288"/>
                  <a:pt x="0" y="408"/>
                  <a:pt x="0" y="408"/>
                </a:cubicBezTo>
                <a:cubicBezTo>
                  <a:pt x="48" y="408"/>
                  <a:pt x="48" y="408"/>
                  <a:pt x="48" y="408"/>
                </a:cubicBezTo>
                <a:cubicBezTo>
                  <a:pt x="48" y="408"/>
                  <a:pt x="39" y="270"/>
                  <a:pt x="39" y="213"/>
                </a:cubicBezTo>
                <a:cubicBezTo>
                  <a:pt x="39" y="155"/>
                  <a:pt x="47" y="76"/>
                  <a:pt x="47" y="76"/>
                </a:cubicBezTo>
                <a:cubicBezTo>
                  <a:pt x="33" y="61"/>
                  <a:pt x="33" y="61"/>
                  <a:pt x="33" y="61"/>
                </a:cubicBezTo>
                <a:lnTo>
                  <a:pt x="28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9"/>
          <p:cNvSpPr>
            <a:spLocks/>
          </p:cNvSpPr>
          <p:nvPr/>
        </p:nvSpPr>
        <p:spPr bwMode="auto">
          <a:xfrm>
            <a:off x="1860550" y="5757863"/>
            <a:ext cx="1193800" cy="835025"/>
          </a:xfrm>
          <a:custGeom>
            <a:avLst/>
            <a:gdLst>
              <a:gd name="T0" fmla="*/ 191 w 220"/>
              <a:gd name="T1" fmla="*/ 73 h 155"/>
              <a:gd name="T2" fmla="*/ 191 w 220"/>
              <a:gd name="T3" fmla="*/ 73 h 155"/>
              <a:gd name="T4" fmla="*/ 196 w 220"/>
              <a:gd name="T5" fmla="*/ 66 h 155"/>
              <a:gd name="T6" fmla="*/ 203 w 220"/>
              <a:gd name="T7" fmla="*/ 58 h 155"/>
              <a:gd name="T8" fmla="*/ 191 w 220"/>
              <a:gd name="T9" fmla="*/ 56 h 155"/>
              <a:gd name="T10" fmla="*/ 183 w 220"/>
              <a:gd name="T11" fmla="*/ 52 h 155"/>
              <a:gd name="T12" fmla="*/ 187 w 220"/>
              <a:gd name="T13" fmla="*/ 44 h 155"/>
              <a:gd name="T14" fmla="*/ 191 w 220"/>
              <a:gd name="T15" fmla="*/ 41 h 155"/>
              <a:gd name="T16" fmla="*/ 193 w 220"/>
              <a:gd name="T17" fmla="*/ 37 h 155"/>
              <a:gd name="T18" fmla="*/ 187 w 220"/>
              <a:gd name="T19" fmla="*/ 37 h 155"/>
              <a:gd name="T20" fmla="*/ 163 w 220"/>
              <a:gd name="T21" fmla="*/ 32 h 155"/>
              <a:gd name="T22" fmla="*/ 118 w 220"/>
              <a:gd name="T23" fmla="*/ 8 h 155"/>
              <a:gd name="T24" fmla="*/ 118 w 220"/>
              <a:gd name="T25" fmla="*/ 6 h 155"/>
              <a:gd name="T26" fmla="*/ 114 w 220"/>
              <a:gd name="T27" fmla="*/ 0 h 155"/>
              <a:gd name="T28" fmla="*/ 111 w 220"/>
              <a:gd name="T29" fmla="*/ 6 h 155"/>
              <a:gd name="T30" fmla="*/ 111 w 220"/>
              <a:gd name="T31" fmla="*/ 9 h 155"/>
              <a:gd name="T32" fmla="*/ 101 w 220"/>
              <a:gd name="T33" fmla="*/ 14 h 155"/>
              <a:gd name="T34" fmla="*/ 89 w 220"/>
              <a:gd name="T35" fmla="*/ 18 h 155"/>
              <a:gd name="T36" fmla="*/ 68 w 220"/>
              <a:gd name="T37" fmla="*/ 23 h 155"/>
              <a:gd name="T38" fmla="*/ 65 w 220"/>
              <a:gd name="T39" fmla="*/ 23 h 155"/>
              <a:gd name="T40" fmla="*/ 59 w 220"/>
              <a:gd name="T41" fmla="*/ 23 h 155"/>
              <a:gd name="T42" fmla="*/ 63 w 220"/>
              <a:gd name="T43" fmla="*/ 30 h 155"/>
              <a:gd name="T44" fmla="*/ 67 w 220"/>
              <a:gd name="T45" fmla="*/ 34 h 155"/>
              <a:gd name="T46" fmla="*/ 63 w 220"/>
              <a:gd name="T47" fmla="*/ 38 h 155"/>
              <a:gd name="T48" fmla="*/ 43 w 220"/>
              <a:gd name="T49" fmla="*/ 42 h 155"/>
              <a:gd name="T50" fmla="*/ 39 w 220"/>
              <a:gd name="T51" fmla="*/ 41 h 155"/>
              <a:gd name="T52" fmla="*/ 43 w 220"/>
              <a:gd name="T53" fmla="*/ 49 h 155"/>
              <a:gd name="T54" fmla="*/ 47 w 220"/>
              <a:gd name="T55" fmla="*/ 53 h 155"/>
              <a:gd name="T56" fmla="*/ 44 w 220"/>
              <a:gd name="T57" fmla="*/ 56 h 155"/>
              <a:gd name="T58" fmla="*/ 35 w 220"/>
              <a:gd name="T59" fmla="*/ 59 h 155"/>
              <a:gd name="T60" fmla="*/ 25 w 220"/>
              <a:gd name="T61" fmla="*/ 60 h 155"/>
              <a:gd name="T62" fmla="*/ 21 w 220"/>
              <a:gd name="T63" fmla="*/ 60 h 155"/>
              <a:gd name="T64" fmla="*/ 25 w 220"/>
              <a:gd name="T65" fmla="*/ 64 h 155"/>
              <a:gd name="T66" fmla="*/ 30 w 220"/>
              <a:gd name="T67" fmla="*/ 66 h 155"/>
              <a:gd name="T68" fmla="*/ 36 w 220"/>
              <a:gd name="T69" fmla="*/ 69 h 155"/>
              <a:gd name="T70" fmla="*/ 38 w 220"/>
              <a:gd name="T71" fmla="*/ 72 h 155"/>
              <a:gd name="T72" fmla="*/ 36 w 220"/>
              <a:gd name="T73" fmla="*/ 75 h 155"/>
              <a:gd name="T74" fmla="*/ 33 w 220"/>
              <a:gd name="T75" fmla="*/ 76 h 155"/>
              <a:gd name="T76" fmla="*/ 24 w 220"/>
              <a:gd name="T77" fmla="*/ 79 h 155"/>
              <a:gd name="T78" fmla="*/ 6 w 220"/>
              <a:gd name="T79" fmla="*/ 82 h 155"/>
              <a:gd name="T80" fmla="*/ 0 w 220"/>
              <a:gd name="T81" fmla="*/ 83 h 155"/>
              <a:gd name="T82" fmla="*/ 0 w 220"/>
              <a:gd name="T83" fmla="*/ 155 h 155"/>
              <a:gd name="T84" fmla="*/ 220 w 220"/>
              <a:gd name="T85" fmla="*/ 155 h 155"/>
              <a:gd name="T86" fmla="*/ 220 w 220"/>
              <a:gd name="T87" fmla="*/ 80 h 155"/>
              <a:gd name="T88" fmla="*/ 219 w 220"/>
              <a:gd name="T89" fmla="*/ 80 h 155"/>
              <a:gd name="T90" fmla="*/ 201 w 220"/>
              <a:gd name="T91" fmla="*/ 77 h 155"/>
              <a:gd name="T92" fmla="*/ 191 w 220"/>
              <a:gd name="T93" fmla="*/ 73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20" h="155">
                <a:moveTo>
                  <a:pt x="191" y="73"/>
                </a:moveTo>
                <a:cubicBezTo>
                  <a:pt x="191" y="73"/>
                  <a:pt x="191" y="73"/>
                  <a:pt x="191" y="73"/>
                </a:cubicBezTo>
                <a:cubicBezTo>
                  <a:pt x="188" y="69"/>
                  <a:pt x="194" y="67"/>
                  <a:pt x="196" y="66"/>
                </a:cubicBezTo>
                <a:cubicBezTo>
                  <a:pt x="200" y="64"/>
                  <a:pt x="203" y="63"/>
                  <a:pt x="203" y="58"/>
                </a:cubicBezTo>
                <a:cubicBezTo>
                  <a:pt x="199" y="58"/>
                  <a:pt x="195" y="57"/>
                  <a:pt x="191" y="56"/>
                </a:cubicBezTo>
                <a:cubicBezTo>
                  <a:pt x="189" y="55"/>
                  <a:pt x="185" y="54"/>
                  <a:pt x="183" y="52"/>
                </a:cubicBezTo>
                <a:cubicBezTo>
                  <a:pt x="181" y="49"/>
                  <a:pt x="185" y="45"/>
                  <a:pt x="187" y="44"/>
                </a:cubicBezTo>
                <a:cubicBezTo>
                  <a:pt x="189" y="43"/>
                  <a:pt x="190" y="42"/>
                  <a:pt x="191" y="41"/>
                </a:cubicBezTo>
                <a:cubicBezTo>
                  <a:pt x="191" y="40"/>
                  <a:pt x="192" y="38"/>
                  <a:pt x="193" y="37"/>
                </a:cubicBezTo>
                <a:cubicBezTo>
                  <a:pt x="191" y="38"/>
                  <a:pt x="189" y="37"/>
                  <a:pt x="187" y="37"/>
                </a:cubicBezTo>
                <a:cubicBezTo>
                  <a:pt x="179" y="37"/>
                  <a:pt x="171" y="35"/>
                  <a:pt x="163" y="32"/>
                </a:cubicBezTo>
                <a:cubicBezTo>
                  <a:pt x="147" y="26"/>
                  <a:pt x="132" y="18"/>
                  <a:pt x="118" y="8"/>
                </a:cubicBezTo>
                <a:cubicBezTo>
                  <a:pt x="118" y="7"/>
                  <a:pt x="118" y="7"/>
                  <a:pt x="118" y="6"/>
                </a:cubicBezTo>
                <a:cubicBezTo>
                  <a:pt x="118" y="2"/>
                  <a:pt x="116" y="0"/>
                  <a:pt x="114" y="0"/>
                </a:cubicBezTo>
                <a:cubicBezTo>
                  <a:pt x="112" y="0"/>
                  <a:pt x="111" y="2"/>
                  <a:pt x="111" y="6"/>
                </a:cubicBezTo>
                <a:cubicBezTo>
                  <a:pt x="111" y="7"/>
                  <a:pt x="111" y="8"/>
                  <a:pt x="111" y="9"/>
                </a:cubicBezTo>
                <a:cubicBezTo>
                  <a:pt x="111" y="9"/>
                  <a:pt x="101" y="13"/>
                  <a:pt x="101" y="14"/>
                </a:cubicBezTo>
                <a:cubicBezTo>
                  <a:pt x="97" y="15"/>
                  <a:pt x="93" y="17"/>
                  <a:pt x="89" y="18"/>
                </a:cubicBezTo>
                <a:cubicBezTo>
                  <a:pt x="82" y="21"/>
                  <a:pt x="75" y="23"/>
                  <a:pt x="68" y="23"/>
                </a:cubicBezTo>
                <a:cubicBezTo>
                  <a:pt x="67" y="23"/>
                  <a:pt x="66" y="23"/>
                  <a:pt x="65" y="23"/>
                </a:cubicBezTo>
                <a:cubicBezTo>
                  <a:pt x="63" y="23"/>
                  <a:pt x="61" y="23"/>
                  <a:pt x="59" y="23"/>
                </a:cubicBezTo>
                <a:cubicBezTo>
                  <a:pt x="59" y="26"/>
                  <a:pt x="60" y="28"/>
                  <a:pt x="63" y="30"/>
                </a:cubicBezTo>
                <a:cubicBezTo>
                  <a:pt x="64" y="31"/>
                  <a:pt x="67" y="32"/>
                  <a:pt x="67" y="34"/>
                </a:cubicBezTo>
                <a:cubicBezTo>
                  <a:pt x="68" y="36"/>
                  <a:pt x="64" y="37"/>
                  <a:pt x="63" y="38"/>
                </a:cubicBezTo>
                <a:cubicBezTo>
                  <a:pt x="57" y="41"/>
                  <a:pt x="50" y="42"/>
                  <a:pt x="43" y="42"/>
                </a:cubicBezTo>
                <a:cubicBezTo>
                  <a:pt x="42" y="42"/>
                  <a:pt x="40" y="42"/>
                  <a:pt x="39" y="41"/>
                </a:cubicBezTo>
                <a:cubicBezTo>
                  <a:pt x="39" y="44"/>
                  <a:pt x="40" y="48"/>
                  <a:pt x="43" y="49"/>
                </a:cubicBezTo>
                <a:cubicBezTo>
                  <a:pt x="44" y="50"/>
                  <a:pt x="47" y="51"/>
                  <a:pt x="47" y="53"/>
                </a:cubicBezTo>
                <a:cubicBezTo>
                  <a:pt x="46" y="55"/>
                  <a:pt x="45" y="56"/>
                  <a:pt x="44" y="56"/>
                </a:cubicBezTo>
                <a:cubicBezTo>
                  <a:pt x="41" y="58"/>
                  <a:pt x="38" y="58"/>
                  <a:pt x="35" y="59"/>
                </a:cubicBezTo>
                <a:cubicBezTo>
                  <a:pt x="32" y="59"/>
                  <a:pt x="29" y="60"/>
                  <a:pt x="25" y="60"/>
                </a:cubicBezTo>
                <a:cubicBezTo>
                  <a:pt x="24" y="60"/>
                  <a:pt x="22" y="60"/>
                  <a:pt x="21" y="60"/>
                </a:cubicBezTo>
                <a:cubicBezTo>
                  <a:pt x="21" y="61"/>
                  <a:pt x="24" y="64"/>
                  <a:pt x="25" y="64"/>
                </a:cubicBezTo>
                <a:cubicBezTo>
                  <a:pt x="26" y="65"/>
                  <a:pt x="28" y="66"/>
                  <a:pt x="30" y="66"/>
                </a:cubicBezTo>
                <a:cubicBezTo>
                  <a:pt x="32" y="67"/>
                  <a:pt x="34" y="68"/>
                  <a:pt x="36" y="69"/>
                </a:cubicBezTo>
                <a:cubicBezTo>
                  <a:pt x="37" y="70"/>
                  <a:pt x="37" y="71"/>
                  <a:pt x="38" y="72"/>
                </a:cubicBezTo>
                <a:cubicBezTo>
                  <a:pt x="39" y="74"/>
                  <a:pt x="38" y="75"/>
                  <a:pt x="36" y="75"/>
                </a:cubicBezTo>
                <a:cubicBezTo>
                  <a:pt x="35" y="76"/>
                  <a:pt x="34" y="76"/>
                  <a:pt x="33" y="76"/>
                </a:cubicBezTo>
                <a:cubicBezTo>
                  <a:pt x="30" y="77"/>
                  <a:pt x="27" y="78"/>
                  <a:pt x="24" y="79"/>
                </a:cubicBezTo>
                <a:cubicBezTo>
                  <a:pt x="18" y="80"/>
                  <a:pt x="12" y="81"/>
                  <a:pt x="6" y="82"/>
                </a:cubicBezTo>
                <a:cubicBezTo>
                  <a:pt x="6" y="82"/>
                  <a:pt x="0" y="82"/>
                  <a:pt x="0" y="83"/>
                </a:cubicBezTo>
                <a:cubicBezTo>
                  <a:pt x="0" y="83"/>
                  <a:pt x="0" y="155"/>
                  <a:pt x="0" y="155"/>
                </a:cubicBezTo>
                <a:cubicBezTo>
                  <a:pt x="220" y="155"/>
                  <a:pt x="220" y="155"/>
                  <a:pt x="220" y="155"/>
                </a:cubicBezTo>
                <a:cubicBezTo>
                  <a:pt x="220" y="80"/>
                  <a:pt x="220" y="80"/>
                  <a:pt x="220" y="80"/>
                </a:cubicBezTo>
                <a:cubicBezTo>
                  <a:pt x="220" y="80"/>
                  <a:pt x="219" y="80"/>
                  <a:pt x="219" y="80"/>
                </a:cubicBezTo>
                <a:cubicBezTo>
                  <a:pt x="213" y="79"/>
                  <a:pt x="207" y="78"/>
                  <a:pt x="201" y="77"/>
                </a:cubicBezTo>
                <a:cubicBezTo>
                  <a:pt x="198" y="76"/>
                  <a:pt x="193" y="75"/>
                  <a:pt x="191" y="7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0"/>
          <p:cNvSpPr>
            <a:spLocks/>
          </p:cNvSpPr>
          <p:nvPr/>
        </p:nvSpPr>
        <p:spPr bwMode="auto">
          <a:xfrm>
            <a:off x="3829050" y="4800601"/>
            <a:ext cx="5105400" cy="2071688"/>
          </a:xfrm>
          <a:custGeom>
            <a:avLst/>
            <a:gdLst>
              <a:gd name="T0" fmla="*/ 2416 w 3216"/>
              <a:gd name="T1" fmla="*/ 1078 h 1305"/>
              <a:gd name="T2" fmla="*/ 2378 w 3216"/>
              <a:gd name="T3" fmla="*/ 1020 h 1305"/>
              <a:gd name="T4" fmla="*/ 2358 w 3216"/>
              <a:gd name="T5" fmla="*/ 573 h 1305"/>
              <a:gd name="T6" fmla="*/ 2331 w 3216"/>
              <a:gd name="T7" fmla="*/ 512 h 1305"/>
              <a:gd name="T8" fmla="*/ 2296 w 3216"/>
              <a:gd name="T9" fmla="*/ 464 h 1305"/>
              <a:gd name="T10" fmla="*/ 2262 w 3216"/>
              <a:gd name="T11" fmla="*/ 369 h 1305"/>
              <a:gd name="T12" fmla="*/ 2242 w 3216"/>
              <a:gd name="T13" fmla="*/ 359 h 1305"/>
              <a:gd name="T14" fmla="*/ 2211 w 3216"/>
              <a:gd name="T15" fmla="*/ 458 h 1305"/>
              <a:gd name="T16" fmla="*/ 2146 w 3216"/>
              <a:gd name="T17" fmla="*/ 515 h 1305"/>
              <a:gd name="T18" fmla="*/ 2119 w 3216"/>
              <a:gd name="T19" fmla="*/ 1000 h 1305"/>
              <a:gd name="T20" fmla="*/ 2074 w 3216"/>
              <a:gd name="T21" fmla="*/ 220 h 1305"/>
              <a:gd name="T22" fmla="*/ 1897 w 3216"/>
              <a:gd name="T23" fmla="*/ 990 h 1305"/>
              <a:gd name="T24" fmla="*/ 1760 w 3216"/>
              <a:gd name="T25" fmla="*/ 7 h 1305"/>
              <a:gd name="T26" fmla="*/ 1719 w 3216"/>
              <a:gd name="T27" fmla="*/ 990 h 1305"/>
              <a:gd name="T28" fmla="*/ 1562 w 3216"/>
              <a:gd name="T29" fmla="*/ 1071 h 1305"/>
              <a:gd name="T30" fmla="*/ 1531 w 3216"/>
              <a:gd name="T31" fmla="*/ 546 h 1305"/>
              <a:gd name="T32" fmla="*/ 1521 w 3216"/>
              <a:gd name="T33" fmla="*/ 485 h 1305"/>
              <a:gd name="T34" fmla="*/ 1377 w 3216"/>
              <a:gd name="T35" fmla="*/ 464 h 1305"/>
              <a:gd name="T36" fmla="*/ 1371 w 3216"/>
              <a:gd name="T37" fmla="*/ 539 h 1305"/>
              <a:gd name="T38" fmla="*/ 1371 w 3216"/>
              <a:gd name="T39" fmla="*/ 546 h 1305"/>
              <a:gd name="T40" fmla="*/ 1312 w 3216"/>
              <a:gd name="T41" fmla="*/ 1007 h 1305"/>
              <a:gd name="T42" fmla="*/ 1309 w 3216"/>
              <a:gd name="T43" fmla="*/ 990 h 1305"/>
              <a:gd name="T44" fmla="*/ 1312 w 3216"/>
              <a:gd name="T45" fmla="*/ 935 h 1305"/>
              <a:gd name="T46" fmla="*/ 1312 w 3216"/>
              <a:gd name="T47" fmla="*/ 871 h 1305"/>
              <a:gd name="T48" fmla="*/ 1309 w 3216"/>
              <a:gd name="T49" fmla="*/ 854 h 1305"/>
              <a:gd name="T50" fmla="*/ 1312 w 3216"/>
              <a:gd name="T51" fmla="*/ 800 h 1305"/>
              <a:gd name="T52" fmla="*/ 1312 w 3216"/>
              <a:gd name="T53" fmla="*/ 736 h 1305"/>
              <a:gd name="T54" fmla="*/ 1309 w 3216"/>
              <a:gd name="T55" fmla="*/ 719 h 1305"/>
              <a:gd name="T56" fmla="*/ 1312 w 3216"/>
              <a:gd name="T57" fmla="*/ 664 h 1305"/>
              <a:gd name="T58" fmla="*/ 1312 w 3216"/>
              <a:gd name="T59" fmla="*/ 603 h 1305"/>
              <a:gd name="T60" fmla="*/ 1312 w 3216"/>
              <a:gd name="T61" fmla="*/ 586 h 1305"/>
              <a:gd name="T62" fmla="*/ 1312 w 3216"/>
              <a:gd name="T63" fmla="*/ 536 h 1305"/>
              <a:gd name="T64" fmla="*/ 1306 w 3216"/>
              <a:gd name="T65" fmla="*/ 519 h 1305"/>
              <a:gd name="T66" fmla="*/ 1312 w 3216"/>
              <a:gd name="T67" fmla="*/ 464 h 1305"/>
              <a:gd name="T68" fmla="*/ 1312 w 3216"/>
              <a:gd name="T69" fmla="*/ 441 h 1305"/>
              <a:gd name="T70" fmla="*/ 1323 w 3216"/>
              <a:gd name="T71" fmla="*/ 414 h 1305"/>
              <a:gd name="T72" fmla="*/ 1295 w 3216"/>
              <a:gd name="T73" fmla="*/ 407 h 1305"/>
              <a:gd name="T74" fmla="*/ 1135 w 3216"/>
              <a:gd name="T75" fmla="*/ 390 h 1305"/>
              <a:gd name="T76" fmla="*/ 1097 w 3216"/>
              <a:gd name="T77" fmla="*/ 414 h 1305"/>
              <a:gd name="T78" fmla="*/ 1118 w 3216"/>
              <a:gd name="T79" fmla="*/ 447 h 1305"/>
              <a:gd name="T80" fmla="*/ 779 w 3216"/>
              <a:gd name="T81" fmla="*/ 1071 h 1305"/>
              <a:gd name="T82" fmla="*/ 745 w 3216"/>
              <a:gd name="T83" fmla="*/ 929 h 1305"/>
              <a:gd name="T84" fmla="*/ 711 w 3216"/>
              <a:gd name="T85" fmla="*/ 746 h 1305"/>
              <a:gd name="T86" fmla="*/ 697 w 3216"/>
              <a:gd name="T87" fmla="*/ 746 h 1305"/>
              <a:gd name="T88" fmla="*/ 674 w 3216"/>
              <a:gd name="T89" fmla="*/ 749 h 1305"/>
              <a:gd name="T90" fmla="*/ 646 w 3216"/>
              <a:gd name="T91" fmla="*/ 749 h 1305"/>
              <a:gd name="T92" fmla="*/ 633 w 3216"/>
              <a:gd name="T93" fmla="*/ 742 h 1305"/>
              <a:gd name="T94" fmla="*/ 633 w 3216"/>
              <a:gd name="T95" fmla="*/ 742 h 1305"/>
              <a:gd name="T96" fmla="*/ 633 w 3216"/>
              <a:gd name="T97" fmla="*/ 736 h 1305"/>
              <a:gd name="T98" fmla="*/ 633 w 3216"/>
              <a:gd name="T99" fmla="*/ 736 h 1305"/>
              <a:gd name="T100" fmla="*/ 551 w 3216"/>
              <a:gd name="T101" fmla="*/ 725 h 1305"/>
              <a:gd name="T102" fmla="*/ 503 w 3216"/>
              <a:gd name="T103" fmla="*/ 929 h 1305"/>
              <a:gd name="T104" fmla="*/ 431 w 3216"/>
              <a:gd name="T105" fmla="*/ 1027 h 1305"/>
              <a:gd name="T106" fmla="*/ 400 w 3216"/>
              <a:gd name="T107" fmla="*/ 752 h 1305"/>
              <a:gd name="T108" fmla="*/ 349 w 3216"/>
              <a:gd name="T109" fmla="*/ 752 h 1305"/>
              <a:gd name="T110" fmla="*/ 267 w 3216"/>
              <a:gd name="T111" fmla="*/ 732 h 1305"/>
              <a:gd name="T112" fmla="*/ 226 w 3216"/>
              <a:gd name="T113" fmla="*/ 851 h 1305"/>
              <a:gd name="T114" fmla="*/ 134 w 3216"/>
              <a:gd name="T115" fmla="*/ 837 h 1305"/>
              <a:gd name="T116" fmla="*/ 11 w 3216"/>
              <a:gd name="T117" fmla="*/ 932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16" h="1305">
                <a:moveTo>
                  <a:pt x="0" y="1305"/>
                </a:moveTo>
                <a:lnTo>
                  <a:pt x="3216" y="1305"/>
                </a:lnTo>
                <a:lnTo>
                  <a:pt x="3216" y="1078"/>
                </a:lnTo>
                <a:lnTo>
                  <a:pt x="2416" y="1078"/>
                </a:lnTo>
                <a:lnTo>
                  <a:pt x="2382" y="1078"/>
                </a:lnTo>
                <a:lnTo>
                  <a:pt x="2378" y="1024"/>
                </a:lnTo>
                <a:lnTo>
                  <a:pt x="2378" y="1024"/>
                </a:lnTo>
                <a:lnTo>
                  <a:pt x="2378" y="1020"/>
                </a:lnTo>
                <a:lnTo>
                  <a:pt x="2378" y="1020"/>
                </a:lnTo>
                <a:lnTo>
                  <a:pt x="2372" y="576"/>
                </a:lnTo>
                <a:lnTo>
                  <a:pt x="2368" y="573"/>
                </a:lnTo>
                <a:lnTo>
                  <a:pt x="2358" y="573"/>
                </a:lnTo>
                <a:lnTo>
                  <a:pt x="2358" y="563"/>
                </a:lnTo>
                <a:lnTo>
                  <a:pt x="2358" y="542"/>
                </a:lnTo>
                <a:lnTo>
                  <a:pt x="2351" y="512"/>
                </a:lnTo>
                <a:lnTo>
                  <a:pt x="2331" y="512"/>
                </a:lnTo>
                <a:lnTo>
                  <a:pt x="2327" y="488"/>
                </a:lnTo>
                <a:lnTo>
                  <a:pt x="2300" y="488"/>
                </a:lnTo>
                <a:lnTo>
                  <a:pt x="2293" y="464"/>
                </a:lnTo>
                <a:lnTo>
                  <a:pt x="2296" y="464"/>
                </a:lnTo>
                <a:lnTo>
                  <a:pt x="2293" y="430"/>
                </a:lnTo>
                <a:lnTo>
                  <a:pt x="2266" y="430"/>
                </a:lnTo>
                <a:lnTo>
                  <a:pt x="2262" y="417"/>
                </a:lnTo>
                <a:lnTo>
                  <a:pt x="2262" y="369"/>
                </a:lnTo>
                <a:lnTo>
                  <a:pt x="2259" y="234"/>
                </a:lnTo>
                <a:lnTo>
                  <a:pt x="2255" y="227"/>
                </a:lnTo>
                <a:lnTo>
                  <a:pt x="2245" y="227"/>
                </a:lnTo>
                <a:lnTo>
                  <a:pt x="2242" y="359"/>
                </a:lnTo>
                <a:lnTo>
                  <a:pt x="2242" y="414"/>
                </a:lnTo>
                <a:lnTo>
                  <a:pt x="2238" y="430"/>
                </a:lnTo>
                <a:lnTo>
                  <a:pt x="2208" y="430"/>
                </a:lnTo>
                <a:lnTo>
                  <a:pt x="2211" y="458"/>
                </a:lnTo>
                <a:lnTo>
                  <a:pt x="2201" y="491"/>
                </a:lnTo>
                <a:lnTo>
                  <a:pt x="2173" y="491"/>
                </a:lnTo>
                <a:lnTo>
                  <a:pt x="2167" y="512"/>
                </a:lnTo>
                <a:lnTo>
                  <a:pt x="2146" y="515"/>
                </a:lnTo>
                <a:lnTo>
                  <a:pt x="2136" y="546"/>
                </a:lnTo>
                <a:lnTo>
                  <a:pt x="2136" y="566"/>
                </a:lnTo>
                <a:lnTo>
                  <a:pt x="2126" y="566"/>
                </a:lnTo>
                <a:lnTo>
                  <a:pt x="2119" y="1000"/>
                </a:lnTo>
                <a:lnTo>
                  <a:pt x="2098" y="1000"/>
                </a:lnTo>
                <a:lnTo>
                  <a:pt x="2098" y="1024"/>
                </a:lnTo>
                <a:lnTo>
                  <a:pt x="2078" y="1027"/>
                </a:lnTo>
                <a:lnTo>
                  <a:pt x="2074" y="220"/>
                </a:lnTo>
                <a:lnTo>
                  <a:pt x="1927" y="224"/>
                </a:lnTo>
                <a:lnTo>
                  <a:pt x="1917" y="275"/>
                </a:lnTo>
                <a:lnTo>
                  <a:pt x="1921" y="990"/>
                </a:lnTo>
                <a:lnTo>
                  <a:pt x="1897" y="990"/>
                </a:lnTo>
                <a:lnTo>
                  <a:pt x="1897" y="1003"/>
                </a:lnTo>
                <a:lnTo>
                  <a:pt x="1880" y="1003"/>
                </a:lnTo>
                <a:lnTo>
                  <a:pt x="1876" y="0"/>
                </a:lnTo>
                <a:lnTo>
                  <a:pt x="1760" y="7"/>
                </a:lnTo>
                <a:lnTo>
                  <a:pt x="1763" y="1003"/>
                </a:lnTo>
                <a:lnTo>
                  <a:pt x="1743" y="1003"/>
                </a:lnTo>
                <a:lnTo>
                  <a:pt x="1743" y="990"/>
                </a:lnTo>
                <a:lnTo>
                  <a:pt x="1719" y="990"/>
                </a:lnTo>
                <a:lnTo>
                  <a:pt x="1719" y="288"/>
                </a:lnTo>
                <a:lnTo>
                  <a:pt x="1705" y="241"/>
                </a:lnTo>
                <a:lnTo>
                  <a:pt x="1565" y="244"/>
                </a:lnTo>
                <a:lnTo>
                  <a:pt x="1562" y="1071"/>
                </a:lnTo>
                <a:lnTo>
                  <a:pt x="1541" y="1071"/>
                </a:lnTo>
                <a:lnTo>
                  <a:pt x="1538" y="566"/>
                </a:lnTo>
                <a:lnTo>
                  <a:pt x="1531" y="566"/>
                </a:lnTo>
                <a:lnTo>
                  <a:pt x="1531" y="546"/>
                </a:lnTo>
                <a:lnTo>
                  <a:pt x="1531" y="546"/>
                </a:lnTo>
                <a:lnTo>
                  <a:pt x="1531" y="542"/>
                </a:lnTo>
                <a:lnTo>
                  <a:pt x="1521" y="536"/>
                </a:lnTo>
                <a:lnTo>
                  <a:pt x="1521" y="485"/>
                </a:lnTo>
                <a:lnTo>
                  <a:pt x="1521" y="485"/>
                </a:lnTo>
                <a:lnTo>
                  <a:pt x="1521" y="464"/>
                </a:lnTo>
                <a:lnTo>
                  <a:pt x="1388" y="464"/>
                </a:lnTo>
                <a:lnTo>
                  <a:pt x="1377" y="464"/>
                </a:lnTo>
                <a:lnTo>
                  <a:pt x="1377" y="478"/>
                </a:lnTo>
                <a:lnTo>
                  <a:pt x="1377" y="491"/>
                </a:lnTo>
                <a:lnTo>
                  <a:pt x="1377" y="539"/>
                </a:lnTo>
                <a:lnTo>
                  <a:pt x="1371" y="539"/>
                </a:lnTo>
                <a:lnTo>
                  <a:pt x="1367" y="539"/>
                </a:lnTo>
                <a:lnTo>
                  <a:pt x="1367" y="546"/>
                </a:lnTo>
                <a:lnTo>
                  <a:pt x="1367" y="546"/>
                </a:lnTo>
                <a:lnTo>
                  <a:pt x="1371" y="546"/>
                </a:lnTo>
                <a:lnTo>
                  <a:pt x="1371" y="1068"/>
                </a:lnTo>
                <a:lnTo>
                  <a:pt x="1309" y="1068"/>
                </a:lnTo>
                <a:lnTo>
                  <a:pt x="1309" y="1007"/>
                </a:lnTo>
                <a:lnTo>
                  <a:pt x="1312" y="1007"/>
                </a:lnTo>
                <a:lnTo>
                  <a:pt x="1312" y="1003"/>
                </a:lnTo>
                <a:lnTo>
                  <a:pt x="1312" y="1003"/>
                </a:lnTo>
                <a:lnTo>
                  <a:pt x="1312" y="990"/>
                </a:lnTo>
                <a:lnTo>
                  <a:pt x="1309" y="990"/>
                </a:lnTo>
                <a:lnTo>
                  <a:pt x="1309" y="939"/>
                </a:lnTo>
                <a:lnTo>
                  <a:pt x="1312" y="939"/>
                </a:lnTo>
                <a:lnTo>
                  <a:pt x="1312" y="935"/>
                </a:lnTo>
                <a:lnTo>
                  <a:pt x="1312" y="935"/>
                </a:lnTo>
                <a:lnTo>
                  <a:pt x="1312" y="922"/>
                </a:lnTo>
                <a:lnTo>
                  <a:pt x="1309" y="922"/>
                </a:lnTo>
                <a:lnTo>
                  <a:pt x="1309" y="871"/>
                </a:lnTo>
                <a:lnTo>
                  <a:pt x="1312" y="871"/>
                </a:lnTo>
                <a:lnTo>
                  <a:pt x="1312" y="868"/>
                </a:lnTo>
                <a:lnTo>
                  <a:pt x="1312" y="868"/>
                </a:lnTo>
                <a:lnTo>
                  <a:pt x="1312" y="854"/>
                </a:lnTo>
                <a:lnTo>
                  <a:pt x="1309" y="854"/>
                </a:lnTo>
                <a:lnTo>
                  <a:pt x="1309" y="803"/>
                </a:lnTo>
                <a:lnTo>
                  <a:pt x="1312" y="803"/>
                </a:lnTo>
                <a:lnTo>
                  <a:pt x="1312" y="800"/>
                </a:lnTo>
                <a:lnTo>
                  <a:pt x="1312" y="800"/>
                </a:lnTo>
                <a:lnTo>
                  <a:pt x="1312" y="786"/>
                </a:lnTo>
                <a:lnTo>
                  <a:pt x="1309" y="786"/>
                </a:lnTo>
                <a:lnTo>
                  <a:pt x="1309" y="736"/>
                </a:lnTo>
                <a:lnTo>
                  <a:pt x="1312" y="736"/>
                </a:lnTo>
                <a:lnTo>
                  <a:pt x="1312" y="732"/>
                </a:lnTo>
                <a:lnTo>
                  <a:pt x="1312" y="732"/>
                </a:lnTo>
                <a:lnTo>
                  <a:pt x="1312" y="719"/>
                </a:lnTo>
                <a:lnTo>
                  <a:pt x="1309" y="719"/>
                </a:lnTo>
                <a:lnTo>
                  <a:pt x="1312" y="671"/>
                </a:lnTo>
                <a:lnTo>
                  <a:pt x="1312" y="668"/>
                </a:lnTo>
                <a:lnTo>
                  <a:pt x="1312" y="664"/>
                </a:lnTo>
                <a:lnTo>
                  <a:pt x="1312" y="664"/>
                </a:lnTo>
                <a:lnTo>
                  <a:pt x="1312" y="654"/>
                </a:lnTo>
                <a:lnTo>
                  <a:pt x="1312" y="654"/>
                </a:lnTo>
                <a:lnTo>
                  <a:pt x="1312" y="603"/>
                </a:lnTo>
                <a:lnTo>
                  <a:pt x="1312" y="603"/>
                </a:lnTo>
                <a:lnTo>
                  <a:pt x="1312" y="597"/>
                </a:lnTo>
                <a:lnTo>
                  <a:pt x="1312" y="597"/>
                </a:lnTo>
                <a:lnTo>
                  <a:pt x="1312" y="586"/>
                </a:lnTo>
                <a:lnTo>
                  <a:pt x="1312" y="586"/>
                </a:lnTo>
                <a:lnTo>
                  <a:pt x="1312" y="546"/>
                </a:lnTo>
                <a:lnTo>
                  <a:pt x="1312" y="542"/>
                </a:lnTo>
                <a:lnTo>
                  <a:pt x="1306" y="539"/>
                </a:lnTo>
                <a:lnTo>
                  <a:pt x="1312" y="536"/>
                </a:lnTo>
                <a:lnTo>
                  <a:pt x="1312" y="532"/>
                </a:lnTo>
                <a:lnTo>
                  <a:pt x="1312" y="532"/>
                </a:lnTo>
                <a:lnTo>
                  <a:pt x="1312" y="519"/>
                </a:lnTo>
                <a:lnTo>
                  <a:pt x="1306" y="519"/>
                </a:lnTo>
                <a:lnTo>
                  <a:pt x="1306" y="478"/>
                </a:lnTo>
                <a:lnTo>
                  <a:pt x="1312" y="471"/>
                </a:lnTo>
                <a:lnTo>
                  <a:pt x="1312" y="464"/>
                </a:lnTo>
                <a:lnTo>
                  <a:pt x="1312" y="464"/>
                </a:lnTo>
                <a:lnTo>
                  <a:pt x="1312" y="454"/>
                </a:lnTo>
                <a:lnTo>
                  <a:pt x="1306" y="454"/>
                </a:lnTo>
                <a:lnTo>
                  <a:pt x="1306" y="451"/>
                </a:lnTo>
                <a:lnTo>
                  <a:pt x="1312" y="441"/>
                </a:lnTo>
                <a:lnTo>
                  <a:pt x="1312" y="434"/>
                </a:lnTo>
                <a:lnTo>
                  <a:pt x="1323" y="420"/>
                </a:lnTo>
                <a:lnTo>
                  <a:pt x="1323" y="420"/>
                </a:lnTo>
                <a:lnTo>
                  <a:pt x="1323" y="414"/>
                </a:lnTo>
                <a:lnTo>
                  <a:pt x="1299" y="414"/>
                </a:lnTo>
                <a:lnTo>
                  <a:pt x="1299" y="414"/>
                </a:lnTo>
                <a:lnTo>
                  <a:pt x="1299" y="407"/>
                </a:lnTo>
                <a:lnTo>
                  <a:pt x="1295" y="407"/>
                </a:lnTo>
                <a:lnTo>
                  <a:pt x="1292" y="393"/>
                </a:lnTo>
                <a:lnTo>
                  <a:pt x="1210" y="393"/>
                </a:lnTo>
                <a:lnTo>
                  <a:pt x="1207" y="390"/>
                </a:lnTo>
                <a:lnTo>
                  <a:pt x="1135" y="390"/>
                </a:lnTo>
                <a:lnTo>
                  <a:pt x="1131" y="414"/>
                </a:lnTo>
                <a:lnTo>
                  <a:pt x="1135" y="414"/>
                </a:lnTo>
                <a:lnTo>
                  <a:pt x="1135" y="414"/>
                </a:lnTo>
                <a:lnTo>
                  <a:pt x="1097" y="414"/>
                </a:lnTo>
                <a:lnTo>
                  <a:pt x="1097" y="420"/>
                </a:lnTo>
                <a:lnTo>
                  <a:pt x="1097" y="420"/>
                </a:lnTo>
                <a:lnTo>
                  <a:pt x="1118" y="441"/>
                </a:lnTo>
                <a:lnTo>
                  <a:pt x="1118" y="447"/>
                </a:lnTo>
                <a:lnTo>
                  <a:pt x="1118" y="454"/>
                </a:lnTo>
                <a:lnTo>
                  <a:pt x="1111" y="1071"/>
                </a:lnTo>
                <a:lnTo>
                  <a:pt x="1046" y="1071"/>
                </a:lnTo>
                <a:lnTo>
                  <a:pt x="779" y="1071"/>
                </a:lnTo>
                <a:lnTo>
                  <a:pt x="756" y="1152"/>
                </a:lnTo>
                <a:lnTo>
                  <a:pt x="756" y="1152"/>
                </a:lnTo>
                <a:lnTo>
                  <a:pt x="756" y="1152"/>
                </a:lnTo>
                <a:lnTo>
                  <a:pt x="745" y="929"/>
                </a:lnTo>
                <a:lnTo>
                  <a:pt x="769" y="746"/>
                </a:lnTo>
                <a:lnTo>
                  <a:pt x="732" y="749"/>
                </a:lnTo>
                <a:lnTo>
                  <a:pt x="732" y="746"/>
                </a:lnTo>
                <a:lnTo>
                  <a:pt x="711" y="746"/>
                </a:lnTo>
                <a:lnTo>
                  <a:pt x="708" y="749"/>
                </a:lnTo>
                <a:lnTo>
                  <a:pt x="708" y="749"/>
                </a:lnTo>
                <a:lnTo>
                  <a:pt x="697" y="749"/>
                </a:lnTo>
                <a:lnTo>
                  <a:pt x="697" y="746"/>
                </a:lnTo>
                <a:lnTo>
                  <a:pt x="677" y="746"/>
                </a:lnTo>
                <a:lnTo>
                  <a:pt x="677" y="749"/>
                </a:lnTo>
                <a:lnTo>
                  <a:pt x="677" y="749"/>
                </a:lnTo>
                <a:lnTo>
                  <a:pt x="674" y="749"/>
                </a:lnTo>
                <a:lnTo>
                  <a:pt x="674" y="749"/>
                </a:lnTo>
                <a:lnTo>
                  <a:pt x="660" y="749"/>
                </a:lnTo>
                <a:lnTo>
                  <a:pt x="646" y="749"/>
                </a:lnTo>
                <a:lnTo>
                  <a:pt x="646" y="749"/>
                </a:lnTo>
                <a:lnTo>
                  <a:pt x="633" y="749"/>
                </a:lnTo>
                <a:lnTo>
                  <a:pt x="633" y="746"/>
                </a:lnTo>
                <a:lnTo>
                  <a:pt x="633" y="746"/>
                </a:lnTo>
                <a:lnTo>
                  <a:pt x="633" y="742"/>
                </a:lnTo>
                <a:lnTo>
                  <a:pt x="633" y="742"/>
                </a:lnTo>
                <a:lnTo>
                  <a:pt x="633" y="742"/>
                </a:lnTo>
                <a:lnTo>
                  <a:pt x="633" y="742"/>
                </a:lnTo>
                <a:lnTo>
                  <a:pt x="633" y="742"/>
                </a:lnTo>
                <a:lnTo>
                  <a:pt x="633" y="742"/>
                </a:lnTo>
                <a:lnTo>
                  <a:pt x="633" y="739"/>
                </a:lnTo>
                <a:lnTo>
                  <a:pt x="633" y="739"/>
                </a:lnTo>
                <a:lnTo>
                  <a:pt x="633" y="736"/>
                </a:lnTo>
                <a:lnTo>
                  <a:pt x="633" y="736"/>
                </a:lnTo>
                <a:lnTo>
                  <a:pt x="633" y="736"/>
                </a:lnTo>
                <a:lnTo>
                  <a:pt x="633" y="736"/>
                </a:lnTo>
                <a:lnTo>
                  <a:pt x="633" y="736"/>
                </a:lnTo>
                <a:lnTo>
                  <a:pt x="633" y="732"/>
                </a:lnTo>
                <a:lnTo>
                  <a:pt x="633" y="729"/>
                </a:lnTo>
                <a:lnTo>
                  <a:pt x="561" y="725"/>
                </a:lnTo>
                <a:lnTo>
                  <a:pt x="551" y="725"/>
                </a:lnTo>
                <a:lnTo>
                  <a:pt x="551" y="749"/>
                </a:lnTo>
                <a:lnTo>
                  <a:pt x="486" y="752"/>
                </a:lnTo>
                <a:lnTo>
                  <a:pt x="496" y="837"/>
                </a:lnTo>
                <a:lnTo>
                  <a:pt x="503" y="929"/>
                </a:lnTo>
                <a:lnTo>
                  <a:pt x="496" y="1010"/>
                </a:lnTo>
                <a:lnTo>
                  <a:pt x="489" y="1115"/>
                </a:lnTo>
                <a:lnTo>
                  <a:pt x="434" y="1115"/>
                </a:lnTo>
                <a:lnTo>
                  <a:pt x="431" y="1027"/>
                </a:lnTo>
                <a:lnTo>
                  <a:pt x="431" y="763"/>
                </a:lnTo>
                <a:lnTo>
                  <a:pt x="424" y="752"/>
                </a:lnTo>
                <a:lnTo>
                  <a:pt x="404" y="756"/>
                </a:lnTo>
                <a:lnTo>
                  <a:pt x="400" y="752"/>
                </a:lnTo>
                <a:lnTo>
                  <a:pt x="363" y="752"/>
                </a:lnTo>
                <a:lnTo>
                  <a:pt x="363" y="756"/>
                </a:lnTo>
                <a:lnTo>
                  <a:pt x="349" y="756"/>
                </a:lnTo>
                <a:lnTo>
                  <a:pt x="349" y="752"/>
                </a:lnTo>
                <a:lnTo>
                  <a:pt x="349" y="752"/>
                </a:lnTo>
                <a:lnTo>
                  <a:pt x="349" y="739"/>
                </a:lnTo>
                <a:lnTo>
                  <a:pt x="342" y="732"/>
                </a:lnTo>
                <a:lnTo>
                  <a:pt x="267" y="732"/>
                </a:lnTo>
                <a:lnTo>
                  <a:pt x="260" y="732"/>
                </a:lnTo>
                <a:lnTo>
                  <a:pt x="260" y="756"/>
                </a:lnTo>
                <a:lnTo>
                  <a:pt x="233" y="756"/>
                </a:lnTo>
                <a:lnTo>
                  <a:pt x="226" y="851"/>
                </a:lnTo>
                <a:lnTo>
                  <a:pt x="219" y="847"/>
                </a:lnTo>
                <a:lnTo>
                  <a:pt x="219" y="837"/>
                </a:lnTo>
                <a:lnTo>
                  <a:pt x="205" y="837"/>
                </a:lnTo>
                <a:lnTo>
                  <a:pt x="134" y="837"/>
                </a:lnTo>
                <a:lnTo>
                  <a:pt x="134" y="837"/>
                </a:lnTo>
                <a:lnTo>
                  <a:pt x="79" y="830"/>
                </a:lnTo>
                <a:lnTo>
                  <a:pt x="96" y="922"/>
                </a:lnTo>
                <a:lnTo>
                  <a:pt x="11" y="932"/>
                </a:lnTo>
                <a:lnTo>
                  <a:pt x="21" y="1119"/>
                </a:lnTo>
                <a:lnTo>
                  <a:pt x="0" y="1119"/>
                </a:lnTo>
                <a:lnTo>
                  <a:pt x="0" y="13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9520237" y="5838826"/>
            <a:ext cx="1593850" cy="984250"/>
          </a:xfrm>
          <a:custGeom>
            <a:avLst/>
            <a:gdLst>
              <a:gd name="T0" fmla="*/ 279 w 294"/>
              <a:gd name="T1" fmla="*/ 96 h 183"/>
              <a:gd name="T2" fmla="*/ 279 w 294"/>
              <a:gd name="T3" fmla="*/ 102 h 183"/>
              <a:gd name="T4" fmla="*/ 276 w 294"/>
              <a:gd name="T5" fmla="*/ 102 h 183"/>
              <a:gd name="T6" fmla="*/ 276 w 294"/>
              <a:gd name="T7" fmla="*/ 42 h 183"/>
              <a:gd name="T8" fmla="*/ 274 w 294"/>
              <a:gd name="T9" fmla="*/ 42 h 183"/>
              <a:gd name="T10" fmla="*/ 274 w 294"/>
              <a:gd name="T11" fmla="*/ 39 h 183"/>
              <a:gd name="T12" fmla="*/ 271 w 294"/>
              <a:gd name="T13" fmla="*/ 39 h 183"/>
              <a:gd name="T14" fmla="*/ 271 w 294"/>
              <a:gd name="T15" fmla="*/ 34 h 183"/>
              <a:gd name="T16" fmla="*/ 236 w 294"/>
              <a:gd name="T17" fmla="*/ 34 h 183"/>
              <a:gd name="T18" fmla="*/ 236 w 294"/>
              <a:gd name="T19" fmla="*/ 42 h 183"/>
              <a:gd name="T20" fmla="*/ 233 w 294"/>
              <a:gd name="T21" fmla="*/ 42 h 183"/>
              <a:gd name="T22" fmla="*/ 233 w 294"/>
              <a:gd name="T23" fmla="*/ 45 h 183"/>
              <a:gd name="T24" fmla="*/ 220 w 294"/>
              <a:gd name="T25" fmla="*/ 45 h 183"/>
              <a:gd name="T26" fmla="*/ 220 w 294"/>
              <a:gd name="T27" fmla="*/ 14 h 183"/>
              <a:gd name="T28" fmla="*/ 208 w 294"/>
              <a:gd name="T29" fmla="*/ 6 h 183"/>
              <a:gd name="T30" fmla="*/ 208 w 294"/>
              <a:gd name="T31" fmla="*/ 0 h 183"/>
              <a:gd name="T32" fmla="*/ 162 w 294"/>
              <a:gd name="T33" fmla="*/ 0 h 183"/>
              <a:gd name="T34" fmla="*/ 162 w 294"/>
              <a:gd name="T35" fmla="*/ 5 h 183"/>
              <a:gd name="T36" fmla="*/ 154 w 294"/>
              <a:gd name="T37" fmla="*/ 15 h 183"/>
              <a:gd name="T38" fmla="*/ 153 w 294"/>
              <a:gd name="T39" fmla="*/ 15 h 183"/>
              <a:gd name="T40" fmla="*/ 153 w 294"/>
              <a:gd name="T41" fmla="*/ 16 h 183"/>
              <a:gd name="T42" fmla="*/ 153 w 294"/>
              <a:gd name="T43" fmla="*/ 16 h 183"/>
              <a:gd name="T44" fmla="*/ 153 w 294"/>
              <a:gd name="T45" fmla="*/ 16 h 183"/>
              <a:gd name="T46" fmla="*/ 153 w 294"/>
              <a:gd name="T47" fmla="*/ 80 h 183"/>
              <a:gd name="T48" fmla="*/ 151 w 294"/>
              <a:gd name="T49" fmla="*/ 80 h 183"/>
              <a:gd name="T50" fmla="*/ 151 w 294"/>
              <a:gd name="T51" fmla="*/ 77 h 183"/>
              <a:gd name="T52" fmla="*/ 148 w 294"/>
              <a:gd name="T53" fmla="*/ 77 h 183"/>
              <a:gd name="T54" fmla="*/ 148 w 294"/>
              <a:gd name="T55" fmla="*/ 75 h 183"/>
              <a:gd name="T56" fmla="*/ 143 w 294"/>
              <a:gd name="T57" fmla="*/ 75 h 183"/>
              <a:gd name="T58" fmla="*/ 143 w 294"/>
              <a:gd name="T59" fmla="*/ 67 h 183"/>
              <a:gd name="T60" fmla="*/ 141 w 294"/>
              <a:gd name="T61" fmla="*/ 67 h 183"/>
              <a:gd name="T62" fmla="*/ 141 w 294"/>
              <a:gd name="T63" fmla="*/ 75 h 183"/>
              <a:gd name="T64" fmla="*/ 120 w 294"/>
              <a:gd name="T65" fmla="*/ 75 h 183"/>
              <a:gd name="T66" fmla="*/ 120 w 294"/>
              <a:gd name="T67" fmla="*/ 77 h 183"/>
              <a:gd name="T68" fmla="*/ 120 w 294"/>
              <a:gd name="T69" fmla="*/ 77 h 183"/>
              <a:gd name="T70" fmla="*/ 120 w 294"/>
              <a:gd name="T71" fmla="*/ 81 h 183"/>
              <a:gd name="T72" fmla="*/ 113 w 294"/>
              <a:gd name="T73" fmla="*/ 81 h 183"/>
              <a:gd name="T74" fmla="*/ 113 w 294"/>
              <a:gd name="T75" fmla="*/ 95 h 183"/>
              <a:gd name="T76" fmla="*/ 93 w 294"/>
              <a:gd name="T77" fmla="*/ 95 h 183"/>
              <a:gd name="T78" fmla="*/ 93 w 294"/>
              <a:gd name="T79" fmla="*/ 72 h 183"/>
              <a:gd name="T80" fmla="*/ 91 w 294"/>
              <a:gd name="T81" fmla="*/ 72 h 183"/>
              <a:gd name="T82" fmla="*/ 91 w 294"/>
              <a:gd name="T83" fmla="*/ 69 h 183"/>
              <a:gd name="T84" fmla="*/ 60 w 294"/>
              <a:gd name="T85" fmla="*/ 69 h 183"/>
              <a:gd name="T86" fmla="*/ 43 w 294"/>
              <a:gd name="T87" fmla="*/ 80 h 183"/>
              <a:gd name="T88" fmla="*/ 43 w 294"/>
              <a:gd name="T89" fmla="*/ 87 h 183"/>
              <a:gd name="T90" fmla="*/ 43 w 294"/>
              <a:gd name="T91" fmla="*/ 103 h 183"/>
              <a:gd name="T92" fmla="*/ 41 w 294"/>
              <a:gd name="T93" fmla="*/ 103 h 183"/>
              <a:gd name="T94" fmla="*/ 41 w 294"/>
              <a:gd name="T95" fmla="*/ 98 h 183"/>
              <a:gd name="T96" fmla="*/ 36 w 294"/>
              <a:gd name="T97" fmla="*/ 98 h 183"/>
              <a:gd name="T98" fmla="*/ 36 w 294"/>
              <a:gd name="T99" fmla="*/ 94 h 183"/>
              <a:gd name="T100" fmla="*/ 10 w 294"/>
              <a:gd name="T101" fmla="*/ 94 h 183"/>
              <a:gd name="T102" fmla="*/ 0 w 294"/>
              <a:gd name="T103" fmla="*/ 103 h 183"/>
              <a:gd name="T104" fmla="*/ 0 w 294"/>
              <a:gd name="T105" fmla="*/ 122 h 183"/>
              <a:gd name="T106" fmla="*/ 0 w 294"/>
              <a:gd name="T107" fmla="*/ 183 h 183"/>
              <a:gd name="T108" fmla="*/ 294 w 294"/>
              <a:gd name="T109" fmla="*/ 183 h 183"/>
              <a:gd name="T110" fmla="*/ 285 w 294"/>
              <a:gd name="T111" fmla="*/ 96 h 183"/>
              <a:gd name="T112" fmla="*/ 279 w 294"/>
              <a:gd name="T113" fmla="*/ 96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94" h="183">
                <a:moveTo>
                  <a:pt x="279" y="96"/>
                </a:moveTo>
                <a:cubicBezTo>
                  <a:pt x="279" y="102"/>
                  <a:pt x="279" y="102"/>
                  <a:pt x="279" y="102"/>
                </a:cubicBezTo>
                <a:cubicBezTo>
                  <a:pt x="276" y="102"/>
                  <a:pt x="276" y="102"/>
                  <a:pt x="276" y="102"/>
                </a:cubicBezTo>
                <a:cubicBezTo>
                  <a:pt x="276" y="42"/>
                  <a:pt x="276" y="42"/>
                  <a:pt x="276" y="42"/>
                </a:cubicBezTo>
                <a:cubicBezTo>
                  <a:pt x="274" y="42"/>
                  <a:pt x="274" y="42"/>
                  <a:pt x="274" y="42"/>
                </a:cubicBezTo>
                <a:cubicBezTo>
                  <a:pt x="274" y="39"/>
                  <a:pt x="274" y="39"/>
                  <a:pt x="274" y="39"/>
                </a:cubicBezTo>
                <a:cubicBezTo>
                  <a:pt x="271" y="39"/>
                  <a:pt x="271" y="39"/>
                  <a:pt x="271" y="39"/>
                </a:cubicBezTo>
                <a:cubicBezTo>
                  <a:pt x="271" y="34"/>
                  <a:pt x="271" y="34"/>
                  <a:pt x="271" y="34"/>
                </a:cubicBezTo>
                <a:cubicBezTo>
                  <a:pt x="236" y="34"/>
                  <a:pt x="236" y="34"/>
                  <a:pt x="236" y="34"/>
                </a:cubicBezTo>
                <a:cubicBezTo>
                  <a:pt x="236" y="42"/>
                  <a:pt x="236" y="42"/>
                  <a:pt x="236" y="42"/>
                </a:cubicBezTo>
                <a:cubicBezTo>
                  <a:pt x="233" y="42"/>
                  <a:pt x="233" y="42"/>
                  <a:pt x="233" y="42"/>
                </a:cubicBezTo>
                <a:cubicBezTo>
                  <a:pt x="233" y="45"/>
                  <a:pt x="233" y="45"/>
                  <a:pt x="233" y="45"/>
                </a:cubicBezTo>
                <a:cubicBezTo>
                  <a:pt x="220" y="45"/>
                  <a:pt x="220" y="45"/>
                  <a:pt x="220" y="45"/>
                </a:cubicBezTo>
                <a:cubicBezTo>
                  <a:pt x="220" y="14"/>
                  <a:pt x="220" y="14"/>
                  <a:pt x="220" y="14"/>
                </a:cubicBezTo>
                <a:cubicBezTo>
                  <a:pt x="208" y="6"/>
                  <a:pt x="208" y="6"/>
                  <a:pt x="208" y="6"/>
                </a:cubicBezTo>
                <a:cubicBezTo>
                  <a:pt x="208" y="0"/>
                  <a:pt x="208" y="0"/>
                  <a:pt x="20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62" y="5"/>
                  <a:pt x="162" y="5"/>
                  <a:pt x="162" y="5"/>
                </a:cubicBezTo>
                <a:cubicBezTo>
                  <a:pt x="154" y="15"/>
                  <a:pt x="154" y="15"/>
                  <a:pt x="154" y="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1" y="80"/>
                  <a:pt x="151" y="80"/>
                  <a:pt x="151" y="80"/>
                </a:cubicBezTo>
                <a:cubicBezTo>
                  <a:pt x="151" y="77"/>
                  <a:pt x="151" y="77"/>
                  <a:pt x="151" y="77"/>
                </a:cubicBezTo>
                <a:cubicBezTo>
                  <a:pt x="148" y="77"/>
                  <a:pt x="148" y="77"/>
                  <a:pt x="148" y="77"/>
                </a:cubicBezTo>
                <a:cubicBezTo>
                  <a:pt x="148" y="75"/>
                  <a:pt x="148" y="75"/>
                  <a:pt x="148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43" y="67"/>
                  <a:pt x="143" y="67"/>
                  <a:pt x="143" y="67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1" y="75"/>
                  <a:pt x="141" y="75"/>
                  <a:pt x="141" y="75"/>
                </a:cubicBezTo>
                <a:cubicBezTo>
                  <a:pt x="120" y="75"/>
                  <a:pt x="120" y="75"/>
                  <a:pt x="120" y="75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0" y="77"/>
                  <a:pt x="120" y="77"/>
                  <a:pt x="120" y="77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13" y="81"/>
                  <a:pt x="113" y="81"/>
                  <a:pt x="113" y="81"/>
                </a:cubicBezTo>
                <a:cubicBezTo>
                  <a:pt x="113" y="95"/>
                  <a:pt x="113" y="95"/>
                  <a:pt x="113" y="95"/>
                </a:cubicBezTo>
                <a:cubicBezTo>
                  <a:pt x="93" y="95"/>
                  <a:pt x="93" y="95"/>
                  <a:pt x="93" y="95"/>
                </a:cubicBezTo>
                <a:cubicBezTo>
                  <a:pt x="93" y="72"/>
                  <a:pt x="93" y="72"/>
                  <a:pt x="93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69"/>
                  <a:pt x="91" y="69"/>
                  <a:pt x="91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43" y="80"/>
                  <a:pt x="43" y="80"/>
                  <a:pt x="43" y="80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1" y="103"/>
                  <a:pt x="41" y="103"/>
                  <a:pt x="41" y="103"/>
                </a:cubicBezTo>
                <a:cubicBezTo>
                  <a:pt x="41" y="98"/>
                  <a:pt x="41" y="98"/>
                  <a:pt x="41" y="98"/>
                </a:cubicBezTo>
                <a:cubicBezTo>
                  <a:pt x="36" y="98"/>
                  <a:pt x="36" y="98"/>
                  <a:pt x="36" y="98"/>
                </a:cubicBezTo>
                <a:cubicBezTo>
                  <a:pt x="36" y="94"/>
                  <a:pt x="36" y="94"/>
                  <a:pt x="36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83"/>
                  <a:pt x="0" y="183"/>
                  <a:pt x="0" y="183"/>
                </a:cubicBezTo>
                <a:cubicBezTo>
                  <a:pt x="294" y="183"/>
                  <a:pt x="294" y="183"/>
                  <a:pt x="294" y="183"/>
                </a:cubicBezTo>
                <a:cubicBezTo>
                  <a:pt x="292" y="154"/>
                  <a:pt x="286" y="124"/>
                  <a:pt x="285" y="96"/>
                </a:cubicBezTo>
                <a:lnTo>
                  <a:pt x="279" y="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>
            <a:off x="10626725" y="5994401"/>
            <a:ext cx="1263650" cy="828675"/>
          </a:xfrm>
          <a:custGeom>
            <a:avLst/>
            <a:gdLst>
              <a:gd name="T0" fmla="*/ 229 w 233"/>
              <a:gd name="T1" fmla="*/ 96 h 154"/>
              <a:gd name="T2" fmla="*/ 227 w 233"/>
              <a:gd name="T3" fmla="*/ 88 h 154"/>
              <a:gd name="T4" fmla="*/ 225 w 233"/>
              <a:gd name="T5" fmla="*/ 85 h 154"/>
              <a:gd name="T6" fmla="*/ 225 w 233"/>
              <a:gd name="T7" fmla="*/ 29 h 154"/>
              <a:gd name="T8" fmla="*/ 212 w 233"/>
              <a:gd name="T9" fmla="*/ 21 h 154"/>
              <a:gd name="T10" fmla="*/ 199 w 233"/>
              <a:gd name="T11" fmla="*/ 0 h 154"/>
              <a:gd name="T12" fmla="*/ 196 w 233"/>
              <a:gd name="T13" fmla="*/ 21 h 154"/>
              <a:gd name="T14" fmla="*/ 182 w 233"/>
              <a:gd name="T15" fmla="*/ 29 h 154"/>
              <a:gd name="T16" fmla="*/ 167 w 233"/>
              <a:gd name="T17" fmla="*/ 34 h 154"/>
              <a:gd name="T18" fmla="*/ 167 w 233"/>
              <a:gd name="T19" fmla="*/ 60 h 154"/>
              <a:gd name="T20" fmla="*/ 166 w 233"/>
              <a:gd name="T21" fmla="*/ 57 h 154"/>
              <a:gd name="T22" fmla="*/ 149 w 233"/>
              <a:gd name="T23" fmla="*/ 55 h 154"/>
              <a:gd name="T24" fmla="*/ 147 w 233"/>
              <a:gd name="T25" fmla="*/ 57 h 154"/>
              <a:gd name="T26" fmla="*/ 147 w 233"/>
              <a:gd name="T27" fmla="*/ 60 h 154"/>
              <a:gd name="T28" fmla="*/ 137 w 233"/>
              <a:gd name="T29" fmla="*/ 62 h 154"/>
              <a:gd name="T30" fmla="*/ 135 w 233"/>
              <a:gd name="T31" fmla="*/ 95 h 154"/>
              <a:gd name="T32" fmla="*/ 132 w 233"/>
              <a:gd name="T33" fmla="*/ 90 h 154"/>
              <a:gd name="T34" fmla="*/ 127 w 233"/>
              <a:gd name="T35" fmla="*/ 95 h 154"/>
              <a:gd name="T36" fmla="*/ 118 w 233"/>
              <a:gd name="T37" fmla="*/ 96 h 154"/>
              <a:gd name="T38" fmla="*/ 116 w 233"/>
              <a:gd name="T39" fmla="*/ 91 h 154"/>
              <a:gd name="T40" fmla="*/ 115 w 233"/>
              <a:gd name="T41" fmla="*/ 86 h 154"/>
              <a:gd name="T42" fmla="*/ 112 w 233"/>
              <a:gd name="T43" fmla="*/ 73 h 154"/>
              <a:gd name="T44" fmla="*/ 111 w 233"/>
              <a:gd name="T45" fmla="*/ 86 h 154"/>
              <a:gd name="T46" fmla="*/ 109 w 233"/>
              <a:gd name="T47" fmla="*/ 91 h 154"/>
              <a:gd name="T48" fmla="*/ 102 w 233"/>
              <a:gd name="T49" fmla="*/ 96 h 154"/>
              <a:gd name="T50" fmla="*/ 84 w 233"/>
              <a:gd name="T51" fmla="*/ 24 h 154"/>
              <a:gd name="T52" fmla="*/ 49 w 233"/>
              <a:gd name="T53" fmla="*/ 64 h 154"/>
              <a:gd name="T54" fmla="*/ 36 w 233"/>
              <a:gd name="T55" fmla="*/ 65 h 154"/>
              <a:gd name="T56" fmla="*/ 34 w 233"/>
              <a:gd name="T57" fmla="*/ 68 h 154"/>
              <a:gd name="T58" fmla="*/ 13 w 233"/>
              <a:gd name="T59" fmla="*/ 77 h 154"/>
              <a:gd name="T60" fmla="*/ 8 w 233"/>
              <a:gd name="T61" fmla="*/ 80 h 154"/>
              <a:gd name="T62" fmla="*/ 8 w 233"/>
              <a:gd name="T63" fmla="*/ 82 h 154"/>
              <a:gd name="T64" fmla="*/ 8 w 233"/>
              <a:gd name="T65" fmla="*/ 93 h 154"/>
              <a:gd name="T66" fmla="*/ 6 w 233"/>
              <a:gd name="T67" fmla="*/ 86 h 154"/>
              <a:gd name="T68" fmla="*/ 0 w 233"/>
              <a:gd name="T69" fmla="*/ 154 h 154"/>
              <a:gd name="T70" fmla="*/ 233 w 233"/>
              <a:gd name="T71" fmla="*/ 9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3" h="154">
                <a:moveTo>
                  <a:pt x="233" y="96"/>
                </a:moveTo>
                <a:cubicBezTo>
                  <a:pt x="229" y="96"/>
                  <a:pt x="229" y="96"/>
                  <a:pt x="229" y="96"/>
                </a:cubicBezTo>
                <a:cubicBezTo>
                  <a:pt x="229" y="88"/>
                  <a:pt x="229" y="88"/>
                  <a:pt x="229" y="88"/>
                </a:cubicBezTo>
                <a:cubicBezTo>
                  <a:pt x="227" y="88"/>
                  <a:pt x="227" y="88"/>
                  <a:pt x="227" y="88"/>
                </a:cubicBezTo>
                <a:cubicBezTo>
                  <a:pt x="227" y="85"/>
                  <a:pt x="227" y="85"/>
                  <a:pt x="227" y="85"/>
                </a:cubicBezTo>
                <a:cubicBezTo>
                  <a:pt x="225" y="85"/>
                  <a:pt x="225" y="85"/>
                  <a:pt x="225" y="85"/>
                </a:cubicBezTo>
                <a:cubicBezTo>
                  <a:pt x="225" y="37"/>
                  <a:pt x="225" y="37"/>
                  <a:pt x="225" y="37"/>
                </a:cubicBezTo>
                <a:cubicBezTo>
                  <a:pt x="225" y="29"/>
                  <a:pt x="225" y="29"/>
                  <a:pt x="225" y="29"/>
                </a:cubicBezTo>
                <a:cubicBezTo>
                  <a:pt x="212" y="29"/>
                  <a:pt x="212" y="29"/>
                  <a:pt x="212" y="29"/>
                </a:cubicBezTo>
                <a:cubicBezTo>
                  <a:pt x="212" y="21"/>
                  <a:pt x="212" y="21"/>
                  <a:pt x="212" y="21"/>
                </a:cubicBezTo>
                <a:cubicBezTo>
                  <a:pt x="199" y="21"/>
                  <a:pt x="199" y="21"/>
                  <a:pt x="199" y="21"/>
                </a:cubicBezTo>
                <a:cubicBezTo>
                  <a:pt x="199" y="0"/>
                  <a:pt x="199" y="0"/>
                  <a:pt x="199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21"/>
                  <a:pt x="196" y="21"/>
                  <a:pt x="196" y="21"/>
                </a:cubicBezTo>
                <a:cubicBezTo>
                  <a:pt x="182" y="21"/>
                  <a:pt x="182" y="21"/>
                  <a:pt x="182" y="21"/>
                </a:cubicBezTo>
                <a:cubicBezTo>
                  <a:pt x="182" y="29"/>
                  <a:pt x="182" y="29"/>
                  <a:pt x="182" y="29"/>
                </a:cubicBezTo>
                <a:cubicBezTo>
                  <a:pt x="172" y="29"/>
                  <a:pt x="172" y="29"/>
                  <a:pt x="172" y="29"/>
                </a:cubicBezTo>
                <a:cubicBezTo>
                  <a:pt x="170" y="32"/>
                  <a:pt x="170" y="31"/>
                  <a:pt x="167" y="34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7" y="60"/>
                  <a:pt x="167" y="60"/>
                  <a:pt x="167" y="60"/>
                </a:cubicBezTo>
                <a:cubicBezTo>
                  <a:pt x="167" y="57"/>
                  <a:pt x="167" y="57"/>
                  <a:pt x="167" y="57"/>
                </a:cubicBezTo>
                <a:cubicBezTo>
                  <a:pt x="166" y="57"/>
                  <a:pt x="166" y="57"/>
                  <a:pt x="166" y="57"/>
                </a:cubicBezTo>
                <a:cubicBezTo>
                  <a:pt x="166" y="55"/>
                  <a:pt x="166" y="55"/>
                  <a:pt x="166" y="55"/>
                </a:cubicBezTo>
                <a:cubicBezTo>
                  <a:pt x="149" y="55"/>
                  <a:pt x="149" y="55"/>
                  <a:pt x="149" y="55"/>
                </a:cubicBezTo>
                <a:cubicBezTo>
                  <a:pt x="149" y="57"/>
                  <a:pt x="149" y="57"/>
                  <a:pt x="149" y="57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7" y="60"/>
                  <a:pt x="147" y="60"/>
                  <a:pt x="147" y="60"/>
                </a:cubicBezTo>
                <a:cubicBezTo>
                  <a:pt x="147" y="60"/>
                  <a:pt x="147" y="60"/>
                  <a:pt x="147" y="60"/>
                </a:cubicBezTo>
                <a:cubicBezTo>
                  <a:pt x="147" y="62"/>
                  <a:pt x="147" y="62"/>
                  <a:pt x="147" y="62"/>
                </a:cubicBezTo>
                <a:cubicBezTo>
                  <a:pt x="137" y="62"/>
                  <a:pt x="137" y="62"/>
                  <a:pt x="137" y="62"/>
                </a:cubicBezTo>
                <a:cubicBezTo>
                  <a:pt x="137" y="95"/>
                  <a:pt x="137" y="95"/>
                  <a:pt x="137" y="95"/>
                </a:cubicBezTo>
                <a:cubicBezTo>
                  <a:pt x="135" y="95"/>
                  <a:pt x="135" y="95"/>
                  <a:pt x="135" y="95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27" y="95"/>
                  <a:pt x="127" y="95"/>
                  <a:pt x="127" y="95"/>
                </a:cubicBezTo>
                <a:cubicBezTo>
                  <a:pt x="127" y="96"/>
                  <a:pt x="127" y="96"/>
                  <a:pt x="127" y="96"/>
                </a:cubicBezTo>
                <a:cubicBezTo>
                  <a:pt x="118" y="96"/>
                  <a:pt x="118" y="96"/>
                  <a:pt x="118" y="96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116" y="86"/>
                  <a:pt x="116" y="86"/>
                  <a:pt x="116" y="86"/>
                </a:cubicBezTo>
                <a:cubicBezTo>
                  <a:pt x="115" y="86"/>
                  <a:pt x="115" y="86"/>
                  <a:pt x="115" y="86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2" y="73"/>
                  <a:pt x="112" y="73"/>
                  <a:pt x="112" y="73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6"/>
                  <a:pt x="109" y="96"/>
                  <a:pt x="109" y="96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2" y="38"/>
                  <a:pt x="102" y="38"/>
                  <a:pt x="102" y="38"/>
                </a:cubicBezTo>
                <a:cubicBezTo>
                  <a:pt x="84" y="24"/>
                  <a:pt x="84" y="24"/>
                  <a:pt x="84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64"/>
                  <a:pt x="49" y="64"/>
                  <a:pt x="49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65"/>
                  <a:pt x="36" y="65"/>
                  <a:pt x="36" y="65"/>
                </a:cubicBezTo>
                <a:cubicBezTo>
                  <a:pt x="34" y="65"/>
                  <a:pt x="34" y="65"/>
                  <a:pt x="34" y="65"/>
                </a:cubicBezTo>
                <a:cubicBezTo>
                  <a:pt x="34" y="68"/>
                  <a:pt x="34" y="68"/>
                  <a:pt x="34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80"/>
                  <a:pt x="13" y="80"/>
                  <a:pt x="13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93"/>
                  <a:pt x="8" y="93"/>
                  <a:pt x="8" y="93"/>
                </a:cubicBezTo>
                <a:cubicBezTo>
                  <a:pt x="6" y="93"/>
                  <a:pt x="6" y="93"/>
                  <a:pt x="6" y="93"/>
                </a:cubicBezTo>
                <a:cubicBezTo>
                  <a:pt x="6" y="86"/>
                  <a:pt x="6" y="86"/>
                  <a:pt x="6" y="86"/>
                </a:cubicBezTo>
                <a:cubicBezTo>
                  <a:pt x="3" y="86"/>
                  <a:pt x="3" y="86"/>
                  <a:pt x="3" y="86"/>
                </a:cubicBezTo>
                <a:cubicBezTo>
                  <a:pt x="4" y="109"/>
                  <a:pt x="1" y="132"/>
                  <a:pt x="0" y="154"/>
                </a:cubicBezTo>
                <a:cubicBezTo>
                  <a:pt x="233" y="154"/>
                  <a:pt x="233" y="154"/>
                  <a:pt x="233" y="154"/>
                </a:cubicBezTo>
                <a:lnTo>
                  <a:pt x="233" y="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3"/>
          <p:cNvSpPr>
            <a:spLocks/>
          </p:cNvSpPr>
          <p:nvPr/>
        </p:nvSpPr>
        <p:spPr bwMode="auto">
          <a:xfrm>
            <a:off x="7523162" y="5881688"/>
            <a:ext cx="358775" cy="823913"/>
          </a:xfrm>
          <a:custGeom>
            <a:avLst/>
            <a:gdLst>
              <a:gd name="T0" fmla="*/ 65 w 66"/>
              <a:gd name="T1" fmla="*/ 85 h 153"/>
              <a:gd name="T2" fmla="*/ 62 w 66"/>
              <a:gd name="T3" fmla="*/ 85 h 153"/>
              <a:gd name="T4" fmla="*/ 62 w 66"/>
              <a:gd name="T5" fmla="*/ 4 h 153"/>
              <a:gd name="T6" fmla="*/ 55 w 66"/>
              <a:gd name="T7" fmla="*/ 4 h 153"/>
              <a:gd name="T8" fmla="*/ 55 w 66"/>
              <a:gd name="T9" fmla="*/ 0 h 153"/>
              <a:gd name="T10" fmla="*/ 36 w 66"/>
              <a:gd name="T11" fmla="*/ 0 h 153"/>
              <a:gd name="T12" fmla="*/ 36 w 66"/>
              <a:gd name="T13" fmla="*/ 4 h 153"/>
              <a:gd name="T14" fmla="*/ 32 w 66"/>
              <a:gd name="T15" fmla="*/ 4 h 153"/>
              <a:gd name="T16" fmla="*/ 29 w 66"/>
              <a:gd name="T17" fmla="*/ 8 h 153"/>
              <a:gd name="T18" fmla="*/ 29 w 66"/>
              <a:gd name="T19" fmla="*/ 39 h 153"/>
              <a:gd name="T20" fmla="*/ 28 w 66"/>
              <a:gd name="T21" fmla="*/ 39 h 153"/>
              <a:gd name="T22" fmla="*/ 28 w 66"/>
              <a:gd name="T23" fmla="*/ 35 h 153"/>
              <a:gd name="T24" fmla="*/ 25 w 66"/>
              <a:gd name="T25" fmla="*/ 35 h 153"/>
              <a:gd name="T26" fmla="*/ 25 w 66"/>
              <a:gd name="T27" fmla="*/ 26 h 153"/>
              <a:gd name="T28" fmla="*/ 23 w 66"/>
              <a:gd name="T29" fmla="*/ 26 h 153"/>
              <a:gd name="T30" fmla="*/ 23 w 66"/>
              <a:gd name="T31" fmla="*/ 35 h 153"/>
              <a:gd name="T32" fmla="*/ 17 w 66"/>
              <a:gd name="T33" fmla="*/ 35 h 153"/>
              <a:gd name="T34" fmla="*/ 17 w 66"/>
              <a:gd name="T35" fmla="*/ 39 h 153"/>
              <a:gd name="T36" fmla="*/ 10 w 66"/>
              <a:gd name="T37" fmla="*/ 39 h 153"/>
              <a:gd name="T38" fmla="*/ 10 w 66"/>
              <a:gd name="T39" fmla="*/ 41 h 153"/>
              <a:gd name="T40" fmla="*/ 5 w 66"/>
              <a:gd name="T41" fmla="*/ 41 h 153"/>
              <a:gd name="T42" fmla="*/ 0 w 66"/>
              <a:gd name="T43" fmla="*/ 153 h 153"/>
              <a:gd name="T44" fmla="*/ 62 w 66"/>
              <a:gd name="T45" fmla="*/ 153 h 153"/>
              <a:gd name="T46" fmla="*/ 65 w 66"/>
              <a:gd name="T47" fmla="*/ 85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" h="153">
                <a:moveTo>
                  <a:pt x="65" y="85"/>
                </a:moveTo>
                <a:cubicBezTo>
                  <a:pt x="62" y="85"/>
                  <a:pt x="62" y="85"/>
                  <a:pt x="62" y="85"/>
                </a:cubicBezTo>
                <a:cubicBezTo>
                  <a:pt x="62" y="4"/>
                  <a:pt x="62" y="4"/>
                  <a:pt x="62" y="4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0"/>
                  <a:pt x="55" y="0"/>
                  <a:pt x="5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4"/>
                  <a:pt x="36" y="4"/>
                  <a:pt x="36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8"/>
                  <a:pt x="29" y="29"/>
                  <a:pt x="29" y="39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5"/>
                  <a:pt x="28" y="35"/>
                  <a:pt x="28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26"/>
                  <a:pt x="25" y="26"/>
                  <a:pt x="25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9"/>
                  <a:pt x="17" y="39"/>
                  <a:pt x="17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41"/>
                  <a:pt x="10" y="41"/>
                  <a:pt x="1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2" y="78"/>
                  <a:pt x="1" y="115"/>
                  <a:pt x="0" y="153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4" y="130"/>
                  <a:pt x="66" y="108"/>
                  <a:pt x="65" y="8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4"/>
          <p:cNvSpPr>
            <a:spLocks/>
          </p:cNvSpPr>
          <p:nvPr/>
        </p:nvSpPr>
        <p:spPr bwMode="auto">
          <a:xfrm>
            <a:off x="8461375" y="5994401"/>
            <a:ext cx="444500" cy="742950"/>
          </a:xfrm>
          <a:custGeom>
            <a:avLst/>
            <a:gdLst>
              <a:gd name="T0" fmla="*/ 73 w 82"/>
              <a:gd name="T1" fmla="*/ 27 h 138"/>
              <a:gd name="T2" fmla="*/ 73 w 82"/>
              <a:gd name="T3" fmla="*/ 4 h 138"/>
              <a:gd name="T4" fmla="*/ 66 w 82"/>
              <a:gd name="T5" fmla="*/ 4 h 138"/>
              <a:gd name="T6" fmla="*/ 66 w 82"/>
              <a:gd name="T7" fmla="*/ 0 h 138"/>
              <a:gd name="T8" fmla="*/ 36 w 82"/>
              <a:gd name="T9" fmla="*/ 0 h 138"/>
              <a:gd name="T10" fmla="*/ 36 w 82"/>
              <a:gd name="T11" fmla="*/ 4 h 138"/>
              <a:gd name="T12" fmla="*/ 26 w 82"/>
              <a:gd name="T13" fmla="*/ 4 h 138"/>
              <a:gd name="T14" fmla="*/ 20 w 82"/>
              <a:gd name="T15" fmla="*/ 12 h 138"/>
              <a:gd name="T16" fmla="*/ 20 w 82"/>
              <a:gd name="T17" fmla="*/ 29 h 138"/>
              <a:gd name="T18" fmla="*/ 11 w 82"/>
              <a:gd name="T19" fmla="*/ 29 h 138"/>
              <a:gd name="T20" fmla="*/ 2 w 82"/>
              <a:gd name="T21" fmla="*/ 138 h 138"/>
              <a:gd name="T22" fmla="*/ 77 w 82"/>
              <a:gd name="T23" fmla="*/ 138 h 138"/>
              <a:gd name="T24" fmla="*/ 82 w 82"/>
              <a:gd name="T25" fmla="*/ 27 h 138"/>
              <a:gd name="T26" fmla="*/ 73 w 82"/>
              <a:gd name="T27" fmla="*/ 2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2" h="138">
                <a:moveTo>
                  <a:pt x="73" y="27"/>
                </a:moveTo>
                <a:cubicBezTo>
                  <a:pt x="73" y="4"/>
                  <a:pt x="73" y="4"/>
                  <a:pt x="73" y="4"/>
                </a:cubicBezTo>
                <a:cubicBezTo>
                  <a:pt x="66" y="4"/>
                  <a:pt x="66" y="4"/>
                  <a:pt x="66" y="4"/>
                </a:cubicBezTo>
                <a:cubicBezTo>
                  <a:pt x="66" y="0"/>
                  <a:pt x="66" y="0"/>
                  <a:pt x="6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4"/>
                  <a:pt x="36" y="4"/>
                  <a:pt x="3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29"/>
                  <a:pt x="20" y="29"/>
                  <a:pt x="20" y="29"/>
                </a:cubicBezTo>
                <a:cubicBezTo>
                  <a:pt x="11" y="29"/>
                  <a:pt x="11" y="29"/>
                  <a:pt x="11" y="29"/>
                </a:cubicBezTo>
                <a:cubicBezTo>
                  <a:pt x="9" y="66"/>
                  <a:pt x="0" y="102"/>
                  <a:pt x="2" y="138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8" y="101"/>
                  <a:pt x="79" y="63"/>
                  <a:pt x="82" y="27"/>
                </a:cubicBezTo>
                <a:lnTo>
                  <a:pt x="73" y="2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"/>
          <p:cNvSpPr>
            <a:spLocks/>
          </p:cNvSpPr>
          <p:nvPr/>
        </p:nvSpPr>
        <p:spPr bwMode="auto">
          <a:xfrm>
            <a:off x="8689975" y="5699126"/>
            <a:ext cx="357188" cy="1123950"/>
          </a:xfrm>
          <a:custGeom>
            <a:avLst/>
            <a:gdLst>
              <a:gd name="T0" fmla="*/ 66 w 66"/>
              <a:gd name="T1" fmla="*/ 93 h 209"/>
              <a:gd name="T2" fmla="*/ 62 w 66"/>
              <a:gd name="T3" fmla="*/ 93 h 209"/>
              <a:gd name="T4" fmla="*/ 62 w 66"/>
              <a:gd name="T5" fmla="*/ 6 h 209"/>
              <a:gd name="T6" fmla="*/ 50 w 66"/>
              <a:gd name="T7" fmla="*/ 6 h 209"/>
              <a:gd name="T8" fmla="*/ 50 w 66"/>
              <a:gd name="T9" fmla="*/ 0 h 209"/>
              <a:gd name="T10" fmla="*/ 23 w 66"/>
              <a:gd name="T11" fmla="*/ 0 h 209"/>
              <a:gd name="T12" fmla="*/ 16 w 66"/>
              <a:gd name="T13" fmla="*/ 5 h 209"/>
              <a:gd name="T14" fmla="*/ 5 w 66"/>
              <a:gd name="T15" fmla="*/ 11 h 209"/>
              <a:gd name="T16" fmla="*/ 6 w 66"/>
              <a:gd name="T17" fmla="*/ 11 h 209"/>
              <a:gd name="T18" fmla="*/ 5 w 66"/>
              <a:gd name="T19" fmla="*/ 11 h 209"/>
              <a:gd name="T20" fmla="*/ 5 w 66"/>
              <a:gd name="T21" fmla="*/ 117 h 209"/>
              <a:gd name="T22" fmla="*/ 0 w 66"/>
              <a:gd name="T23" fmla="*/ 117 h 209"/>
              <a:gd name="T24" fmla="*/ 9 w 66"/>
              <a:gd name="T25" fmla="*/ 209 h 209"/>
              <a:gd name="T26" fmla="*/ 57 w 66"/>
              <a:gd name="T27" fmla="*/ 209 h 209"/>
              <a:gd name="T28" fmla="*/ 66 w 66"/>
              <a:gd name="T29" fmla="*/ 9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" h="209">
                <a:moveTo>
                  <a:pt x="66" y="93"/>
                </a:moveTo>
                <a:cubicBezTo>
                  <a:pt x="62" y="93"/>
                  <a:pt x="62" y="93"/>
                  <a:pt x="62" y="93"/>
                </a:cubicBezTo>
                <a:cubicBezTo>
                  <a:pt x="62" y="6"/>
                  <a:pt x="62" y="6"/>
                  <a:pt x="62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0"/>
                  <a:pt x="50" y="0"/>
                  <a:pt x="5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5"/>
                  <a:pt x="16" y="5"/>
                  <a:pt x="16" y="5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7"/>
                  <a:pt x="5" y="117"/>
                  <a:pt x="5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2" y="147"/>
                  <a:pt x="8" y="178"/>
                  <a:pt x="9" y="209"/>
                </a:cubicBezTo>
                <a:cubicBezTo>
                  <a:pt x="57" y="209"/>
                  <a:pt x="57" y="209"/>
                  <a:pt x="57" y="209"/>
                </a:cubicBezTo>
                <a:cubicBezTo>
                  <a:pt x="54" y="170"/>
                  <a:pt x="63" y="132"/>
                  <a:pt x="66" y="9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798800" y="4662091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大家好，我就是传说中很帅的那个标题。好标题就是我，我就是，逗逼李益达。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48268" y="430119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33444" y="4662091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大家好，我就是传说中很帅的那个标题。好标题就是我，我就是，逗逼李益达。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2912" y="430119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255963" y="4662091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大家好，我就是传说中很帅的那个标题。好标题就是我，我就是，逗逼李益达。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05431" y="430119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999430" y="4662091"/>
            <a:ext cx="2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大家好，我就是传说中很帅的那个标题。好标题就是我，我就是，逗逼李益达。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48898" y="430119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41456" y="39502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接下来，我们继续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64510" y="1231407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95892" y="2538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正经的，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600" y="3103760"/>
            <a:ext cx="990000" cy="9900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2" y="3103760"/>
            <a:ext cx="990000" cy="9900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00" y="3104888"/>
            <a:ext cx="990000" cy="990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65" y="3103760"/>
            <a:ext cx="991128" cy="9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3"/>
          <p:cNvSpPr>
            <a:spLocks/>
          </p:cNvSpPr>
          <p:nvPr/>
        </p:nvSpPr>
        <p:spPr bwMode="auto">
          <a:xfrm>
            <a:off x="6118828" y="814600"/>
            <a:ext cx="2792412" cy="1595438"/>
          </a:xfrm>
          <a:custGeom>
            <a:avLst/>
            <a:gdLst>
              <a:gd name="T0" fmla="*/ 53 w 63"/>
              <a:gd name="T1" fmla="*/ 30 h 36"/>
              <a:gd name="T2" fmla="*/ 60 w 63"/>
              <a:gd name="T3" fmla="*/ 31 h 36"/>
              <a:gd name="T4" fmla="*/ 63 w 63"/>
              <a:gd name="T5" fmla="*/ 18 h 36"/>
              <a:gd name="T6" fmla="*/ 47 w 63"/>
              <a:gd name="T7" fmla="*/ 0 h 36"/>
              <a:gd name="T8" fmla="*/ 0 w 63"/>
              <a:gd name="T9" fmla="*/ 18 h 36"/>
              <a:gd name="T10" fmla="*/ 39 w 63"/>
              <a:gd name="T11" fmla="*/ 36 h 36"/>
              <a:gd name="T12" fmla="*/ 53 w 63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36">
                <a:moveTo>
                  <a:pt x="53" y="30"/>
                </a:moveTo>
                <a:cubicBezTo>
                  <a:pt x="55" y="30"/>
                  <a:pt x="58" y="30"/>
                  <a:pt x="60" y="31"/>
                </a:cubicBezTo>
                <a:cubicBezTo>
                  <a:pt x="62" y="28"/>
                  <a:pt x="63" y="24"/>
                  <a:pt x="63" y="18"/>
                </a:cubicBezTo>
                <a:cubicBezTo>
                  <a:pt x="63" y="6"/>
                  <a:pt x="58" y="0"/>
                  <a:pt x="47" y="0"/>
                </a:cubicBezTo>
                <a:cubicBezTo>
                  <a:pt x="30" y="0"/>
                  <a:pt x="6" y="14"/>
                  <a:pt x="0" y="18"/>
                </a:cubicBezTo>
                <a:cubicBezTo>
                  <a:pt x="5" y="22"/>
                  <a:pt x="23" y="32"/>
                  <a:pt x="39" y="36"/>
                </a:cubicBezTo>
                <a:cubicBezTo>
                  <a:pt x="43" y="31"/>
                  <a:pt x="48" y="30"/>
                  <a:pt x="53" y="30"/>
                </a:cubicBez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7758715" y="2233825"/>
            <a:ext cx="2792412" cy="1639888"/>
          </a:xfrm>
          <a:custGeom>
            <a:avLst/>
            <a:gdLst>
              <a:gd name="T0" fmla="*/ 21 w 63"/>
              <a:gd name="T1" fmla="*/ 1 h 37"/>
              <a:gd name="T2" fmla="*/ 16 w 63"/>
              <a:gd name="T3" fmla="*/ 0 h 37"/>
              <a:gd name="T4" fmla="*/ 5 w 63"/>
              <a:gd name="T5" fmla="*/ 4 h 37"/>
              <a:gd name="T6" fmla="*/ 0 w 63"/>
              <a:gd name="T7" fmla="*/ 19 h 37"/>
              <a:gd name="T8" fmla="*/ 4 w 63"/>
              <a:gd name="T9" fmla="*/ 33 h 37"/>
              <a:gd name="T10" fmla="*/ 5 w 63"/>
              <a:gd name="T11" fmla="*/ 33 h 37"/>
              <a:gd name="T12" fmla="*/ 16 w 63"/>
              <a:gd name="T13" fmla="*/ 37 h 37"/>
              <a:gd name="T14" fmla="*/ 16 w 63"/>
              <a:gd name="T15" fmla="*/ 37 h 37"/>
              <a:gd name="T16" fmla="*/ 22 w 63"/>
              <a:gd name="T17" fmla="*/ 37 h 37"/>
              <a:gd name="T18" fmla="*/ 63 w 63"/>
              <a:gd name="T19" fmla="*/ 19 h 37"/>
              <a:gd name="T20" fmla="*/ 21 w 63"/>
              <a:gd name="T21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37">
                <a:moveTo>
                  <a:pt x="21" y="1"/>
                </a:moveTo>
                <a:cubicBezTo>
                  <a:pt x="20" y="1"/>
                  <a:pt x="18" y="0"/>
                  <a:pt x="16" y="0"/>
                </a:cubicBezTo>
                <a:cubicBezTo>
                  <a:pt x="11" y="0"/>
                  <a:pt x="7" y="2"/>
                  <a:pt x="5" y="4"/>
                </a:cubicBezTo>
                <a:cubicBezTo>
                  <a:pt x="2" y="7"/>
                  <a:pt x="0" y="12"/>
                  <a:pt x="0" y="19"/>
                </a:cubicBezTo>
                <a:cubicBezTo>
                  <a:pt x="0" y="25"/>
                  <a:pt x="1" y="30"/>
                  <a:pt x="4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7" y="36"/>
                  <a:pt x="11" y="37"/>
                  <a:pt x="1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18" y="37"/>
                  <a:pt x="20" y="37"/>
                  <a:pt x="22" y="37"/>
                </a:cubicBezTo>
                <a:cubicBezTo>
                  <a:pt x="38" y="34"/>
                  <a:pt x="58" y="22"/>
                  <a:pt x="63" y="19"/>
                </a:cubicBezTo>
                <a:cubicBezTo>
                  <a:pt x="58" y="15"/>
                  <a:pt x="38" y="3"/>
                  <a:pt x="21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6118828" y="3740363"/>
            <a:ext cx="2792412" cy="1506538"/>
          </a:xfrm>
          <a:custGeom>
            <a:avLst/>
            <a:gdLst>
              <a:gd name="T0" fmla="*/ 52 w 63"/>
              <a:gd name="T1" fmla="*/ 29 h 34"/>
              <a:gd name="T2" fmla="*/ 60 w 63"/>
              <a:gd name="T3" fmla="*/ 29 h 34"/>
              <a:gd name="T4" fmla="*/ 63 w 63"/>
              <a:gd name="T5" fmla="*/ 17 h 34"/>
              <a:gd name="T6" fmla="*/ 61 w 63"/>
              <a:gd name="T7" fmla="*/ 5 h 34"/>
              <a:gd name="T8" fmla="*/ 53 w 63"/>
              <a:gd name="T9" fmla="*/ 6 h 34"/>
              <a:gd name="T10" fmla="*/ 53 w 63"/>
              <a:gd name="T11" fmla="*/ 6 h 34"/>
              <a:gd name="T12" fmla="*/ 40 w 63"/>
              <a:gd name="T13" fmla="*/ 1 h 34"/>
              <a:gd name="T14" fmla="*/ 39 w 63"/>
              <a:gd name="T15" fmla="*/ 0 h 34"/>
              <a:gd name="T16" fmla="*/ 0 w 63"/>
              <a:gd name="T17" fmla="*/ 17 h 34"/>
              <a:gd name="T18" fmla="*/ 38 w 63"/>
              <a:gd name="T19" fmla="*/ 34 h 34"/>
              <a:gd name="T20" fmla="*/ 52 w 63"/>
              <a:gd name="T21" fmla="*/ 2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34">
                <a:moveTo>
                  <a:pt x="52" y="29"/>
                </a:moveTo>
                <a:cubicBezTo>
                  <a:pt x="55" y="29"/>
                  <a:pt x="57" y="29"/>
                  <a:pt x="60" y="29"/>
                </a:cubicBezTo>
                <a:cubicBezTo>
                  <a:pt x="62" y="26"/>
                  <a:pt x="63" y="22"/>
                  <a:pt x="63" y="17"/>
                </a:cubicBezTo>
                <a:cubicBezTo>
                  <a:pt x="63" y="12"/>
                  <a:pt x="62" y="8"/>
                  <a:pt x="61" y="5"/>
                </a:cubicBezTo>
                <a:cubicBezTo>
                  <a:pt x="58" y="5"/>
                  <a:pt x="55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47" y="6"/>
                  <a:pt x="43" y="4"/>
                  <a:pt x="40" y="1"/>
                </a:cubicBezTo>
                <a:cubicBezTo>
                  <a:pt x="39" y="1"/>
                  <a:pt x="39" y="0"/>
                  <a:pt x="39" y="0"/>
                </a:cubicBezTo>
                <a:cubicBezTo>
                  <a:pt x="23" y="3"/>
                  <a:pt x="5" y="14"/>
                  <a:pt x="0" y="17"/>
                </a:cubicBezTo>
                <a:cubicBezTo>
                  <a:pt x="5" y="20"/>
                  <a:pt x="23" y="31"/>
                  <a:pt x="38" y="34"/>
                </a:cubicBezTo>
                <a:cubicBezTo>
                  <a:pt x="42" y="30"/>
                  <a:pt x="47" y="29"/>
                  <a:pt x="52" y="29"/>
                </a:cubicBezTo>
                <a:close/>
              </a:path>
            </a:pathLst>
          </a:custGeom>
          <a:solidFill>
            <a:srgbClr val="F4B18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7714265" y="5115138"/>
            <a:ext cx="2792412" cy="1639888"/>
          </a:xfrm>
          <a:custGeom>
            <a:avLst/>
            <a:gdLst>
              <a:gd name="T0" fmla="*/ 22 w 63"/>
              <a:gd name="T1" fmla="*/ 1 h 37"/>
              <a:gd name="T2" fmla="*/ 16 w 63"/>
              <a:gd name="T3" fmla="*/ 0 h 37"/>
              <a:gd name="T4" fmla="*/ 5 w 63"/>
              <a:gd name="T5" fmla="*/ 4 h 37"/>
              <a:gd name="T6" fmla="*/ 0 w 63"/>
              <a:gd name="T7" fmla="*/ 18 h 37"/>
              <a:gd name="T8" fmla="*/ 5 w 63"/>
              <a:gd name="T9" fmla="*/ 33 h 37"/>
              <a:gd name="T10" fmla="*/ 16 w 63"/>
              <a:gd name="T11" fmla="*/ 37 h 37"/>
              <a:gd name="T12" fmla="*/ 16 w 63"/>
              <a:gd name="T13" fmla="*/ 37 h 37"/>
              <a:gd name="T14" fmla="*/ 63 w 63"/>
              <a:gd name="T15" fmla="*/ 18 h 37"/>
              <a:gd name="T16" fmla="*/ 22 w 63"/>
              <a:gd name="T1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" h="37">
                <a:moveTo>
                  <a:pt x="22" y="1"/>
                </a:moveTo>
                <a:cubicBezTo>
                  <a:pt x="20" y="0"/>
                  <a:pt x="18" y="0"/>
                  <a:pt x="16" y="0"/>
                </a:cubicBezTo>
                <a:cubicBezTo>
                  <a:pt x="11" y="0"/>
                  <a:pt x="8" y="1"/>
                  <a:pt x="5" y="4"/>
                </a:cubicBezTo>
                <a:cubicBezTo>
                  <a:pt x="2" y="7"/>
                  <a:pt x="0" y="12"/>
                  <a:pt x="0" y="18"/>
                </a:cubicBezTo>
                <a:cubicBezTo>
                  <a:pt x="0" y="25"/>
                  <a:pt x="2" y="30"/>
                  <a:pt x="5" y="33"/>
                </a:cubicBezTo>
                <a:cubicBezTo>
                  <a:pt x="7" y="36"/>
                  <a:pt x="11" y="37"/>
                  <a:pt x="1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33" y="37"/>
                  <a:pt x="57" y="22"/>
                  <a:pt x="63" y="18"/>
                </a:cubicBezTo>
                <a:cubicBezTo>
                  <a:pt x="58" y="15"/>
                  <a:pt x="38" y="3"/>
                  <a:pt x="22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867912" y="902076"/>
            <a:ext cx="798966" cy="1080081"/>
            <a:chOff x="5176838" y="4859338"/>
            <a:chExt cx="342900" cy="463549"/>
          </a:xfrm>
          <a:solidFill>
            <a:schemeClr val="bg1"/>
          </a:solidFill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5176838" y="5016500"/>
              <a:ext cx="342900" cy="306387"/>
            </a:xfrm>
            <a:custGeom>
              <a:avLst/>
              <a:gdLst>
                <a:gd name="T0" fmla="*/ 39 w 39"/>
                <a:gd name="T1" fmla="*/ 16 h 35"/>
                <a:gd name="T2" fmla="*/ 35 w 39"/>
                <a:gd name="T3" fmla="*/ 12 h 35"/>
                <a:gd name="T4" fmla="*/ 29 w 39"/>
                <a:gd name="T5" fmla="*/ 15 h 35"/>
                <a:gd name="T6" fmla="*/ 26 w 39"/>
                <a:gd name="T7" fmla="*/ 12 h 35"/>
                <a:gd name="T8" fmla="*/ 20 w 39"/>
                <a:gd name="T9" fmla="*/ 15 h 35"/>
                <a:gd name="T10" fmla="*/ 16 w 39"/>
                <a:gd name="T11" fmla="*/ 12 h 35"/>
                <a:gd name="T12" fmla="*/ 10 w 39"/>
                <a:gd name="T13" fmla="*/ 15 h 35"/>
                <a:gd name="T14" fmla="*/ 9 w 39"/>
                <a:gd name="T15" fmla="*/ 16 h 35"/>
                <a:gd name="T16" fmla="*/ 6 w 39"/>
                <a:gd name="T17" fmla="*/ 0 h 35"/>
                <a:gd name="T18" fmla="*/ 2 w 39"/>
                <a:gd name="T19" fmla="*/ 6 h 35"/>
                <a:gd name="T20" fmla="*/ 9 w 39"/>
                <a:gd name="T21" fmla="*/ 35 h 35"/>
                <a:gd name="T22" fmla="*/ 39 w 39"/>
                <a:gd name="T23" fmla="*/ 35 h 35"/>
                <a:gd name="T24" fmla="*/ 39 w 39"/>
                <a:gd name="T25" fmla="*/ 16 h 35"/>
                <a:gd name="T26" fmla="*/ 17 w 39"/>
                <a:gd name="T27" fmla="*/ 23 h 35"/>
                <a:gd name="T28" fmla="*/ 12 w 39"/>
                <a:gd name="T29" fmla="*/ 22 h 35"/>
                <a:gd name="T30" fmla="*/ 14 w 39"/>
                <a:gd name="T31" fmla="*/ 17 h 35"/>
                <a:gd name="T32" fmla="*/ 18 w 39"/>
                <a:gd name="T33" fmla="*/ 19 h 35"/>
                <a:gd name="T34" fmla="*/ 27 w 39"/>
                <a:gd name="T35" fmla="*/ 31 h 35"/>
                <a:gd name="T36" fmla="*/ 22 w 39"/>
                <a:gd name="T37" fmla="*/ 32 h 35"/>
                <a:gd name="T38" fmla="*/ 21 w 39"/>
                <a:gd name="T39" fmla="*/ 28 h 35"/>
                <a:gd name="T40" fmla="*/ 26 w 39"/>
                <a:gd name="T41" fmla="*/ 26 h 35"/>
                <a:gd name="T42" fmla="*/ 27 w 39"/>
                <a:gd name="T43" fmla="*/ 31 h 35"/>
                <a:gd name="T44" fmla="*/ 26 w 39"/>
                <a:gd name="T45" fmla="*/ 23 h 35"/>
                <a:gd name="T46" fmla="*/ 21 w 39"/>
                <a:gd name="T47" fmla="*/ 22 h 35"/>
                <a:gd name="T48" fmla="*/ 22 w 39"/>
                <a:gd name="T49" fmla="*/ 17 h 35"/>
                <a:gd name="T50" fmla="*/ 27 w 39"/>
                <a:gd name="T51" fmla="*/ 19 h 35"/>
                <a:gd name="T52" fmla="*/ 36 w 39"/>
                <a:gd name="T53" fmla="*/ 31 h 35"/>
                <a:gd name="T54" fmla="*/ 31 w 39"/>
                <a:gd name="T55" fmla="*/ 32 h 35"/>
                <a:gd name="T56" fmla="*/ 30 w 39"/>
                <a:gd name="T57" fmla="*/ 28 h 35"/>
                <a:gd name="T58" fmla="*/ 35 w 39"/>
                <a:gd name="T59" fmla="*/ 26 h 35"/>
                <a:gd name="T60" fmla="*/ 36 w 39"/>
                <a:gd name="T61" fmla="*/ 31 h 35"/>
                <a:gd name="T62" fmla="*/ 35 w 39"/>
                <a:gd name="T63" fmla="*/ 23 h 35"/>
                <a:gd name="T64" fmla="*/ 30 w 39"/>
                <a:gd name="T65" fmla="*/ 22 h 35"/>
                <a:gd name="T66" fmla="*/ 31 w 39"/>
                <a:gd name="T67" fmla="*/ 17 h 35"/>
                <a:gd name="T68" fmla="*/ 36 w 39"/>
                <a:gd name="T69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35">
                  <a:moveTo>
                    <a:pt x="39" y="16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8" y="15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1"/>
                    <a:pt x="33" y="11"/>
                    <a:pt x="32" y="1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4" y="11"/>
                    <a:pt x="23" y="12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1"/>
                    <a:pt x="14" y="11"/>
                    <a:pt x="13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6"/>
                  </a:cubicBezTo>
                  <a:close/>
                  <a:moveTo>
                    <a:pt x="18" y="22"/>
                  </a:moveTo>
                  <a:cubicBezTo>
                    <a:pt x="18" y="23"/>
                    <a:pt x="18" y="23"/>
                    <a:pt x="17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2" y="23"/>
                    <a:pt x="12" y="2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3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8"/>
                    <a:pt x="18" y="19"/>
                  </a:cubicBezTo>
                  <a:lnTo>
                    <a:pt x="18" y="22"/>
                  </a:lnTo>
                  <a:close/>
                  <a:moveTo>
                    <a:pt x="27" y="31"/>
                  </a:moveTo>
                  <a:cubicBezTo>
                    <a:pt x="27" y="32"/>
                    <a:pt x="26" y="32"/>
                    <a:pt x="26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2"/>
                    <a:pt x="21" y="32"/>
                    <a:pt x="21" y="3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1" y="26"/>
                    <a:pt x="22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7" y="27"/>
                    <a:pt x="27" y="28"/>
                  </a:cubicBezTo>
                  <a:lnTo>
                    <a:pt x="27" y="31"/>
                  </a:lnTo>
                  <a:close/>
                  <a:moveTo>
                    <a:pt x="27" y="22"/>
                  </a:moveTo>
                  <a:cubicBezTo>
                    <a:pt x="27" y="23"/>
                    <a:pt x="26" y="23"/>
                    <a:pt x="26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8"/>
                    <a:pt x="21" y="17"/>
                    <a:pt x="22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7" y="18"/>
                    <a:pt x="27" y="19"/>
                  </a:cubicBezTo>
                  <a:lnTo>
                    <a:pt x="27" y="22"/>
                  </a:lnTo>
                  <a:close/>
                  <a:moveTo>
                    <a:pt x="36" y="31"/>
                  </a:moveTo>
                  <a:cubicBezTo>
                    <a:pt x="36" y="32"/>
                    <a:pt x="35" y="32"/>
                    <a:pt x="35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0" y="32"/>
                    <a:pt x="30" y="32"/>
                    <a:pt x="30" y="31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6" y="27"/>
                    <a:pt x="36" y="28"/>
                  </a:cubicBezTo>
                  <a:lnTo>
                    <a:pt x="36" y="31"/>
                  </a:lnTo>
                  <a:close/>
                  <a:moveTo>
                    <a:pt x="36" y="22"/>
                  </a:moveTo>
                  <a:cubicBezTo>
                    <a:pt x="36" y="23"/>
                    <a:pt x="35" y="23"/>
                    <a:pt x="35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30" y="23"/>
                    <a:pt x="30" y="2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8"/>
                    <a:pt x="30" y="17"/>
                    <a:pt x="31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6" y="18"/>
                    <a:pt x="36" y="19"/>
                  </a:cubicBezTo>
                  <a:lnTo>
                    <a:pt x="3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5221288" y="4859338"/>
              <a:ext cx="174625" cy="147637"/>
            </a:xfrm>
            <a:custGeom>
              <a:avLst/>
              <a:gdLst>
                <a:gd name="T0" fmla="*/ 2 w 20"/>
                <a:gd name="T1" fmla="*/ 16 h 17"/>
                <a:gd name="T2" fmla="*/ 5 w 20"/>
                <a:gd name="T3" fmla="*/ 16 h 17"/>
                <a:gd name="T4" fmla="*/ 6 w 20"/>
                <a:gd name="T5" fmla="*/ 15 h 17"/>
                <a:gd name="T6" fmla="*/ 6 w 20"/>
                <a:gd name="T7" fmla="*/ 15 h 17"/>
                <a:gd name="T8" fmla="*/ 11 w 20"/>
                <a:gd name="T9" fmla="*/ 15 h 17"/>
                <a:gd name="T10" fmla="*/ 11 w 20"/>
                <a:gd name="T11" fmla="*/ 14 h 17"/>
                <a:gd name="T12" fmla="*/ 14 w 20"/>
                <a:gd name="T13" fmla="*/ 13 h 17"/>
                <a:gd name="T14" fmla="*/ 15 w 20"/>
                <a:gd name="T15" fmla="*/ 13 h 17"/>
                <a:gd name="T16" fmla="*/ 19 w 20"/>
                <a:gd name="T17" fmla="*/ 13 h 17"/>
                <a:gd name="T18" fmla="*/ 19 w 20"/>
                <a:gd name="T19" fmla="*/ 8 h 17"/>
                <a:gd name="T20" fmla="*/ 18 w 20"/>
                <a:gd name="T21" fmla="*/ 8 h 17"/>
                <a:gd name="T22" fmla="*/ 17 w 20"/>
                <a:gd name="T23" fmla="*/ 2 h 17"/>
                <a:gd name="T24" fmla="*/ 11 w 20"/>
                <a:gd name="T25" fmla="*/ 2 h 17"/>
                <a:gd name="T26" fmla="*/ 10 w 20"/>
                <a:gd name="T27" fmla="*/ 3 h 17"/>
                <a:gd name="T28" fmla="*/ 10 w 20"/>
                <a:gd name="T29" fmla="*/ 3 h 17"/>
                <a:gd name="T30" fmla="*/ 6 w 20"/>
                <a:gd name="T31" fmla="*/ 3 h 17"/>
                <a:gd name="T32" fmla="*/ 5 w 20"/>
                <a:gd name="T33" fmla="*/ 4 h 17"/>
                <a:gd name="T34" fmla="*/ 2 w 20"/>
                <a:gd name="T35" fmla="*/ 5 h 17"/>
                <a:gd name="T36" fmla="*/ 2 w 20"/>
                <a:gd name="T37" fmla="*/ 9 h 17"/>
                <a:gd name="T38" fmla="*/ 1 w 20"/>
                <a:gd name="T39" fmla="*/ 10 h 17"/>
                <a:gd name="T40" fmla="*/ 1 w 20"/>
                <a:gd name="T41" fmla="*/ 13 h 17"/>
                <a:gd name="T42" fmla="*/ 2 w 20"/>
                <a:gd name="T4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7">
                  <a:moveTo>
                    <a:pt x="2" y="16"/>
                  </a:moveTo>
                  <a:cubicBezTo>
                    <a:pt x="3" y="17"/>
                    <a:pt x="4" y="17"/>
                    <a:pt x="5" y="16"/>
                  </a:cubicBezTo>
                  <a:cubicBezTo>
                    <a:pt x="6" y="16"/>
                    <a:pt x="6" y="16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9" y="16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2" y="15"/>
                    <a:pt x="14" y="14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8" y="14"/>
                    <a:pt x="19" y="13"/>
                  </a:cubicBezTo>
                  <a:cubicBezTo>
                    <a:pt x="20" y="11"/>
                    <a:pt x="20" y="9"/>
                    <a:pt x="19" y="8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9" y="6"/>
                    <a:pt x="19" y="4"/>
                    <a:pt x="17" y="2"/>
                  </a:cubicBezTo>
                  <a:cubicBezTo>
                    <a:pt x="16" y="0"/>
                    <a:pt x="13" y="1"/>
                    <a:pt x="11" y="2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4" y="4"/>
                    <a:pt x="3" y="4"/>
                    <a:pt x="2" y="5"/>
                  </a:cubicBezTo>
                  <a:cubicBezTo>
                    <a:pt x="1" y="6"/>
                    <a:pt x="1" y="8"/>
                    <a:pt x="2" y="9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0" y="14"/>
                    <a:pt x="1" y="16"/>
                    <a:pt x="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926242" y="5214717"/>
            <a:ext cx="1029448" cy="1278901"/>
            <a:chOff x="2332943" y="2327604"/>
            <a:chExt cx="465138" cy="57784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2701243" y="2573666"/>
              <a:ext cx="69850" cy="122237"/>
            </a:xfrm>
            <a:custGeom>
              <a:avLst/>
              <a:gdLst>
                <a:gd name="T0" fmla="*/ 1 w 8"/>
                <a:gd name="T1" fmla="*/ 14 h 14"/>
                <a:gd name="T2" fmla="*/ 4 w 8"/>
                <a:gd name="T3" fmla="*/ 11 h 14"/>
                <a:gd name="T4" fmla="*/ 7 w 8"/>
                <a:gd name="T5" fmla="*/ 0 h 14"/>
                <a:gd name="T6" fmla="*/ 1 w 8"/>
                <a:gd name="T7" fmla="*/ 10 h 14"/>
                <a:gd name="T8" fmla="*/ 1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1" y="14"/>
                  </a:moveTo>
                  <a:cubicBezTo>
                    <a:pt x="2" y="14"/>
                    <a:pt x="3" y="13"/>
                    <a:pt x="4" y="11"/>
                  </a:cubicBezTo>
                  <a:cubicBezTo>
                    <a:pt x="5" y="9"/>
                    <a:pt x="8" y="1"/>
                    <a:pt x="7" y="0"/>
                  </a:cubicBezTo>
                  <a:cubicBezTo>
                    <a:pt x="7" y="0"/>
                    <a:pt x="2" y="8"/>
                    <a:pt x="1" y="10"/>
                  </a:cubicBezTo>
                  <a:cubicBezTo>
                    <a:pt x="0" y="12"/>
                    <a:pt x="0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2710768" y="2722891"/>
              <a:ext cx="87313" cy="112712"/>
            </a:xfrm>
            <a:custGeom>
              <a:avLst/>
              <a:gdLst>
                <a:gd name="T0" fmla="*/ 1 w 10"/>
                <a:gd name="T1" fmla="*/ 0 h 13"/>
                <a:gd name="T2" fmla="*/ 2 w 10"/>
                <a:gd name="T3" fmla="*/ 4 h 13"/>
                <a:gd name="T4" fmla="*/ 9 w 10"/>
                <a:gd name="T5" fmla="*/ 13 h 13"/>
                <a:gd name="T6" fmla="*/ 4 w 10"/>
                <a:gd name="T7" fmla="*/ 3 h 13"/>
                <a:gd name="T8" fmla="*/ 1 w 1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1" y="0"/>
                  </a:moveTo>
                  <a:cubicBezTo>
                    <a:pt x="0" y="1"/>
                    <a:pt x="0" y="2"/>
                    <a:pt x="2" y="4"/>
                  </a:cubicBezTo>
                  <a:cubicBezTo>
                    <a:pt x="3" y="6"/>
                    <a:pt x="9" y="13"/>
                    <a:pt x="9" y="13"/>
                  </a:cubicBezTo>
                  <a:cubicBezTo>
                    <a:pt x="10" y="12"/>
                    <a:pt x="6" y="5"/>
                    <a:pt x="4" y="3"/>
                  </a:cubicBezTo>
                  <a:cubicBezTo>
                    <a:pt x="3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2552018" y="2695903"/>
              <a:ext cx="131763" cy="34925"/>
            </a:xfrm>
            <a:custGeom>
              <a:avLst/>
              <a:gdLst>
                <a:gd name="T0" fmla="*/ 11 w 15"/>
                <a:gd name="T1" fmla="*/ 0 h 4"/>
                <a:gd name="T2" fmla="*/ 0 w 15"/>
                <a:gd name="T3" fmla="*/ 3 h 4"/>
                <a:gd name="T4" fmla="*/ 11 w 15"/>
                <a:gd name="T5" fmla="*/ 3 h 4"/>
                <a:gd name="T6" fmla="*/ 15 w 15"/>
                <a:gd name="T7" fmla="*/ 1 h 4"/>
                <a:gd name="T8" fmla="*/ 11 w 1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">
                  <a:moveTo>
                    <a:pt x="11" y="0"/>
                  </a:moveTo>
                  <a:cubicBezTo>
                    <a:pt x="9" y="1"/>
                    <a:pt x="0" y="2"/>
                    <a:pt x="0" y="3"/>
                  </a:cubicBezTo>
                  <a:cubicBezTo>
                    <a:pt x="0" y="4"/>
                    <a:pt x="9" y="3"/>
                    <a:pt x="11" y="3"/>
                  </a:cubicBezTo>
                  <a:cubicBezTo>
                    <a:pt x="13" y="3"/>
                    <a:pt x="15" y="2"/>
                    <a:pt x="15" y="1"/>
                  </a:cubicBezTo>
                  <a:cubicBezTo>
                    <a:pt x="15" y="1"/>
                    <a:pt x="13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2683780" y="2703841"/>
              <a:ext cx="26988" cy="26987"/>
            </a:xfrm>
            <a:custGeom>
              <a:avLst/>
              <a:gdLst>
                <a:gd name="T0" fmla="*/ 2 w 3"/>
                <a:gd name="T1" fmla="*/ 0 h 3"/>
                <a:gd name="T2" fmla="*/ 1 w 3"/>
                <a:gd name="T3" fmla="*/ 1 h 3"/>
                <a:gd name="T4" fmla="*/ 1 w 3"/>
                <a:gd name="T5" fmla="*/ 2 h 3"/>
                <a:gd name="T6" fmla="*/ 3 w 3"/>
                <a:gd name="T7" fmla="*/ 2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2666318" y="2730828"/>
              <a:ext cx="61913" cy="174625"/>
            </a:xfrm>
            <a:custGeom>
              <a:avLst/>
              <a:gdLst>
                <a:gd name="T0" fmla="*/ 4 w 7"/>
                <a:gd name="T1" fmla="*/ 0 h 20"/>
                <a:gd name="T2" fmla="*/ 0 w 7"/>
                <a:gd name="T3" fmla="*/ 20 h 20"/>
                <a:gd name="T4" fmla="*/ 7 w 7"/>
                <a:gd name="T5" fmla="*/ 20 h 20"/>
                <a:gd name="T6" fmla="*/ 4 w 7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0">
                  <a:moveTo>
                    <a:pt x="4" y="0"/>
                  </a:moveTo>
                  <a:cubicBezTo>
                    <a:pt x="2" y="0"/>
                    <a:pt x="1" y="12"/>
                    <a:pt x="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2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2517093" y="2327604"/>
              <a:ext cx="44450" cy="228600"/>
            </a:xfrm>
            <a:custGeom>
              <a:avLst/>
              <a:gdLst>
                <a:gd name="T0" fmla="*/ 3 w 5"/>
                <a:gd name="T1" fmla="*/ 26 h 26"/>
                <a:gd name="T2" fmla="*/ 5 w 5"/>
                <a:gd name="T3" fmla="*/ 19 h 26"/>
                <a:gd name="T4" fmla="*/ 1 w 5"/>
                <a:gd name="T5" fmla="*/ 1 h 26"/>
                <a:gd name="T6" fmla="*/ 0 w 5"/>
                <a:gd name="T7" fmla="*/ 19 h 26"/>
                <a:gd name="T8" fmla="*/ 3 w 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6">
                  <a:moveTo>
                    <a:pt x="3" y="26"/>
                  </a:moveTo>
                  <a:cubicBezTo>
                    <a:pt x="5" y="26"/>
                    <a:pt x="5" y="23"/>
                    <a:pt x="5" y="19"/>
                  </a:cubicBezTo>
                  <a:cubicBezTo>
                    <a:pt x="5" y="15"/>
                    <a:pt x="3" y="0"/>
                    <a:pt x="1" y="1"/>
                  </a:cubicBezTo>
                  <a:cubicBezTo>
                    <a:pt x="0" y="1"/>
                    <a:pt x="0" y="15"/>
                    <a:pt x="0" y="19"/>
                  </a:cubicBezTo>
                  <a:cubicBezTo>
                    <a:pt x="1" y="23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2569480" y="2573666"/>
              <a:ext cx="211138" cy="122237"/>
            </a:xfrm>
            <a:custGeom>
              <a:avLst/>
              <a:gdLst>
                <a:gd name="T0" fmla="*/ 1 w 24"/>
                <a:gd name="T1" fmla="*/ 2 h 14"/>
                <a:gd name="T2" fmla="*/ 6 w 24"/>
                <a:gd name="T3" fmla="*/ 7 h 14"/>
                <a:gd name="T4" fmla="*/ 24 w 24"/>
                <a:gd name="T5" fmla="*/ 13 h 14"/>
                <a:gd name="T6" fmla="*/ 8 w 24"/>
                <a:gd name="T7" fmla="*/ 2 h 14"/>
                <a:gd name="T8" fmla="*/ 1 w 2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4">
                  <a:moveTo>
                    <a:pt x="1" y="2"/>
                  </a:moveTo>
                  <a:cubicBezTo>
                    <a:pt x="0" y="3"/>
                    <a:pt x="3" y="5"/>
                    <a:pt x="6" y="7"/>
                  </a:cubicBezTo>
                  <a:cubicBezTo>
                    <a:pt x="10" y="8"/>
                    <a:pt x="23" y="14"/>
                    <a:pt x="24" y="13"/>
                  </a:cubicBezTo>
                  <a:cubicBezTo>
                    <a:pt x="24" y="11"/>
                    <a:pt x="12" y="4"/>
                    <a:pt x="8" y="2"/>
                  </a:cubicBezTo>
                  <a:cubicBezTo>
                    <a:pt x="5" y="1"/>
                    <a:pt x="1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2332943" y="2581603"/>
              <a:ext cx="193675" cy="149225"/>
            </a:xfrm>
            <a:custGeom>
              <a:avLst/>
              <a:gdLst>
                <a:gd name="T0" fmla="*/ 14 w 22"/>
                <a:gd name="T1" fmla="*/ 3 h 17"/>
                <a:gd name="T2" fmla="*/ 1 w 22"/>
                <a:gd name="T3" fmla="*/ 15 h 17"/>
                <a:gd name="T4" fmla="*/ 17 w 22"/>
                <a:gd name="T5" fmla="*/ 7 h 17"/>
                <a:gd name="T6" fmla="*/ 22 w 22"/>
                <a:gd name="T7" fmla="*/ 1 h 17"/>
                <a:gd name="T8" fmla="*/ 14 w 22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14" y="3"/>
                  </a:moveTo>
                  <a:cubicBezTo>
                    <a:pt x="11" y="5"/>
                    <a:pt x="0" y="14"/>
                    <a:pt x="1" y="15"/>
                  </a:cubicBezTo>
                  <a:cubicBezTo>
                    <a:pt x="1" y="17"/>
                    <a:pt x="14" y="9"/>
                    <a:pt x="17" y="7"/>
                  </a:cubicBezTo>
                  <a:cubicBezTo>
                    <a:pt x="20" y="5"/>
                    <a:pt x="22" y="2"/>
                    <a:pt x="22" y="1"/>
                  </a:cubicBezTo>
                  <a:cubicBezTo>
                    <a:pt x="21" y="0"/>
                    <a:pt x="18" y="1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2526618" y="2564141"/>
              <a:ext cx="42863" cy="44450"/>
            </a:xfrm>
            <a:custGeom>
              <a:avLst/>
              <a:gdLst>
                <a:gd name="T0" fmla="*/ 2 w 5"/>
                <a:gd name="T1" fmla="*/ 0 h 5"/>
                <a:gd name="T2" fmla="*/ 0 w 5"/>
                <a:gd name="T3" fmla="*/ 3 h 5"/>
                <a:gd name="T4" fmla="*/ 3 w 5"/>
                <a:gd name="T5" fmla="*/ 5 h 5"/>
                <a:gd name="T6" fmla="*/ 5 w 5"/>
                <a:gd name="T7" fmla="*/ 2 h 5"/>
                <a:gd name="T8" fmla="*/ 2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4" y="5"/>
                    <a:pt x="5" y="4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2499630" y="2626053"/>
              <a:ext cx="104775" cy="279400"/>
            </a:xfrm>
            <a:custGeom>
              <a:avLst/>
              <a:gdLst>
                <a:gd name="T0" fmla="*/ 6 w 12"/>
                <a:gd name="T1" fmla="*/ 0 h 32"/>
                <a:gd name="T2" fmla="*/ 0 w 12"/>
                <a:gd name="T3" fmla="*/ 32 h 32"/>
                <a:gd name="T4" fmla="*/ 12 w 12"/>
                <a:gd name="T5" fmla="*/ 32 h 32"/>
                <a:gd name="T6" fmla="*/ 6 w 1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2">
                  <a:moveTo>
                    <a:pt x="6" y="0"/>
                  </a:moveTo>
                  <a:cubicBezTo>
                    <a:pt x="3" y="0"/>
                    <a:pt x="1" y="19"/>
                    <a:pt x="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19"/>
                    <a:pt x="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41104" y="2405839"/>
            <a:ext cx="957448" cy="1120103"/>
            <a:chOff x="4678363" y="4491038"/>
            <a:chExt cx="411162" cy="481012"/>
          </a:xfrm>
          <a:solidFill>
            <a:schemeClr val="bg1"/>
          </a:solidFill>
        </p:grpSpPr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756150" y="4491038"/>
              <a:ext cx="201613" cy="174625"/>
            </a:xfrm>
            <a:custGeom>
              <a:avLst/>
              <a:gdLst>
                <a:gd name="T0" fmla="*/ 2 w 23"/>
                <a:gd name="T1" fmla="*/ 19 h 20"/>
                <a:gd name="T2" fmla="*/ 6 w 23"/>
                <a:gd name="T3" fmla="*/ 18 h 20"/>
                <a:gd name="T4" fmla="*/ 7 w 23"/>
                <a:gd name="T5" fmla="*/ 17 h 20"/>
                <a:gd name="T6" fmla="*/ 7 w 23"/>
                <a:gd name="T7" fmla="*/ 17 h 20"/>
                <a:gd name="T8" fmla="*/ 12 w 23"/>
                <a:gd name="T9" fmla="*/ 17 h 20"/>
                <a:gd name="T10" fmla="*/ 13 w 23"/>
                <a:gd name="T11" fmla="*/ 16 h 20"/>
                <a:gd name="T12" fmla="*/ 17 w 23"/>
                <a:gd name="T13" fmla="*/ 15 h 20"/>
                <a:gd name="T14" fmla="*/ 17 w 23"/>
                <a:gd name="T15" fmla="*/ 15 h 20"/>
                <a:gd name="T16" fmla="*/ 22 w 23"/>
                <a:gd name="T17" fmla="*/ 14 h 20"/>
                <a:gd name="T18" fmla="*/ 22 w 23"/>
                <a:gd name="T19" fmla="*/ 9 h 20"/>
                <a:gd name="T20" fmla="*/ 21 w 23"/>
                <a:gd name="T21" fmla="*/ 9 h 20"/>
                <a:gd name="T22" fmla="*/ 20 w 23"/>
                <a:gd name="T23" fmla="*/ 2 h 20"/>
                <a:gd name="T24" fmla="*/ 12 w 23"/>
                <a:gd name="T25" fmla="*/ 2 h 20"/>
                <a:gd name="T26" fmla="*/ 12 w 23"/>
                <a:gd name="T27" fmla="*/ 3 h 20"/>
                <a:gd name="T28" fmla="*/ 12 w 23"/>
                <a:gd name="T29" fmla="*/ 2 h 20"/>
                <a:gd name="T30" fmla="*/ 7 w 23"/>
                <a:gd name="T31" fmla="*/ 2 h 20"/>
                <a:gd name="T32" fmla="*/ 6 w 23"/>
                <a:gd name="T33" fmla="*/ 4 h 20"/>
                <a:gd name="T34" fmla="*/ 3 w 23"/>
                <a:gd name="T35" fmla="*/ 5 h 20"/>
                <a:gd name="T36" fmla="*/ 2 w 23"/>
                <a:gd name="T37" fmla="*/ 10 h 20"/>
                <a:gd name="T38" fmla="*/ 1 w 23"/>
                <a:gd name="T39" fmla="*/ 11 h 20"/>
                <a:gd name="T40" fmla="*/ 1 w 23"/>
                <a:gd name="T41" fmla="*/ 15 h 20"/>
                <a:gd name="T42" fmla="*/ 2 w 23"/>
                <a:gd name="T4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0">
                  <a:moveTo>
                    <a:pt x="2" y="19"/>
                  </a:moveTo>
                  <a:cubicBezTo>
                    <a:pt x="3" y="20"/>
                    <a:pt x="5" y="20"/>
                    <a:pt x="6" y="18"/>
                  </a:cubicBezTo>
                  <a:cubicBezTo>
                    <a:pt x="7" y="18"/>
                    <a:pt x="7" y="18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9"/>
                    <a:pt x="11" y="19"/>
                    <a:pt x="12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4" y="17"/>
                    <a:pt x="16" y="16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21" y="15"/>
                    <a:pt x="22" y="14"/>
                  </a:cubicBezTo>
                  <a:cubicBezTo>
                    <a:pt x="23" y="13"/>
                    <a:pt x="23" y="10"/>
                    <a:pt x="22" y="9"/>
                  </a:cubicBezTo>
                  <a:cubicBezTo>
                    <a:pt x="22" y="9"/>
                    <a:pt x="22" y="9"/>
                    <a:pt x="21" y="9"/>
                  </a:cubicBezTo>
                  <a:cubicBezTo>
                    <a:pt x="23" y="6"/>
                    <a:pt x="22" y="4"/>
                    <a:pt x="20" y="2"/>
                  </a:cubicBezTo>
                  <a:cubicBezTo>
                    <a:pt x="18" y="0"/>
                    <a:pt x="15" y="0"/>
                    <a:pt x="12" y="2"/>
                  </a:cubicBezTo>
                  <a:cubicBezTo>
                    <a:pt x="12" y="2"/>
                    <a:pt x="12" y="3"/>
                    <a:pt x="12" y="3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0" y="1"/>
                    <a:pt x="8" y="1"/>
                    <a:pt x="7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5" y="4"/>
                    <a:pt x="3" y="4"/>
                    <a:pt x="3" y="5"/>
                  </a:cubicBezTo>
                  <a:cubicBezTo>
                    <a:pt x="1" y="6"/>
                    <a:pt x="1" y="8"/>
                    <a:pt x="2" y="10"/>
                  </a:cubicBezTo>
                  <a:cubicBezTo>
                    <a:pt x="2" y="10"/>
                    <a:pt x="1" y="10"/>
                    <a:pt x="1" y="11"/>
                  </a:cubicBezTo>
                  <a:cubicBezTo>
                    <a:pt x="0" y="12"/>
                    <a:pt x="0" y="14"/>
                    <a:pt x="1" y="15"/>
                  </a:cubicBezTo>
                  <a:cubicBezTo>
                    <a:pt x="0" y="16"/>
                    <a:pt x="1" y="18"/>
                    <a:pt x="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4678363" y="4675188"/>
              <a:ext cx="244475" cy="296862"/>
            </a:xfrm>
            <a:custGeom>
              <a:avLst/>
              <a:gdLst>
                <a:gd name="T0" fmla="*/ 28 w 28"/>
                <a:gd name="T1" fmla="*/ 32 h 34"/>
                <a:gd name="T2" fmla="*/ 25 w 28"/>
                <a:gd name="T3" fmla="*/ 34 h 34"/>
                <a:gd name="T4" fmla="*/ 2 w 28"/>
                <a:gd name="T5" fmla="*/ 34 h 34"/>
                <a:gd name="T6" fmla="*/ 0 w 28"/>
                <a:gd name="T7" fmla="*/ 32 h 34"/>
                <a:gd name="T8" fmla="*/ 4 w 28"/>
                <a:gd name="T9" fmla="*/ 2 h 34"/>
                <a:gd name="T10" fmla="*/ 5 w 28"/>
                <a:gd name="T11" fmla="*/ 0 h 34"/>
                <a:gd name="T12" fmla="*/ 14 w 28"/>
                <a:gd name="T13" fmla="*/ 0 h 34"/>
                <a:gd name="T14" fmla="*/ 23 w 28"/>
                <a:gd name="T15" fmla="*/ 0 h 34"/>
                <a:gd name="T16" fmla="*/ 24 w 28"/>
                <a:gd name="T17" fmla="*/ 2 h 34"/>
                <a:gd name="T18" fmla="*/ 28 w 28"/>
                <a:gd name="T1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4">
                  <a:moveTo>
                    <a:pt x="28" y="32"/>
                  </a:moveTo>
                  <a:cubicBezTo>
                    <a:pt x="28" y="33"/>
                    <a:pt x="27" y="34"/>
                    <a:pt x="25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32"/>
                    <a:pt x="4" y="13"/>
                    <a:pt x="4" y="2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5" y="0"/>
                    <a:pt x="8" y="0"/>
                    <a:pt x="14" y="0"/>
                  </a:cubicBezTo>
                  <a:cubicBezTo>
                    <a:pt x="20" y="0"/>
                    <a:pt x="23" y="0"/>
                    <a:pt x="23" y="0"/>
                  </a:cubicBezTo>
                  <a:cubicBezTo>
                    <a:pt x="24" y="0"/>
                    <a:pt x="24" y="1"/>
                    <a:pt x="24" y="2"/>
                  </a:cubicBezTo>
                  <a:cubicBezTo>
                    <a:pt x="24" y="8"/>
                    <a:pt x="28" y="32"/>
                    <a:pt x="2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4905375" y="4787900"/>
              <a:ext cx="149225" cy="184150"/>
            </a:xfrm>
            <a:custGeom>
              <a:avLst/>
              <a:gdLst>
                <a:gd name="T0" fmla="*/ 17 w 17"/>
                <a:gd name="T1" fmla="*/ 20 h 21"/>
                <a:gd name="T2" fmla="*/ 15 w 17"/>
                <a:gd name="T3" fmla="*/ 21 h 21"/>
                <a:gd name="T4" fmla="*/ 1 w 17"/>
                <a:gd name="T5" fmla="*/ 21 h 21"/>
                <a:gd name="T6" fmla="*/ 0 w 17"/>
                <a:gd name="T7" fmla="*/ 20 h 21"/>
                <a:gd name="T8" fmla="*/ 2 w 17"/>
                <a:gd name="T9" fmla="*/ 1 h 21"/>
                <a:gd name="T10" fmla="*/ 3 w 17"/>
                <a:gd name="T11" fmla="*/ 0 h 21"/>
                <a:gd name="T12" fmla="*/ 8 w 17"/>
                <a:gd name="T13" fmla="*/ 0 h 21"/>
                <a:gd name="T14" fmla="*/ 13 w 17"/>
                <a:gd name="T15" fmla="*/ 0 h 21"/>
                <a:gd name="T16" fmla="*/ 15 w 17"/>
                <a:gd name="T17" fmla="*/ 1 h 21"/>
                <a:gd name="T18" fmla="*/ 17 w 17"/>
                <a:gd name="T1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1">
                  <a:moveTo>
                    <a:pt x="17" y="20"/>
                  </a:moveTo>
                  <a:cubicBezTo>
                    <a:pt x="17" y="21"/>
                    <a:pt x="16" y="21"/>
                    <a:pt x="15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0" y="20"/>
                    <a:pt x="2" y="8"/>
                    <a:pt x="2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5"/>
                    <a:pt x="17" y="20"/>
                    <a:pt x="1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4949825" y="4640263"/>
              <a:ext cx="139700" cy="139700"/>
            </a:xfrm>
            <a:custGeom>
              <a:avLst/>
              <a:gdLst>
                <a:gd name="T0" fmla="*/ 3 w 16"/>
                <a:gd name="T1" fmla="*/ 16 h 16"/>
                <a:gd name="T2" fmla="*/ 5 w 16"/>
                <a:gd name="T3" fmla="*/ 15 h 16"/>
                <a:gd name="T4" fmla="*/ 6 w 16"/>
                <a:gd name="T5" fmla="*/ 14 h 16"/>
                <a:gd name="T6" fmla="*/ 6 w 16"/>
                <a:gd name="T7" fmla="*/ 14 h 16"/>
                <a:gd name="T8" fmla="*/ 9 w 16"/>
                <a:gd name="T9" fmla="*/ 13 h 16"/>
                <a:gd name="T10" fmla="*/ 10 w 16"/>
                <a:gd name="T11" fmla="*/ 12 h 16"/>
                <a:gd name="T12" fmla="*/ 12 w 16"/>
                <a:gd name="T13" fmla="*/ 11 h 16"/>
                <a:gd name="T14" fmla="*/ 12 w 16"/>
                <a:gd name="T15" fmla="*/ 10 h 16"/>
                <a:gd name="T16" fmla="*/ 15 w 16"/>
                <a:gd name="T17" fmla="*/ 9 h 16"/>
                <a:gd name="T18" fmla="*/ 14 w 16"/>
                <a:gd name="T19" fmla="*/ 6 h 16"/>
                <a:gd name="T20" fmla="*/ 14 w 16"/>
                <a:gd name="T21" fmla="*/ 6 h 16"/>
                <a:gd name="T22" fmla="*/ 12 w 16"/>
                <a:gd name="T23" fmla="*/ 1 h 16"/>
                <a:gd name="T24" fmla="*/ 7 w 16"/>
                <a:gd name="T25" fmla="*/ 3 h 16"/>
                <a:gd name="T26" fmla="*/ 7 w 16"/>
                <a:gd name="T27" fmla="*/ 3 h 16"/>
                <a:gd name="T28" fmla="*/ 6 w 16"/>
                <a:gd name="T29" fmla="*/ 3 h 16"/>
                <a:gd name="T30" fmla="*/ 3 w 16"/>
                <a:gd name="T31" fmla="*/ 4 h 16"/>
                <a:gd name="T32" fmla="*/ 3 w 16"/>
                <a:gd name="T33" fmla="*/ 5 h 16"/>
                <a:gd name="T34" fmla="*/ 1 w 16"/>
                <a:gd name="T35" fmla="*/ 6 h 16"/>
                <a:gd name="T36" fmla="*/ 1 w 16"/>
                <a:gd name="T37" fmla="*/ 10 h 16"/>
                <a:gd name="T38" fmla="*/ 1 w 16"/>
                <a:gd name="T39" fmla="*/ 10 h 16"/>
                <a:gd name="T40" fmla="*/ 1 w 16"/>
                <a:gd name="T41" fmla="*/ 13 h 16"/>
                <a:gd name="T42" fmla="*/ 3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3" y="16"/>
                  </a:moveTo>
                  <a:cubicBezTo>
                    <a:pt x="4" y="16"/>
                    <a:pt x="5" y="16"/>
                    <a:pt x="5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9" y="14"/>
                    <a:pt x="9" y="13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1" y="12"/>
                    <a:pt x="11" y="12"/>
                    <a:pt x="12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3" y="11"/>
                    <a:pt x="15" y="10"/>
                    <a:pt x="15" y="9"/>
                  </a:cubicBezTo>
                  <a:cubicBezTo>
                    <a:pt x="16" y="8"/>
                    <a:pt x="15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0" y="0"/>
                    <a:pt x="8" y="1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5" y="2"/>
                    <a:pt x="4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1" y="6"/>
                    <a:pt x="1" y="6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3"/>
                    <a:pt x="1" y="13"/>
                  </a:cubicBezTo>
                  <a:cubicBezTo>
                    <a:pt x="1" y="14"/>
                    <a:pt x="2" y="15"/>
                    <a:pt x="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896106" y="4065032"/>
            <a:ext cx="819704" cy="657885"/>
            <a:chOff x="5099050" y="1914525"/>
            <a:chExt cx="490538" cy="393700"/>
          </a:xfrm>
          <a:solidFill>
            <a:schemeClr val="bg1"/>
          </a:solidFill>
        </p:grpSpPr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5099050" y="1914525"/>
              <a:ext cx="95250" cy="77787"/>
            </a:xfrm>
            <a:custGeom>
              <a:avLst/>
              <a:gdLst>
                <a:gd name="T0" fmla="*/ 11 w 11"/>
                <a:gd name="T1" fmla="*/ 1 h 9"/>
                <a:gd name="T2" fmla="*/ 3 w 11"/>
                <a:gd name="T3" fmla="*/ 2 h 9"/>
                <a:gd name="T4" fmla="*/ 0 w 11"/>
                <a:gd name="T5" fmla="*/ 1 h 9"/>
                <a:gd name="T6" fmla="*/ 2 w 11"/>
                <a:gd name="T7" fmla="*/ 6 h 9"/>
                <a:gd name="T8" fmla="*/ 0 w 11"/>
                <a:gd name="T9" fmla="*/ 8 h 9"/>
                <a:gd name="T10" fmla="*/ 2 w 11"/>
                <a:gd name="T11" fmla="*/ 9 h 9"/>
                <a:gd name="T12" fmla="*/ 9 w 11"/>
                <a:gd name="T13" fmla="*/ 7 h 9"/>
                <a:gd name="T14" fmla="*/ 11 w 11"/>
                <a:gd name="T15" fmla="*/ 8 h 9"/>
                <a:gd name="T16" fmla="*/ 11 w 11"/>
                <a:gd name="T17" fmla="*/ 1 h 9"/>
                <a:gd name="T18" fmla="*/ 7 w 11"/>
                <a:gd name="T19" fmla="*/ 6 h 9"/>
                <a:gd name="T20" fmla="*/ 5 w 11"/>
                <a:gd name="T21" fmla="*/ 6 h 9"/>
                <a:gd name="T22" fmla="*/ 4 w 11"/>
                <a:gd name="T23" fmla="*/ 5 h 9"/>
                <a:gd name="T24" fmla="*/ 7 w 11"/>
                <a:gd name="T25" fmla="*/ 2 h 9"/>
                <a:gd name="T26" fmla="*/ 7 w 11"/>
                <a:gd name="T2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9">
                  <a:moveTo>
                    <a:pt x="11" y="1"/>
                  </a:moveTo>
                  <a:cubicBezTo>
                    <a:pt x="8" y="0"/>
                    <a:pt x="5" y="1"/>
                    <a:pt x="3" y="2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2"/>
                    <a:pt x="1" y="5"/>
                    <a:pt x="2" y="6"/>
                  </a:cubicBezTo>
                  <a:cubicBezTo>
                    <a:pt x="1" y="7"/>
                    <a:pt x="1" y="7"/>
                    <a:pt x="0" y="8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4" y="9"/>
                    <a:pt x="7" y="7"/>
                    <a:pt x="9" y="7"/>
                  </a:cubicBezTo>
                  <a:cubicBezTo>
                    <a:pt x="10" y="6"/>
                    <a:pt x="11" y="8"/>
                    <a:pt x="11" y="8"/>
                  </a:cubicBezTo>
                  <a:cubicBezTo>
                    <a:pt x="11" y="5"/>
                    <a:pt x="11" y="3"/>
                    <a:pt x="11" y="1"/>
                  </a:cubicBezTo>
                  <a:close/>
                  <a:moveTo>
                    <a:pt x="7" y="6"/>
                  </a:moveTo>
                  <a:cubicBezTo>
                    <a:pt x="7" y="6"/>
                    <a:pt x="6" y="7"/>
                    <a:pt x="5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5" y="4"/>
                    <a:pt x="6" y="3"/>
                    <a:pt x="7" y="2"/>
                  </a:cubicBezTo>
                  <a:cubicBezTo>
                    <a:pt x="7" y="3"/>
                    <a:pt x="7" y="5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5124450" y="1914525"/>
              <a:ext cx="376238" cy="393700"/>
            </a:xfrm>
            <a:custGeom>
              <a:avLst/>
              <a:gdLst>
                <a:gd name="T0" fmla="*/ 39 w 43"/>
                <a:gd name="T1" fmla="*/ 21 h 45"/>
                <a:gd name="T2" fmla="*/ 37 w 43"/>
                <a:gd name="T3" fmla="*/ 31 h 45"/>
                <a:gd name="T4" fmla="*/ 37 w 43"/>
                <a:gd name="T5" fmla="*/ 39 h 45"/>
                <a:gd name="T6" fmla="*/ 21 w 43"/>
                <a:gd name="T7" fmla="*/ 42 h 45"/>
                <a:gd name="T8" fmla="*/ 19 w 43"/>
                <a:gd name="T9" fmla="*/ 39 h 45"/>
                <a:gd name="T10" fmla="*/ 19 w 43"/>
                <a:gd name="T11" fmla="*/ 31 h 45"/>
                <a:gd name="T12" fmla="*/ 17 w 43"/>
                <a:gd name="T13" fmla="*/ 14 h 45"/>
                <a:gd name="T14" fmla="*/ 14 w 43"/>
                <a:gd name="T15" fmla="*/ 14 h 45"/>
                <a:gd name="T16" fmla="*/ 10 w 43"/>
                <a:gd name="T17" fmla="*/ 14 h 45"/>
                <a:gd name="T18" fmla="*/ 9 w 43"/>
                <a:gd name="T19" fmla="*/ 0 h 45"/>
                <a:gd name="T20" fmla="*/ 9 w 43"/>
                <a:gd name="T21" fmla="*/ 14 h 45"/>
                <a:gd name="T22" fmla="*/ 2 w 43"/>
                <a:gd name="T23" fmla="*/ 14 h 45"/>
                <a:gd name="T24" fmla="*/ 0 w 43"/>
                <a:gd name="T25" fmla="*/ 45 h 45"/>
                <a:gd name="T26" fmla="*/ 16 w 43"/>
                <a:gd name="T27" fmla="*/ 45 h 45"/>
                <a:gd name="T28" fmla="*/ 19 w 43"/>
                <a:gd name="T29" fmla="*/ 45 h 45"/>
                <a:gd name="T30" fmla="*/ 43 w 43"/>
                <a:gd name="T31" fmla="*/ 45 h 45"/>
                <a:gd name="T32" fmla="*/ 41 w 43"/>
                <a:gd name="T33" fmla="*/ 21 h 45"/>
                <a:gd name="T34" fmla="*/ 7 w 43"/>
                <a:gd name="T35" fmla="*/ 36 h 45"/>
                <a:gd name="T36" fmla="*/ 3 w 43"/>
                <a:gd name="T37" fmla="*/ 35 h 45"/>
                <a:gd name="T38" fmla="*/ 5 w 43"/>
                <a:gd name="T39" fmla="*/ 31 h 45"/>
                <a:gd name="T40" fmla="*/ 8 w 43"/>
                <a:gd name="T41" fmla="*/ 32 h 45"/>
                <a:gd name="T42" fmla="*/ 8 w 43"/>
                <a:gd name="T43" fmla="*/ 28 h 45"/>
                <a:gd name="T44" fmla="*/ 5 w 43"/>
                <a:gd name="T45" fmla="*/ 29 h 45"/>
                <a:gd name="T46" fmla="*/ 3 w 43"/>
                <a:gd name="T47" fmla="*/ 25 h 45"/>
                <a:gd name="T48" fmla="*/ 7 w 43"/>
                <a:gd name="T49" fmla="*/ 24 h 45"/>
                <a:gd name="T50" fmla="*/ 8 w 43"/>
                <a:gd name="T51" fmla="*/ 28 h 45"/>
                <a:gd name="T52" fmla="*/ 14 w 43"/>
                <a:gd name="T53" fmla="*/ 36 h 45"/>
                <a:gd name="T54" fmla="*/ 10 w 43"/>
                <a:gd name="T55" fmla="*/ 35 h 45"/>
                <a:gd name="T56" fmla="*/ 11 w 43"/>
                <a:gd name="T57" fmla="*/ 31 h 45"/>
                <a:gd name="T58" fmla="*/ 15 w 43"/>
                <a:gd name="T59" fmla="*/ 32 h 45"/>
                <a:gd name="T60" fmla="*/ 15 w 43"/>
                <a:gd name="T61" fmla="*/ 28 h 45"/>
                <a:gd name="T62" fmla="*/ 11 w 43"/>
                <a:gd name="T63" fmla="*/ 29 h 45"/>
                <a:gd name="T64" fmla="*/ 10 w 43"/>
                <a:gd name="T65" fmla="*/ 25 h 45"/>
                <a:gd name="T66" fmla="*/ 14 w 43"/>
                <a:gd name="T67" fmla="*/ 24 h 45"/>
                <a:gd name="T68" fmla="*/ 15 w 43"/>
                <a:gd name="T69" fmla="*/ 28 h 45"/>
                <a:gd name="T70" fmla="*/ 7 w 43"/>
                <a:gd name="T71" fmla="*/ 22 h 45"/>
                <a:gd name="T72" fmla="*/ 3 w 43"/>
                <a:gd name="T73" fmla="*/ 21 h 45"/>
                <a:gd name="T74" fmla="*/ 5 w 43"/>
                <a:gd name="T75" fmla="*/ 17 h 45"/>
                <a:gd name="T76" fmla="*/ 8 w 43"/>
                <a:gd name="T77" fmla="*/ 18 h 45"/>
                <a:gd name="T78" fmla="*/ 15 w 43"/>
                <a:gd name="T79" fmla="*/ 21 h 45"/>
                <a:gd name="T80" fmla="*/ 11 w 43"/>
                <a:gd name="T81" fmla="*/ 22 h 45"/>
                <a:gd name="T82" fmla="*/ 10 w 43"/>
                <a:gd name="T83" fmla="*/ 18 h 45"/>
                <a:gd name="T84" fmla="*/ 14 w 43"/>
                <a:gd name="T85" fmla="*/ 17 h 45"/>
                <a:gd name="T86" fmla="*/ 15 w 43"/>
                <a:gd name="T87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" h="45">
                  <a:moveTo>
                    <a:pt x="41" y="21"/>
                  </a:move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7" y="22"/>
                    <a:pt x="37" y="23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7" y="41"/>
                    <a:pt x="36" y="42"/>
                    <a:pt x="35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2"/>
                    <a:pt x="19" y="41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8" y="14"/>
                    <a:pt x="17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2"/>
                    <a:pt x="42" y="21"/>
                    <a:pt x="41" y="21"/>
                  </a:cubicBezTo>
                  <a:close/>
                  <a:moveTo>
                    <a:pt x="8" y="35"/>
                  </a:moveTo>
                  <a:cubicBezTo>
                    <a:pt x="8" y="36"/>
                    <a:pt x="8" y="36"/>
                    <a:pt x="7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6"/>
                    <a:pt x="3" y="36"/>
                    <a:pt x="3" y="35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4" y="31"/>
                    <a:pt x="5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1"/>
                    <a:pt x="8" y="32"/>
                    <a:pt x="8" y="32"/>
                  </a:cubicBezTo>
                  <a:lnTo>
                    <a:pt x="8" y="35"/>
                  </a:lnTo>
                  <a:close/>
                  <a:moveTo>
                    <a:pt x="8" y="28"/>
                  </a:moveTo>
                  <a:cubicBezTo>
                    <a:pt x="8" y="28"/>
                    <a:pt x="8" y="29"/>
                    <a:pt x="7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3" y="28"/>
                    <a:pt x="3" y="2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4" y="24"/>
                    <a:pt x="5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8" y="24"/>
                    <a:pt x="8" y="25"/>
                  </a:cubicBezTo>
                  <a:lnTo>
                    <a:pt x="8" y="28"/>
                  </a:lnTo>
                  <a:close/>
                  <a:moveTo>
                    <a:pt x="15" y="35"/>
                  </a:moveTo>
                  <a:cubicBezTo>
                    <a:pt x="15" y="36"/>
                    <a:pt x="15" y="36"/>
                    <a:pt x="14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0" y="36"/>
                    <a:pt x="10" y="35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1" y="31"/>
                    <a:pt x="11" y="31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1"/>
                    <a:pt x="15" y="32"/>
                    <a:pt x="15" y="32"/>
                  </a:cubicBezTo>
                  <a:lnTo>
                    <a:pt x="15" y="35"/>
                  </a:lnTo>
                  <a:close/>
                  <a:moveTo>
                    <a:pt x="15" y="28"/>
                  </a:moveTo>
                  <a:cubicBezTo>
                    <a:pt x="15" y="28"/>
                    <a:pt x="15" y="29"/>
                    <a:pt x="14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0" y="28"/>
                    <a:pt x="10" y="28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4"/>
                    <a:pt x="11" y="24"/>
                    <a:pt x="11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4"/>
                    <a:pt x="15" y="24"/>
                    <a:pt x="15" y="25"/>
                  </a:cubicBezTo>
                  <a:lnTo>
                    <a:pt x="15" y="28"/>
                  </a:lnTo>
                  <a:close/>
                  <a:moveTo>
                    <a:pt x="8" y="21"/>
                  </a:moveTo>
                  <a:cubicBezTo>
                    <a:pt x="8" y="21"/>
                    <a:pt x="8" y="22"/>
                    <a:pt x="7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4" y="17"/>
                    <a:pt x="5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7"/>
                    <a:pt x="8" y="17"/>
                    <a:pt x="8" y="18"/>
                  </a:cubicBezTo>
                  <a:lnTo>
                    <a:pt x="8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2"/>
                    <a:pt x="14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0" y="21"/>
                    <a:pt x="10" y="2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8"/>
                  </a:cubicBezTo>
                  <a:lnTo>
                    <a:pt x="1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300663" y="2141538"/>
              <a:ext cx="139700" cy="131762"/>
            </a:xfrm>
            <a:custGeom>
              <a:avLst/>
              <a:gdLst>
                <a:gd name="T0" fmla="*/ 8 w 16"/>
                <a:gd name="T1" fmla="*/ 0 h 15"/>
                <a:gd name="T2" fmla="*/ 4 w 16"/>
                <a:gd name="T3" fmla="*/ 3 h 15"/>
                <a:gd name="T4" fmla="*/ 0 w 16"/>
                <a:gd name="T5" fmla="*/ 1 h 15"/>
                <a:gd name="T6" fmla="*/ 0 w 16"/>
                <a:gd name="T7" fmla="*/ 1 h 15"/>
                <a:gd name="T8" fmla="*/ 0 w 16"/>
                <a:gd name="T9" fmla="*/ 12 h 15"/>
                <a:gd name="T10" fmla="*/ 0 w 16"/>
                <a:gd name="T11" fmla="*/ 12 h 15"/>
                <a:gd name="T12" fmla="*/ 3 w 16"/>
                <a:gd name="T13" fmla="*/ 15 h 15"/>
                <a:gd name="T14" fmla="*/ 13 w 16"/>
                <a:gd name="T15" fmla="*/ 15 h 15"/>
                <a:gd name="T16" fmla="*/ 16 w 16"/>
                <a:gd name="T17" fmla="*/ 12 h 15"/>
                <a:gd name="T18" fmla="*/ 16 w 16"/>
                <a:gd name="T19" fmla="*/ 12 h 15"/>
                <a:gd name="T20" fmla="*/ 16 w 16"/>
                <a:gd name="T21" fmla="*/ 1 h 15"/>
                <a:gd name="T22" fmla="*/ 12 w 16"/>
                <a:gd name="T23" fmla="*/ 3 h 15"/>
                <a:gd name="T24" fmla="*/ 8 w 16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5">
                  <a:moveTo>
                    <a:pt x="8" y="0"/>
                  </a:moveTo>
                  <a:cubicBezTo>
                    <a:pt x="7" y="2"/>
                    <a:pt x="6" y="3"/>
                    <a:pt x="4" y="3"/>
                  </a:cubicBezTo>
                  <a:cubicBezTo>
                    <a:pt x="3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1" y="15"/>
                    <a:pt x="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5" y="15"/>
                    <a:pt x="16" y="14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2"/>
                    <a:pt x="14" y="3"/>
                    <a:pt x="12" y="3"/>
                  </a:cubicBezTo>
                  <a:cubicBezTo>
                    <a:pt x="10" y="3"/>
                    <a:pt x="9" y="2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483225" y="2168525"/>
              <a:ext cx="106363" cy="104775"/>
            </a:xfrm>
            <a:custGeom>
              <a:avLst/>
              <a:gdLst>
                <a:gd name="T0" fmla="*/ 2 w 12"/>
                <a:gd name="T1" fmla="*/ 0 h 12"/>
                <a:gd name="T2" fmla="*/ 5 w 12"/>
                <a:gd name="T3" fmla="*/ 0 h 12"/>
                <a:gd name="T4" fmla="*/ 6 w 12"/>
                <a:gd name="T5" fmla="*/ 0 h 12"/>
                <a:gd name="T6" fmla="*/ 10 w 12"/>
                <a:gd name="T7" fmla="*/ 0 h 12"/>
                <a:gd name="T8" fmla="*/ 11 w 12"/>
                <a:gd name="T9" fmla="*/ 2 h 12"/>
                <a:gd name="T10" fmla="*/ 11 w 12"/>
                <a:gd name="T11" fmla="*/ 2 h 12"/>
                <a:gd name="T12" fmla="*/ 11 w 12"/>
                <a:gd name="T13" fmla="*/ 2 h 12"/>
                <a:gd name="T14" fmla="*/ 11 w 12"/>
                <a:gd name="T15" fmla="*/ 5 h 12"/>
                <a:gd name="T16" fmla="*/ 11 w 12"/>
                <a:gd name="T17" fmla="*/ 5 h 12"/>
                <a:gd name="T18" fmla="*/ 12 w 12"/>
                <a:gd name="T19" fmla="*/ 6 h 12"/>
                <a:gd name="T20" fmla="*/ 12 w 12"/>
                <a:gd name="T21" fmla="*/ 6 h 12"/>
                <a:gd name="T22" fmla="*/ 11 w 12"/>
                <a:gd name="T23" fmla="*/ 7 h 12"/>
                <a:gd name="T24" fmla="*/ 10 w 12"/>
                <a:gd name="T25" fmla="*/ 7 h 12"/>
                <a:gd name="T26" fmla="*/ 11 w 12"/>
                <a:gd name="T27" fmla="*/ 11 h 12"/>
                <a:gd name="T28" fmla="*/ 10 w 12"/>
                <a:gd name="T29" fmla="*/ 12 h 12"/>
                <a:gd name="T30" fmla="*/ 8 w 12"/>
                <a:gd name="T31" fmla="*/ 11 h 12"/>
                <a:gd name="T32" fmla="*/ 9 w 12"/>
                <a:gd name="T33" fmla="*/ 7 h 12"/>
                <a:gd name="T34" fmla="*/ 8 w 12"/>
                <a:gd name="T35" fmla="*/ 7 h 12"/>
                <a:gd name="T36" fmla="*/ 7 w 12"/>
                <a:gd name="T37" fmla="*/ 6 h 12"/>
                <a:gd name="T38" fmla="*/ 7 w 12"/>
                <a:gd name="T39" fmla="*/ 6 h 12"/>
                <a:gd name="T40" fmla="*/ 8 w 12"/>
                <a:gd name="T41" fmla="*/ 5 h 12"/>
                <a:gd name="T42" fmla="*/ 8 w 12"/>
                <a:gd name="T43" fmla="*/ 5 h 12"/>
                <a:gd name="T44" fmla="*/ 8 w 12"/>
                <a:gd name="T45" fmla="*/ 3 h 12"/>
                <a:gd name="T46" fmla="*/ 6 w 12"/>
                <a:gd name="T47" fmla="*/ 3 h 12"/>
                <a:gd name="T48" fmla="*/ 5 w 12"/>
                <a:gd name="T49" fmla="*/ 3 h 12"/>
                <a:gd name="T50" fmla="*/ 2 w 12"/>
                <a:gd name="T51" fmla="*/ 3 h 12"/>
                <a:gd name="T52" fmla="*/ 0 w 12"/>
                <a:gd name="T53" fmla="*/ 2 h 12"/>
                <a:gd name="T54" fmla="*/ 0 w 12"/>
                <a:gd name="T55" fmla="*/ 2 h 12"/>
                <a:gd name="T56" fmla="*/ 2 w 12"/>
                <a:gd name="T5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9"/>
                    <a:pt x="11" y="11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8" y="12"/>
                    <a:pt x="8" y="12"/>
                    <a:pt x="8" y="11"/>
                  </a:cubicBezTo>
                  <a:cubicBezTo>
                    <a:pt x="8" y="10"/>
                    <a:pt x="8" y="9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5415996" y="1030855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84386" y="160783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ahoma" panose="020B0604030504040204" pitchFamily="34" charset="0"/>
              </a:rPr>
              <a:t>项目一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415996" y="3983171"/>
            <a:ext cx="73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84386" y="456015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latin typeface="华文细黑" panose="02010600040101010101" pitchFamily="2" charset="-122"/>
                <a:ea typeface="华文细黑" panose="02010600040101010101" pitchFamily="2" charset="-122"/>
                <a:cs typeface="Tahoma" panose="020B0604030504040204" pitchFamily="34" charset="0"/>
              </a:defRPr>
            </a:lvl1pPr>
          </a:lstStyle>
          <a:p>
            <a:r>
              <a:rPr lang="zh-CN" altLang="en-US" dirty="0"/>
              <a:t>项目一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0576795" y="2480715"/>
            <a:ext cx="718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576795" y="305769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latin typeface="华文细黑" panose="02010600040101010101" pitchFamily="2" charset="-122"/>
                <a:ea typeface="华文细黑" panose="02010600040101010101" pitchFamily="2" charset="-122"/>
                <a:cs typeface="Tahoma" panose="020B0604030504040204" pitchFamily="34" charset="0"/>
              </a:defRPr>
            </a:lvl1pPr>
          </a:lstStyle>
          <a:p>
            <a:r>
              <a:rPr lang="zh-CN" altLang="en-US" dirty="0"/>
              <a:t>项目一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0576795" y="5422927"/>
            <a:ext cx="71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05E5E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rgbClr val="605E5E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576795" y="599990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latin typeface="华文细黑" panose="02010600040101010101" pitchFamily="2" charset="-122"/>
                <a:ea typeface="华文细黑" panose="02010600040101010101" pitchFamily="2" charset="-122"/>
                <a:cs typeface="Tahoma" panose="020B0604030504040204" pitchFamily="34" charset="0"/>
              </a:defRPr>
            </a:lvl1pPr>
          </a:lstStyle>
          <a:p>
            <a:r>
              <a:rPr lang="zh-CN" altLang="en-US" dirty="0"/>
              <a:t>项目一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52065" y="171886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接下来，我们继续</a:t>
            </a:r>
            <a:endParaRPr lang="zh-CN" altLang="en-US" sz="4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119" y="1008266"/>
            <a:ext cx="5262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我猜，像你一样英俊潇洒、风流倜傥的人，每一个姿势和体位都很迷人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06501" y="3069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正经的，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59629" y="2904217"/>
            <a:ext cx="2816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80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2502</Words>
  <Application>Microsoft Office PowerPoint</Application>
  <PresentationFormat>宽屏</PresentationFormat>
  <Paragraphs>268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方正姚体</vt:lpstr>
      <vt:lpstr>华文细黑</vt:lpstr>
      <vt:lpstr>宋体</vt:lpstr>
      <vt:lpstr>微软雅黑</vt:lpstr>
      <vt:lpstr>Aharoni</vt:lpstr>
      <vt:lpstr>Arial</vt:lpstr>
      <vt:lpstr>Calibri</vt:lpstr>
      <vt:lpstr>Calibri Light</vt:lpstr>
      <vt:lpstr>Impact</vt:lpstr>
      <vt:lpstr>Segoe UI</vt:lpstr>
      <vt:lpstr>Tahoma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唐君</dc:creator>
  <cp:lastModifiedBy>Abel</cp:lastModifiedBy>
  <cp:revision>75</cp:revision>
  <dcterms:created xsi:type="dcterms:W3CDTF">2015-02-13T05:05:47Z</dcterms:created>
  <dcterms:modified xsi:type="dcterms:W3CDTF">2015-05-27T08:50:25Z</dcterms:modified>
</cp:coreProperties>
</file>